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4" r:id="rId2"/>
    <p:sldId id="293" r:id="rId3"/>
    <p:sldId id="260" r:id="rId4"/>
    <p:sldId id="261" r:id="rId5"/>
    <p:sldId id="262" r:id="rId6"/>
    <p:sldId id="263" r:id="rId7"/>
    <p:sldId id="264" r:id="rId8"/>
    <p:sldId id="265" r:id="rId9"/>
    <p:sldId id="266" r:id="rId10"/>
    <p:sldId id="267" r:id="rId11"/>
    <p:sldId id="268" r:id="rId12"/>
    <p:sldId id="269" r:id="rId13"/>
    <p:sldId id="292" r:id="rId14"/>
    <p:sldId id="270" r:id="rId15"/>
    <p:sldId id="272" r:id="rId16"/>
    <p:sldId id="274"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77" d="100"/>
          <a:sy n="77" d="100"/>
        </p:scale>
        <p:origin x="821"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Fendereski" userId="703898a1e9ad7bb6" providerId="LiveId" clId="{C44D3E22-407A-4BCE-9DBA-CE33F9EB0A08}"/>
    <pc:docChg chg="modSld">
      <pc:chgData name="Mohammad Fendereski" userId="703898a1e9ad7bb6" providerId="LiveId" clId="{C44D3E22-407A-4BCE-9DBA-CE33F9EB0A08}" dt="2025-03-02T18:24:57.751" v="1" actId="1076"/>
      <pc:docMkLst>
        <pc:docMk/>
      </pc:docMkLst>
      <pc:sldChg chg="modSp mod">
        <pc:chgData name="Mohammad Fendereski" userId="703898a1e9ad7bb6" providerId="LiveId" clId="{C44D3E22-407A-4BCE-9DBA-CE33F9EB0A08}" dt="2025-03-02T18:24:57.751" v="1" actId="1076"/>
        <pc:sldMkLst>
          <pc:docMk/>
          <pc:sldMk cId="4245836792" sldId="294"/>
        </pc:sldMkLst>
        <pc:spChg chg="mod">
          <ac:chgData name="Mohammad Fendereski" userId="703898a1e9ad7bb6" providerId="LiveId" clId="{C44D3E22-407A-4BCE-9DBA-CE33F9EB0A08}" dt="2025-03-02T18:24:57.751" v="1" actId="1076"/>
          <ac:spMkLst>
            <pc:docMk/>
            <pc:sldMk cId="4245836792" sldId="294"/>
            <ac:spMk id="9" creationId="{3066C411-0072-4113-9832-7B3DC437CE0C}"/>
          </ac:spMkLst>
        </pc:spChg>
      </pc:sldChg>
    </pc:docChg>
  </pc:docChgLst>
  <pc:docChgLst>
    <pc:chgData name="Mohammad Fendereski" userId="703898a1e9ad7bb6" providerId="LiveId" clId="{4E8D24A1-D262-4839-A9A1-5D8D374335B6}"/>
    <pc:docChg chg="undo redo custSel addSld delSld modSld sldOrd">
      <pc:chgData name="Mohammad Fendereski" userId="703898a1e9ad7bb6" providerId="LiveId" clId="{4E8D24A1-D262-4839-A9A1-5D8D374335B6}" dt="2025-03-01T16:24:35.428" v="602" actId="1076"/>
      <pc:docMkLst>
        <pc:docMk/>
      </pc:docMkLst>
      <pc:sldChg chg="addSp delSp modSp del mod">
        <pc:chgData name="Mohammad Fendereski" userId="703898a1e9ad7bb6" providerId="LiveId" clId="{4E8D24A1-D262-4839-A9A1-5D8D374335B6}" dt="2025-03-01T16:12:28.703" v="6" actId="47"/>
        <pc:sldMkLst>
          <pc:docMk/>
          <pc:sldMk cId="2414389204" sldId="257"/>
        </pc:sldMkLst>
        <pc:spChg chg="del">
          <ac:chgData name="Mohammad Fendereski" userId="703898a1e9ad7bb6" providerId="LiveId" clId="{4E8D24A1-D262-4839-A9A1-5D8D374335B6}" dt="2025-03-01T16:12:11.230" v="1" actId="478"/>
          <ac:spMkLst>
            <pc:docMk/>
            <pc:sldMk cId="2414389204" sldId="257"/>
            <ac:spMk id="3" creationId="{00000000-0000-0000-0000-000000000000}"/>
          </ac:spMkLst>
        </pc:spChg>
        <pc:spChg chg="add del mod">
          <ac:chgData name="Mohammad Fendereski" userId="703898a1e9ad7bb6" providerId="LiveId" clId="{4E8D24A1-D262-4839-A9A1-5D8D374335B6}" dt="2025-03-01T16:12:13.172" v="2" actId="478"/>
          <ac:spMkLst>
            <pc:docMk/>
            <pc:sldMk cId="2414389204" sldId="257"/>
            <ac:spMk id="5" creationId="{EE606EC5-A32A-4045-BDBD-490AE8E3E0E0}"/>
          </ac:spMkLst>
        </pc:spChg>
      </pc:sldChg>
      <pc:sldChg chg="add">
        <pc:chgData name="Mohammad Fendereski" userId="703898a1e9ad7bb6" providerId="LiveId" clId="{4E8D24A1-D262-4839-A9A1-5D8D374335B6}" dt="2025-03-01T16:12:06.099" v="0" actId="2890"/>
        <pc:sldMkLst>
          <pc:docMk/>
          <pc:sldMk cId="896816757" sldId="293"/>
        </pc:sldMkLst>
      </pc:sldChg>
      <pc:sldChg chg="addSp delSp modSp add mod ord setBg delAnim">
        <pc:chgData name="Mohammad Fendereski" userId="703898a1e9ad7bb6" providerId="LiveId" clId="{4E8D24A1-D262-4839-A9A1-5D8D374335B6}" dt="2025-03-01T16:24:35.428" v="602" actId="1076"/>
        <pc:sldMkLst>
          <pc:docMk/>
          <pc:sldMk cId="4245836792" sldId="294"/>
        </pc:sldMkLst>
        <pc:spChg chg="add del mod">
          <ac:chgData name="Mohammad Fendereski" userId="703898a1e9ad7bb6" providerId="LiveId" clId="{4E8D24A1-D262-4839-A9A1-5D8D374335B6}" dt="2025-03-01T16:12:32.807" v="8" actId="478"/>
          <ac:spMkLst>
            <pc:docMk/>
            <pc:sldMk cId="4245836792" sldId="294"/>
            <ac:spMk id="3" creationId="{F43540EF-C6A9-4254-8DE8-401453F503ED}"/>
          </ac:spMkLst>
        </pc:spChg>
        <pc:spChg chg="del mod">
          <ac:chgData name="Mohammad Fendereski" userId="703898a1e9ad7bb6" providerId="LiveId" clId="{4E8D24A1-D262-4839-A9A1-5D8D374335B6}" dt="2025-03-01T16:13:17.921" v="27" actId="478"/>
          <ac:spMkLst>
            <pc:docMk/>
            <pc:sldMk cId="4245836792" sldId="294"/>
            <ac:spMk id="9" creationId="{27E49032-C683-4DBF-9506-52BC14627ADF}"/>
          </ac:spMkLst>
        </pc:spChg>
        <pc:spChg chg="del mod">
          <ac:chgData name="Mohammad Fendereski" userId="703898a1e9ad7bb6" providerId="LiveId" clId="{4E8D24A1-D262-4839-A9A1-5D8D374335B6}" dt="2025-03-01T16:14:26.586" v="34" actId="478"/>
          <ac:spMkLst>
            <pc:docMk/>
            <pc:sldMk cId="4245836792" sldId="294"/>
            <ac:spMk id="10" creationId="{232A62D2-C682-4A24-A6C6-D1739677AEBE}"/>
          </ac:spMkLst>
        </pc:spChg>
        <pc:spChg chg="del">
          <ac:chgData name="Mohammad Fendereski" userId="703898a1e9ad7bb6" providerId="LiveId" clId="{4E8D24A1-D262-4839-A9A1-5D8D374335B6}" dt="2025-03-01T16:12:31.087" v="7" actId="478"/>
          <ac:spMkLst>
            <pc:docMk/>
            <pc:sldMk cId="4245836792" sldId="294"/>
            <ac:spMk id="11" creationId="{29467788-D3E0-4910-8559-DCDA61FBD94B}"/>
          </ac:spMkLst>
        </pc:spChg>
        <pc:spChg chg="add del mod ord">
          <ac:chgData name="Mohammad Fendereski" userId="703898a1e9ad7bb6" providerId="LiveId" clId="{4E8D24A1-D262-4839-A9A1-5D8D374335B6}" dt="2025-03-01T16:20:46.403" v="305" actId="11529"/>
          <ac:spMkLst>
            <pc:docMk/>
            <pc:sldMk cId="4245836792" sldId="294"/>
            <ac:spMk id="12" creationId="{85104100-CD1D-41D8-90B6-399442DDC232}"/>
          </ac:spMkLst>
        </pc:spChg>
        <pc:spChg chg="add mod">
          <ac:chgData name="Mohammad Fendereski" userId="703898a1e9ad7bb6" providerId="LiveId" clId="{4E8D24A1-D262-4839-A9A1-5D8D374335B6}" dt="2025-03-01T16:23:17.790" v="510" actId="207"/>
          <ac:spMkLst>
            <pc:docMk/>
            <pc:sldMk cId="4245836792" sldId="294"/>
            <ac:spMk id="14" creationId="{EE520033-8BF6-4521-84EB-787F0CA3CE76}"/>
          </ac:spMkLst>
        </pc:spChg>
        <pc:spChg chg="mod">
          <ac:chgData name="Mohammad Fendereski" userId="703898a1e9ad7bb6" providerId="LiveId" clId="{4E8D24A1-D262-4839-A9A1-5D8D374335B6}" dt="2025-03-01T16:20:43.999" v="299" actId="164"/>
          <ac:spMkLst>
            <pc:docMk/>
            <pc:sldMk cId="4245836792" sldId="294"/>
            <ac:spMk id="25" creationId="{AF99020A-9131-4C38-AE89-13F7196F981C}"/>
          </ac:spMkLst>
        </pc:spChg>
        <pc:grpChg chg="add mod ord">
          <ac:chgData name="Mohammad Fendereski" userId="703898a1e9ad7bb6" providerId="LiveId" clId="{4E8D24A1-D262-4839-A9A1-5D8D374335B6}" dt="2025-03-01T16:23:00.852" v="482" actId="14100"/>
          <ac:grpSpMkLst>
            <pc:docMk/>
            <pc:sldMk cId="4245836792" sldId="294"/>
            <ac:grpSpMk id="8" creationId="{F38EE6CF-6D4F-41FB-A4BA-8D7A0ABBC424}"/>
          </ac:grpSpMkLst>
        </pc:grpChg>
        <pc:grpChg chg="add mod">
          <ac:chgData name="Mohammad Fendereski" userId="703898a1e9ad7bb6" providerId="LiveId" clId="{4E8D24A1-D262-4839-A9A1-5D8D374335B6}" dt="2025-03-01T16:20:43.999" v="299" actId="164"/>
          <ac:grpSpMkLst>
            <pc:docMk/>
            <pc:sldMk cId="4245836792" sldId="294"/>
            <ac:grpSpMk id="13" creationId="{E785F335-6D0C-4EF1-98D2-0795975AF847}"/>
          </ac:grpSpMkLst>
        </pc:grpChg>
        <pc:picChg chg="add mod ord">
          <ac:chgData name="Mohammad Fendereski" userId="703898a1e9ad7bb6" providerId="LiveId" clId="{4E8D24A1-D262-4839-A9A1-5D8D374335B6}" dt="2025-03-01T16:24:35.428" v="602" actId="1076"/>
          <ac:picMkLst>
            <pc:docMk/>
            <pc:sldMk cId="4245836792" sldId="294"/>
            <ac:picMk id="5" creationId="{D77CE040-EB0D-4A19-ADA8-DFA895E5144E}"/>
          </ac:picMkLst>
        </pc:picChg>
        <pc:picChg chg="add del mod ord">
          <ac:chgData name="Mohammad Fendereski" userId="703898a1e9ad7bb6" providerId="LiveId" clId="{4E8D24A1-D262-4839-A9A1-5D8D374335B6}" dt="2025-03-01T16:17:10.078" v="90" actId="478"/>
          <ac:picMkLst>
            <pc:docMk/>
            <pc:sldMk cId="4245836792" sldId="294"/>
            <ac:picMk id="7" creationId="{124E8BE2-DE82-466E-B62B-86629FD1DD92}"/>
          </ac:picMkLst>
        </pc:picChg>
        <pc:picChg chg="mod">
          <ac:chgData name="Mohammad Fendereski" userId="703898a1e9ad7bb6" providerId="LiveId" clId="{4E8D24A1-D262-4839-A9A1-5D8D374335B6}" dt="2025-03-01T16:20:43.999" v="299" actId="164"/>
          <ac:picMkLst>
            <pc:docMk/>
            <pc:sldMk cId="4245836792" sldId="294"/>
            <ac:picMk id="26" creationId="{5DE065BA-2FEF-4BA4-A9E7-B1BF44CB7676}"/>
          </ac:picMkLst>
        </pc:picChg>
      </pc:sldChg>
    </pc:docChg>
  </pc:docChgLst>
  <pc:docChgLst>
    <pc:chgData name="Mohammad Fendereski" userId="703898a1e9ad7bb6" providerId="LiveId" clId="{CEDA9AF5-B578-4FFF-AD98-2360FB141866}"/>
    <pc:docChg chg="delSld">
      <pc:chgData name="Mohammad Fendereski" userId="703898a1e9ad7bb6" providerId="LiveId" clId="{CEDA9AF5-B578-4FFF-AD98-2360FB141866}" dt="2025-03-09T06:34:37.678" v="0" actId="2696"/>
      <pc:docMkLst>
        <pc:docMk/>
      </pc:docMkLst>
      <pc:sldChg chg="del">
        <pc:chgData name="Mohammad Fendereski" userId="703898a1e9ad7bb6" providerId="LiveId" clId="{CEDA9AF5-B578-4FFF-AD98-2360FB141866}" dt="2025-03-09T06:34:37.678" v="0" actId="2696"/>
        <pc:sldMkLst>
          <pc:docMk/>
          <pc:sldMk cId="3436915222" sldId="275"/>
        </pc:sldMkLst>
      </pc:sldChg>
      <pc:sldChg chg="del">
        <pc:chgData name="Mohammad Fendereski" userId="703898a1e9ad7bb6" providerId="LiveId" clId="{CEDA9AF5-B578-4FFF-AD98-2360FB141866}" dt="2025-03-09T06:34:37.678" v="0" actId="2696"/>
        <pc:sldMkLst>
          <pc:docMk/>
          <pc:sldMk cId="2991269867" sldId="276"/>
        </pc:sldMkLst>
      </pc:sldChg>
      <pc:sldChg chg="del">
        <pc:chgData name="Mohammad Fendereski" userId="703898a1e9ad7bb6" providerId="LiveId" clId="{CEDA9AF5-B578-4FFF-AD98-2360FB141866}" dt="2025-03-09T06:34:37.678" v="0" actId="2696"/>
        <pc:sldMkLst>
          <pc:docMk/>
          <pc:sldMk cId="2420000104" sldId="277"/>
        </pc:sldMkLst>
      </pc:sldChg>
      <pc:sldChg chg="del">
        <pc:chgData name="Mohammad Fendereski" userId="703898a1e9ad7bb6" providerId="LiveId" clId="{CEDA9AF5-B578-4FFF-AD98-2360FB141866}" dt="2025-03-09T06:34:37.678" v="0" actId="2696"/>
        <pc:sldMkLst>
          <pc:docMk/>
          <pc:sldMk cId="4048260333" sldId="278"/>
        </pc:sldMkLst>
      </pc:sldChg>
      <pc:sldChg chg="del">
        <pc:chgData name="Mohammad Fendereski" userId="703898a1e9ad7bb6" providerId="LiveId" clId="{CEDA9AF5-B578-4FFF-AD98-2360FB141866}" dt="2025-03-09T06:34:37.678" v="0" actId="2696"/>
        <pc:sldMkLst>
          <pc:docMk/>
          <pc:sldMk cId="3437592554" sldId="279"/>
        </pc:sldMkLst>
      </pc:sldChg>
      <pc:sldChg chg="del">
        <pc:chgData name="Mohammad Fendereski" userId="703898a1e9ad7bb6" providerId="LiveId" clId="{CEDA9AF5-B578-4FFF-AD98-2360FB141866}" dt="2025-03-09T06:34:37.678" v="0" actId="2696"/>
        <pc:sldMkLst>
          <pc:docMk/>
          <pc:sldMk cId="4232239274" sldId="280"/>
        </pc:sldMkLst>
      </pc:sldChg>
      <pc:sldChg chg="del">
        <pc:chgData name="Mohammad Fendereski" userId="703898a1e9ad7bb6" providerId="LiveId" clId="{CEDA9AF5-B578-4FFF-AD98-2360FB141866}" dt="2025-03-09T06:34:37.678" v="0" actId="2696"/>
        <pc:sldMkLst>
          <pc:docMk/>
          <pc:sldMk cId="1070704019" sldId="281"/>
        </pc:sldMkLst>
      </pc:sldChg>
    </pc:docChg>
  </pc:docChgLst>
  <pc:docChgLst>
    <pc:chgData name="Mohammad Fendereski" userId="703898a1e9ad7bb6" providerId="LiveId" clId="{01412130-00E7-4802-9EA6-5FEFEE58C333}"/>
    <pc:docChg chg="undo custSel modSld modMainMaster">
      <pc:chgData name="Mohammad Fendereski" userId="703898a1e9ad7bb6" providerId="LiveId" clId="{01412130-00E7-4802-9EA6-5FEFEE58C333}" dt="2025-03-02T10:55:14.666" v="63" actId="1076"/>
      <pc:docMkLst>
        <pc:docMk/>
      </pc:docMkLst>
      <pc:sldChg chg="addSp delSp modSp mod">
        <pc:chgData name="Mohammad Fendereski" userId="703898a1e9ad7bb6" providerId="LiveId" clId="{01412130-00E7-4802-9EA6-5FEFEE58C333}" dt="2025-03-02T10:48:13.815" v="38" actId="403"/>
        <pc:sldMkLst>
          <pc:docMk/>
          <pc:sldMk cId="2793422663" sldId="292"/>
        </pc:sldMkLst>
        <pc:spChg chg="add del mod">
          <ac:chgData name="Mohammad Fendereski" userId="703898a1e9ad7bb6" providerId="LiveId" clId="{01412130-00E7-4802-9EA6-5FEFEE58C333}" dt="2025-03-02T10:45:35.340" v="7"/>
          <ac:spMkLst>
            <pc:docMk/>
            <pc:sldMk cId="2793422663" sldId="292"/>
            <ac:spMk id="3" creationId="{599E3CA1-CFB0-4070-88A0-EE5F159B4ED9}"/>
          </ac:spMkLst>
        </pc:spChg>
        <pc:spChg chg="add mod">
          <ac:chgData name="Mohammad Fendereski" userId="703898a1e9ad7bb6" providerId="LiveId" clId="{01412130-00E7-4802-9EA6-5FEFEE58C333}" dt="2025-03-02T10:48:13.815" v="38" actId="403"/>
          <ac:spMkLst>
            <pc:docMk/>
            <pc:sldMk cId="2793422663" sldId="292"/>
            <ac:spMk id="4" creationId="{AE86E8C8-44D6-487F-AA0A-23E29BB21978}"/>
          </ac:spMkLst>
        </pc:spChg>
      </pc:sldChg>
      <pc:sldChg chg="addSp delSp modSp mod">
        <pc:chgData name="Mohammad Fendereski" userId="703898a1e9ad7bb6" providerId="LiveId" clId="{01412130-00E7-4802-9EA6-5FEFEE58C333}" dt="2025-03-02T10:54:52.476" v="56" actId="1076"/>
        <pc:sldMkLst>
          <pc:docMk/>
          <pc:sldMk cId="4245836792" sldId="294"/>
        </pc:sldMkLst>
        <pc:spChg chg="add del mod">
          <ac:chgData name="Mohammad Fendereski" userId="703898a1e9ad7bb6" providerId="LiveId" clId="{01412130-00E7-4802-9EA6-5FEFEE58C333}" dt="2025-03-02T10:45:02.963" v="4"/>
          <ac:spMkLst>
            <pc:docMk/>
            <pc:sldMk cId="4245836792" sldId="294"/>
            <ac:spMk id="7" creationId="{4DC47728-31DD-4D3B-92A4-29FE459DD0E1}"/>
          </ac:spMkLst>
        </pc:spChg>
        <pc:spChg chg="add mod">
          <ac:chgData name="Mohammad Fendereski" userId="703898a1e9ad7bb6" providerId="LiveId" clId="{01412130-00E7-4802-9EA6-5FEFEE58C333}" dt="2025-03-02T10:53:54.534" v="55" actId="1076"/>
          <ac:spMkLst>
            <pc:docMk/>
            <pc:sldMk cId="4245836792" sldId="294"/>
            <ac:spMk id="9" creationId="{3066C411-0072-4113-9832-7B3DC437CE0C}"/>
          </ac:spMkLst>
        </pc:spChg>
        <pc:spChg chg="mod">
          <ac:chgData name="Mohammad Fendereski" userId="703898a1e9ad7bb6" providerId="LiveId" clId="{01412130-00E7-4802-9EA6-5FEFEE58C333}" dt="2025-03-02T10:45:03.484" v="5" actId="14100"/>
          <ac:spMkLst>
            <pc:docMk/>
            <pc:sldMk cId="4245836792" sldId="294"/>
            <ac:spMk id="14" creationId="{EE520033-8BF6-4521-84EB-787F0CA3CE76}"/>
          </ac:spMkLst>
        </pc:spChg>
        <pc:spChg chg="mod">
          <ac:chgData name="Mohammad Fendereski" userId="703898a1e9ad7bb6" providerId="LiveId" clId="{01412130-00E7-4802-9EA6-5FEFEE58C333}" dt="2025-03-02T10:54:52.476" v="56" actId="1076"/>
          <ac:spMkLst>
            <pc:docMk/>
            <pc:sldMk cId="4245836792" sldId="294"/>
            <ac:spMk id="25" creationId="{AF99020A-9131-4C38-AE89-13F7196F981C}"/>
          </ac:spMkLst>
        </pc:spChg>
      </pc:sldChg>
      <pc:sldMasterChg chg="modSldLayout">
        <pc:chgData name="Mohammad Fendereski" userId="703898a1e9ad7bb6" providerId="LiveId" clId="{01412130-00E7-4802-9EA6-5FEFEE58C333}" dt="2025-03-02T10:55:14.666" v="63" actId="1076"/>
        <pc:sldMasterMkLst>
          <pc:docMk/>
          <pc:sldMasterMk cId="3039037359" sldId="2147483648"/>
        </pc:sldMasterMkLst>
        <pc:sldLayoutChg chg="modSp mod">
          <pc:chgData name="Mohammad Fendereski" userId="703898a1e9ad7bb6" providerId="LiveId" clId="{01412130-00E7-4802-9EA6-5FEFEE58C333}" dt="2025-03-02T10:55:14.666" v="63" actId="1076"/>
          <pc:sldLayoutMkLst>
            <pc:docMk/>
            <pc:sldMasterMk cId="3039037359" sldId="2147483648"/>
            <pc:sldLayoutMk cId="3728516463" sldId="2147483650"/>
          </pc:sldLayoutMkLst>
          <pc:spChg chg="mod">
            <ac:chgData name="Mohammad Fendereski" userId="703898a1e9ad7bb6" providerId="LiveId" clId="{01412130-00E7-4802-9EA6-5FEFEE58C333}" dt="2025-03-02T10:55:14.666" v="63" actId="1076"/>
            <ac:spMkLst>
              <pc:docMk/>
              <pc:sldMasterMk cId="3039037359" sldId="2147483648"/>
              <pc:sldLayoutMk cId="3728516463" sldId="2147483650"/>
              <ac:spMk id="57" creationId="{7EADB656-054F-4EFD-ADDF-2BD1DBE24DE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46FCB-A86B-4042-B45E-CACAAAD232C0}" type="datetimeFigureOut">
              <a:rPr lang="en-US" smtClean="0"/>
              <a:t>3/9/2025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34970-92F2-4345-A637-663654C6B5F3}" type="slidenum">
              <a:rPr lang="en-US" smtClean="0"/>
              <a:t>‹#›</a:t>
            </a:fld>
            <a:endParaRPr lang="en-US"/>
          </a:p>
        </p:txBody>
      </p:sp>
    </p:spTree>
    <p:extLst>
      <p:ext uri="{BB962C8B-B14F-4D97-AF65-F5344CB8AC3E}">
        <p14:creationId xmlns:p14="http://schemas.microsoft.com/office/powerpoint/2010/main" val="299267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08091B-7684-475E-8E47-69C4BEBF25DD}" type="datetime1">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362434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404DC-CC1D-4A7A-BE08-5EB147D60E0D}" type="datetime1">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311917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102AB-9C7B-4E6E-8326-72F455BC2A9D}" type="datetime1">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694859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EA640E5A-CC6B-4DA3-98F0-C2941441EB50}"/>
              </a:ext>
            </a:extLst>
          </p:cNvPr>
          <p:cNvSpPr>
            <a:spLocks noGrp="1"/>
          </p:cNvSpPr>
          <p:nvPr>
            <p:ph type="body" sz="quarter" idx="11"/>
          </p:nvPr>
        </p:nvSpPr>
        <p:spPr>
          <a:xfrm>
            <a:off x="2198688" y="1941195"/>
            <a:ext cx="7794625" cy="830263"/>
          </a:xfrm>
        </p:spPr>
        <p:txBody>
          <a:bodyPr anchor="ctr">
            <a:normAutofit/>
          </a:bodyPr>
          <a:lstStyle>
            <a:lvl1pPr marL="0" indent="0" algn="ctr">
              <a:lnSpc>
                <a:spcPct val="100000"/>
              </a:lnSpc>
              <a:buNone/>
              <a:defRPr sz="4800" b="1">
                <a:latin typeface="+mj-lt"/>
              </a:defRPr>
            </a:lvl1pPr>
          </a:lstStyle>
          <a:p>
            <a:pPr lvl="0"/>
            <a:r>
              <a:rPr lang="en-US"/>
              <a:t>Click to edit Master text styles</a:t>
            </a:r>
          </a:p>
        </p:txBody>
      </p:sp>
    </p:spTree>
    <p:extLst>
      <p:ext uri="{BB962C8B-B14F-4D97-AF65-F5344CB8AC3E}">
        <p14:creationId xmlns:p14="http://schemas.microsoft.com/office/powerpoint/2010/main" val="362205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24" y="274638"/>
            <a:ext cx="10025475"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BF84C-9DAB-40BC-B86F-15011217F56B}" type="datetime1">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17" name="TextBox 16">
            <a:extLst>
              <a:ext uri="{FF2B5EF4-FFF2-40B4-BE49-F238E27FC236}">
                <a16:creationId xmlns:a16="http://schemas.microsoft.com/office/drawing/2014/main" id="{16A57F83-9A76-4E15-9173-35ACB5C8BA60}"/>
              </a:ext>
            </a:extLst>
          </p:cNvPr>
          <p:cNvSpPr txBox="1"/>
          <p:nvPr/>
        </p:nvSpPr>
        <p:spPr>
          <a:xfrm>
            <a:off x="11145838" y="6156325"/>
            <a:ext cx="488950" cy="307777"/>
          </a:xfrm>
          <a:prstGeom prst="rect">
            <a:avLst/>
          </a:prstGeom>
          <a:noFill/>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F00CD62D-BFEE-45F0-BB2C-AE762793F056}" type="slidenum">
              <a:rPr lang="en-US" altLang="fa-IR" sz="1400" b="1">
                <a:solidFill>
                  <a:schemeClr val="accent1"/>
                </a:solidFill>
                <a:latin typeface="Montserrat" panose="00000500000000000000" pitchFamily="2" charset="0"/>
              </a:rPr>
              <a:pPr algn="ctr" eaLnBrk="1" hangingPunct="1"/>
              <a:t>‹#›</a:t>
            </a:fld>
            <a:endParaRPr lang="en-US" altLang="fa-IR" sz="1400" b="1" dirty="0">
              <a:solidFill>
                <a:schemeClr val="accent1"/>
              </a:solidFill>
              <a:latin typeface="Montserrat" panose="00000500000000000000" pitchFamily="2" charset="0"/>
              <a:cs typeface="Open Sans Light" panose="020B0306030504020204" pitchFamily="34" charset="0"/>
            </a:endParaRPr>
          </a:p>
        </p:txBody>
      </p:sp>
      <p:sp>
        <p:nvSpPr>
          <p:cNvPr id="18" name="Freeform 9">
            <a:extLst>
              <a:ext uri="{FF2B5EF4-FFF2-40B4-BE49-F238E27FC236}">
                <a16:creationId xmlns:a16="http://schemas.microsoft.com/office/drawing/2014/main" id="{33A2C13A-E6C1-4072-9BFD-63AEEC5D7C69}"/>
              </a:ext>
            </a:extLst>
          </p:cNvPr>
          <p:cNvSpPr>
            <a:spLocks/>
          </p:cNvSpPr>
          <p:nvPr/>
        </p:nvSpPr>
        <p:spPr bwMode="auto">
          <a:xfrm>
            <a:off x="11574463" y="6192838"/>
            <a:ext cx="187325" cy="231775"/>
          </a:xfrm>
          <a:custGeom>
            <a:avLst/>
            <a:gdLst>
              <a:gd name="T0" fmla="*/ 1580 w 1676"/>
              <a:gd name="T1" fmla="*/ 862 h 2064"/>
              <a:gd name="T2" fmla="*/ 1580 w 1676"/>
              <a:gd name="T3" fmla="*/ 862 h 2064"/>
              <a:gd name="T4" fmla="*/ 325 w 1676"/>
              <a:gd name="T5" fmla="*/ 45 h 2064"/>
              <a:gd name="T6" fmla="*/ 110 w 1676"/>
              <a:gd name="T7" fmla="*/ 37 h 2064"/>
              <a:gd name="T8" fmla="*/ 0 w 1676"/>
              <a:gd name="T9" fmla="*/ 222 h 2064"/>
              <a:gd name="T10" fmla="*/ 0 w 1676"/>
              <a:gd name="T11" fmla="*/ 702 h 2064"/>
              <a:gd name="T12" fmla="*/ 38 w 1676"/>
              <a:gd name="T13" fmla="*/ 769 h 2064"/>
              <a:gd name="T14" fmla="*/ 115 w 1676"/>
              <a:gd name="T15" fmla="*/ 774 h 2064"/>
              <a:gd name="T16" fmla="*/ 240 w 1676"/>
              <a:gd name="T17" fmla="*/ 746 h 2064"/>
              <a:gd name="T18" fmla="*/ 531 w 1676"/>
              <a:gd name="T19" fmla="*/ 1038 h 2064"/>
              <a:gd name="T20" fmla="*/ 240 w 1676"/>
              <a:gd name="T21" fmla="*/ 1329 h 2064"/>
              <a:gd name="T22" fmla="*/ 115 w 1676"/>
              <a:gd name="T23" fmla="*/ 1301 h 2064"/>
              <a:gd name="T24" fmla="*/ 38 w 1676"/>
              <a:gd name="T25" fmla="*/ 1306 h 2064"/>
              <a:gd name="T26" fmla="*/ 0 w 1676"/>
              <a:gd name="T27" fmla="*/ 1374 h 2064"/>
              <a:gd name="T28" fmla="*/ 0 w 1676"/>
              <a:gd name="T29" fmla="*/ 1854 h 2064"/>
              <a:gd name="T30" fmla="*/ 110 w 1676"/>
              <a:gd name="T31" fmla="*/ 2038 h 2064"/>
              <a:gd name="T32" fmla="*/ 210 w 1676"/>
              <a:gd name="T33" fmla="*/ 2064 h 2064"/>
              <a:gd name="T34" fmla="*/ 325 w 1676"/>
              <a:gd name="T35" fmla="*/ 2030 h 2064"/>
              <a:gd name="T36" fmla="*/ 1580 w 1676"/>
              <a:gd name="T37" fmla="*/ 1214 h 2064"/>
              <a:gd name="T38" fmla="*/ 1676 w 1676"/>
              <a:gd name="T39" fmla="*/ 1038 h 2064"/>
              <a:gd name="T40" fmla="*/ 1580 w 1676"/>
              <a:gd name="T41" fmla="*/ 862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6" h="2064">
                <a:moveTo>
                  <a:pt x="1580" y="862"/>
                </a:moveTo>
                <a:cubicBezTo>
                  <a:pt x="1580" y="862"/>
                  <a:pt x="1580" y="862"/>
                  <a:pt x="1580" y="862"/>
                </a:cubicBezTo>
                <a:cubicBezTo>
                  <a:pt x="325" y="45"/>
                  <a:pt x="325" y="45"/>
                  <a:pt x="325" y="45"/>
                </a:cubicBezTo>
                <a:cubicBezTo>
                  <a:pt x="260" y="3"/>
                  <a:pt x="178" y="0"/>
                  <a:pt x="110" y="37"/>
                </a:cubicBezTo>
                <a:cubicBezTo>
                  <a:pt x="42" y="74"/>
                  <a:pt x="0" y="144"/>
                  <a:pt x="0" y="222"/>
                </a:cubicBezTo>
                <a:cubicBezTo>
                  <a:pt x="0" y="702"/>
                  <a:pt x="0" y="702"/>
                  <a:pt x="0" y="702"/>
                </a:cubicBezTo>
                <a:cubicBezTo>
                  <a:pt x="0" y="729"/>
                  <a:pt x="14" y="755"/>
                  <a:pt x="38" y="769"/>
                </a:cubicBezTo>
                <a:cubicBezTo>
                  <a:pt x="61" y="784"/>
                  <a:pt x="90" y="786"/>
                  <a:pt x="115" y="774"/>
                </a:cubicBezTo>
                <a:cubicBezTo>
                  <a:pt x="154" y="755"/>
                  <a:pt x="196" y="746"/>
                  <a:pt x="240" y="746"/>
                </a:cubicBezTo>
                <a:cubicBezTo>
                  <a:pt x="401" y="746"/>
                  <a:pt x="531" y="877"/>
                  <a:pt x="531" y="1038"/>
                </a:cubicBezTo>
                <a:cubicBezTo>
                  <a:pt x="531" y="1199"/>
                  <a:pt x="401" y="1329"/>
                  <a:pt x="240" y="1329"/>
                </a:cubicBezTo>
                <a:cubicBezTo>
                  <a:pt x="196" y="1329"/>
                  <a:pt x="154" y="1320"/>
                  <a:pt x="115" y="1301"/>
                </a:cubicBezTo>
                <a:cubicBezTo>
                  <a:pt x="90" y="1290"/>
                  <a:pt x="61" y="1291"/>
                  <a:pt x="38" y="1306"/>
                </a:cubicBezTo>
                <a:cubicBezTo>
                  <a:pt x="14" y="1321"/>
                  <a:pt x="0" y="1346"/>
                  <a:pt x="0" y="1374"/>
                </a:cubicBezTo>
                <a:cubicBezTo>
                  <a:pt x="0" y="1854"/>
                  <a:pt x="0" y="1854"/>
                  <a:pt x="0" y="1854"/>
                </a:cubicBezTo>
                <a:cubicBezTo>
                  <a:pt x="0" y="1931"/>
                  <a:pt x="42" y="2002"/>
                  <a:pt x="110" y="2038"/>
                </a:cubicBezTo>
                <a:cubicBezTo>
                  <a:pt x="141" y="2055"/>
                  <a:pt x="175" y="2064"/>
                  <a:pt x="210" y="2064"/>
                </a:cubicBezTo>
                <a:cubicBezTo>
                  <a:pt x="251" y="2064"/>
                  <a:pt x="291" y="2052"/>
                  <a:pt x="325" y="2030"/>
                </a:cubicBezTo>
                <a:cubicBezTo>
                  <a:pt x="1580" y="1214"/>
                  <a:pt x="1580" y="1214"/>
                  <a:pt x="1580" y="1214"/>
                </a:cubicBezTo>
                <a:cubicBezTo>
                  <a:pt x="1640" y="1175"/>
                  <a:pt x="1676" y="1109"/>
                  <a:pt x="1676" y="1038"/>
                </a:cubicBezTo>
                <a:cubicBezTo>
                  <a:pt x="1676" y="966"/>
                  <a:pt x="1640" y="901"/>
                  <a:pt x="1580" y="862"/>
                </a:cubicBezTo>
                <a:close/>
              </a:path>
            </a:pathLst>
          </a:custGeom>
          <a:gradFill>
            <a:gsLst>
              <a:gs pos="0">
                <a:schemeClr val="accent1"/>
              </a:gs>
              <a:gs pos="83000">
                <a:schemeClr val="accent2"/>
              </a:gs>
              <a:gs pos="100000">
                <a:schemeClr val="accent3"/>
              </a:gs>
            </a:gsLst>
            <a:lin ang="4200000" scaled="0"/>
          </a:gradFill>
          <a:ln>
            <a:noFill/>
          </a:ln>
        </p:spPr>
        <p:txBody>
          <a:bodyPr/>
          <a:lstStyle/>
          <a:p>
            <a:pPr eaLnBrk="1" fontAlgn="auto" hangingPunct="1">
              <a:spcBef>
                <a:spcPts val="0"/>
              </a:spcBef>
              <a:spcAft>
                <a:spcPts val="0"/>
              </a:spcAft>
              <a:defRPr/>
            </a:pPr>
            <a:endParaRPr lang="en-ID">
              <a:latin typeface="+mn-lt"/>
            </a:endParaRPr>
          </a:p>
        </p:txBody>
      </p:sp>
      <p:grpSp>
        <p:nvGrpSpPr>
          <p:cNvPr id="19" name="Group 88">
            <a:extLst>
              <a:ext uri="{FF2B5EF4-FFF2-40B4-BE49-F238E27FC236}">
                <a16:creationId xmlns:a16="http://schemas.microsoft.com/office/drawing/2014/main" id="{03F34F0E-AD2E-4F7A-B6C6-928C480DEDC0}"/>
              </a:ext>
            </a:extLst>
          </p:cNvPr>
          <p:cNvGrpSpPr>
            <a:grpSpLocks/>
          </p:cNvGrpSpPr>
          <p:nvPr/>
        </p:nvGrpSpPr>
        <p:grpSpPr bwMode="auto">
          <a:xfrm>
            <a:off x="-593725" y="4389438"/>
            <a:ext cx="2790825" cy="2751137"/>
            <a:chOff x="-815657" y="2355533"/>
            <a:chExt cx="4918074" cy="4846638"/>
          </a:xfrm>
        </p:grpSpPr>
        <p:sp>
          <p:nvSpPr>
            <p:cNvPr id="20" name="Freeform 5">
              <a:extLst>
                <a:ext uri="{FF2B5EF4-FFF2-40B4-BE49-F238E27FC236}">
                  <a16:creationId xmlns:a16="http://schemas.microsoft.com/office/drawing/2014/main" id="{8DA4ED66-47C7-4791-AFA0-61612BA4BC15}"/>
                </a:ext>
              </a:extLst>
            </p:cNvPr>
            <p:cNvSpPr>
              <a:spLocks/>
            </p:cNvSpPr>
            <p:nvPr/>
          </p:nvSpPr>
          <p:spPr bwMode="auto">
            <a:xfrm>
              <a:off x="-815657" y="4106546"/>
              <a:ext cx="3201987" cy="3095625"/>
            </a:xfrm>
            <a:custGeom>
              <a:avLst/>
              <a:gdLst>
                <a:gd name="T0" fmla="*/ 3 w 1656"/>
                <a:gd name="T1" fmla="*/ 0 h 1609"/>
                <a:gd name="T2" fmla="*/ 0 w 1656"/>
                <a:gd name="T3" fmla="*/ 101 h 1609"/>
                <a:gd name="T4" fmla="*/ 1508 w 1656"/>
                <a:gd name="T5" fmla="*/ 1609 h 1609"/>
                <a:gd name="T6" fmla="*/ 1656 w 1656"/>
                <a:gd name="T7" fmla="*/ 1602 h 1609"/>
                <a:gd name="T8" fmla="*/ 811 w 1656"/>
                <a:gd name="T9" fmla="*/ 1237 h 1609"/>
                <a:gd name="T10" fmla="*/ 3 w 1656"/>
                <a:gd name="T11" fmla="*/ 0 h 1609"/>
              </a:gdLst>
              <a:ahLst/>
              <a:cxnLst>
                <a:cxn ang="0">
                  <a:pos x="T0" y="T1"/>
                </a:cxn>
                <a:cxn ang="0">
                  <a:pos x="T2" y="T3"/>
                </a:cxn>
                <a:cxn ang="0">
                  <a:pos x="T4" y="T5"/>
                </a:cxn>
                <a:cxn ang="0">
                  <a:pos x="T6" y="T7"/>
                </a:cxn>
                <a:cxn ang="0">
                  <a:pos x="T8" y="T9"/>
                </a:cxn>
                <a:cxn ang="0">
                  <a:pos x="T10" y="T11"/>
                </a:cxn>
              </a:cxnLst>
              <a:rect l="0" t="0" r="r" b="b"/>
              <a:pathLst>
                <a:path w="1656" h="1609">
                  <a:moveTo>
                    <a:pt x="3" y="0"/>
                  </a:moveTo>
                  <a:cubicBezTo>
                    <a:pt x="1" y="34"/>
                    <a:pt x="0" y="67"/>
                    <a:pt x="0" y="101"/>
                  </a:cubicBezTo>
                  <a:cubicBezTo>
                    <a:pt x="0" y="934"/>
                    <a:pt x="675" y="1609"/>
                    <a:pt x="1508" y="1609"/>
                  </a:cubicBezTo>
                  <a:cubicBezTo>
                    <a:pt x="1558" y="1609"/>
                    <a:pt x="1607" y="1607"/>
                    <a:pt x="1656" y="1602"/>
                  </a:cubicBezTo>
                  <a:cubicBezTo>
                    <a:pt x="1334" y="1571"/>
                    <a:pt x="1042" y="1438"/>
                    <a:pt x="811" y="1237"/>
                  </a:cubicBezTo>
                  <a:cubicBezTo>
                    <a:pt x="357" y="1000"/>
                    <a:pt x="39" y="539"/>
                    <a:pt x="3"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1" name="Freeform 6">
              <a:extLst>
                <a:ext uri="{FF2B5EF4-FFF2-40B4-BE49-F238E27FC236}">
                  <a16:creationId xmlns:a16="http://schemas.microsoft.com/office/drawing/2014/main" id="{E7E44C1C-116F-4773-AB9F-3A463CCB8825}"/>
                </a:ext>
              </a:extLst>
            </p:cNvPr>
            <p:cNvSpPr>
              <a:spLocks/>
            </p:cNvSpPr>
            <p:nvPr/>
          </p:nvSpPr>
          <p:spPr bwMode="auto">
            <a:xfrm>
              <a:off x="-809307" y="3911283"/>
              <a:ext cx="1562100" cy="2574925"/>
            </a:xfrm>
            <a:custGeom>
              <a:avLst/>
              <a:gdLst>
                <a:gd name="T0" fmla="*/ 808 w 808"/>
                <a:gd name="T1" fmla="*/ 1338 h 1338"/>
                <a:gd name="T2" fmla="*/ 451 w 808"/>
                <a:gd name="T3" fmla="*/ 877 h 1338"/>
                <a:gd name="T4" fmla="*/ 10 w 808"/>
                <a:gd name="T5" fmla="*/ 0 h 1338"/>
                <a:gd name="T6" fmla="*/ 0 w 808"/>
                <a:gd name="T7" fmla="*/ 101 h 1338"/>
                <a:gd name="T8" fmla="*/ 808 w 808"/>
                <a:gd name="T9" fmla="*/ 1338 h 1338"/>
              </a:gdLst>
              <a:ahLst/>
              <a:cxnLst>
                <a:cxn ang="0">
                  <a:pos x="T0" y="T1"/>
                </a:cxn>
                <a:cxn ang="0">
                  <a:pos x="T2" y="T3"/>
                </a:cxn>
                <a:cxn ang="0">
                  <a:pos x="T4" y="T5"/>
                </a:cxn>
                <a:cxn ang="0">
                  <a:pos x="T6" y="T7"/>
                </a:cxn>
                <a:cxn ang="0">
                  <a:pos x="T8" y="T9"/>
                </a:cxn>
              </a:cxnLst>
              <a:rect l="0" t="0" r="r" b="b"/>
              <a:pathLst>
                <a:path w="808" h="1338">
                  <a:moveTo>
                    <a:pt x="808" y="1338"/>
                  </a:moveTo>
                  <a:cubicBezTo>
                    <a:pt x="661" y="1209"/>
                    <a:pt x="540" y="1053"/>
                    <a:pt x="451" y="877"/>
                  </a:cubicBezTo>
                  <a:cubicBezTo>
                    <a:pt x="216" y="647"/>
                    <a:pt x="56" y="342"/>
                    <a:pt x="10" y="0"/>
                  </a:cubicBezTo>
                  <a:cubicBezTo>
                    <a:pt x="6" y="33"/>
                    <a:pt x="3" y="67"/>
                    <a:pt x="0" y="101"/>
                  </a:cubicBezTo>
                  <a:cubicBezTo>
                    <a:pt x="36" y="640"/>
                    <a:pt x="354" y="1101"/>
                    <a:pt x="808" y="1338"/>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2" name="Freeform 7">
              <a:extLst>
                <a:ext uri="{FF2B5EF4-FFF2-40B4-BE49-F238E27FC236}">
                  <a16:creationId xmlns:a16="http://schemas.microsoft.com/office/drawing/2014/main" id="{64ECFC13-7712-4B01-BFB5-91275DE0B97E}"/>
                </a:ext>
              </a:extLst>
            </p:cNvPr>
            <p:cNvSpPr>
              <a:spLocks/>
            </p:cNvSpPr>
            <p:nvPr/>
          </p:nvSpPr>
          <p:spPr bwMode="auto">
            <a:xfrm>
              <a:off x="-790257" y="3717608"/>
              <a:ext cx="852487" cy="1882775"/>
            </a:xfrm>
            <a:custGeom>
              <a:avLst/>
              <a:gdLst>
                <a:gd name="T0" fmla="*/ 17 w 441"/>
                <a:gd name="T1" fmla="*/ 0 h 978"/>
                <a:gd name="T2" fmla="*/ 0 w 441"/>
                <a:gd name="T3" fmla="*/ 101 h 978"/>
                <a:gd name="T4" fmla="*/ 441 w 441"/>
                <a:gd name="T5" fmla="*/ 978 h 978"/>
                <a:gd name="T6" fmla="*/ 321 w 441"/>
                <a:gd name="T7" fmla="*/ 643 h 978"/>
                <a:gd name="T8" fmla="*/ 17 w 441"/>
                <a:gd name="T9" fmla="*/ 0 h 978"/>
              </a:gdLst>
              <a:ahLst/>
              <a:cxnLst>
                <a:cxn ang="0">
                  <a:pos x="T0" y="T1"/>
                </a:cxn>
                <a:cxn ang="0">
                  <a:pos x="T2" y="T3"/>
                </a:cxn>
                <a:cxn ang="0">
                  <a:pos x="T4" y="T5"/>
                </a:cxn>
                <a:cxn ang="0">
                  <a:pos x="T6" y="T7"/>
                </a:cxn>
                <a:cxn ang="0">
                  <a:pos x="T8" y="T9"/>
                </a:cxn>
              </a:cxnLst>
              <a:rect l="0" t="0" r="r" b="b"/>
              <a:pathLst>
                <a:path w="441" h="978">
                  <a:moveTo>
                    <a:pt x="17" y="0"/>
                  </a:moveTo>
                  <a:cubicBezTo>
                    <a:pt x="11" y="33"/>
                    <a:pt x="5" y="67"/>
                    <a:pt x="0" y="101"/>
                  </a:cubicBezTo>
                  <a:cubicBezTo>
                    <a:pt x="46" y="443"/>
                    <a:pt x="206" y="748"/>
                    <a:pt x="441" y="978"/>
                  </a:cubicBezTo>
                  <a:cubicBezTo>
                    <a:pt x="389" y="873"/>
                    <a:pt x="348" y="760"/>
                    <a:pt x="321" y="643"/>
                  </a:cubicBezTo>
                  <a:cubicBezTo>
                    <a:pt x="173" y="459"/>
                    <a:pt x="66" y="240"/>
                    <a:pt x="17"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3" name="Freeform 8">
              <a:extLst>
                <a:ext uri="{FF2B5EF4-FFF2-40B4-BE49-F238E27FC236}">
                  <a16:creationId xmlns:a16="http://schemas.microsoft.com/office/drawing/2014/main" id="{D4867646-AD0F-48AA-A644-9386DA810797}"/>
                </a:ext>
              </a:extLst>
            </p:cNvPr>
            <p:cNvSpPr>
              <a:spLocks/>
            </p:cNvSpPr>
            <p:nvPr/>
          </p:nvSpPr>
          <p:spPr bwMode="auto">
            <a:xfrm>
              <a:off x="-756920" y="3523933"/>
              <a:ext cx="587375" cy="1430338"/>
            </a:xfrm>
            <a:custGeom>
              <a:avLst/>
              <a:gdLst>
                <a:gd name="T0" fmla="*/ 268 w 304"/>
                <a:gd name="T1" fmla="*/ 496 h 744"/>
                <a:gd name="T2" fmla="*/ 25 w 304"/>
                <a:gd name="T3" fmla="*/ 0 h 744"/>
                <a:gd name="T4" fmla="*/ 0 w 304"/>
                <a:gd name="T5" fmla="*/ 101 h 744"/>
                <a:gd name="T6" fmla="*/ 304 w 304"/>
                <a:gd name="T7" fmla="*/ 744 h 744"/>
                <a:gd name="T8" fmla="*/ 268 w 304"/>
                <a:gd name="T9" fmla="*/ 496 h 744"/>
              </a:gdLst>
              <a:ahLst/>
              <a:cxnLst>
                <a:cxn ang="0">
                  <a:pos x="T0" y="T1"/>
                </a:cxn>
                <a:cxn ang="0">
                  <a:pos x="T2" y="T3"/>
                </a:cxn>
                <a:cxn ang="0">
                  <a:pos x="T4" y="T5"/>
                </a:cxn>
                <a:cxn ang="0">
                  <a:pos x="T6" y="T7"/>
                </a:cxn>
                <a:cxn ang="0">
                  <a:pos x="T8" y="T9"/>
                </a:cxn>
              </a:cxnLst>
              <a:rect l="0" t="0" r="r" b="b"/>
              <a:pathLst>
                <a:path w="304" h="744">
                  <a:moveTo>
                    <a:pt x="268" y="496"/>
                  </a:moveTo>
                  <a:cubicBezTo>
                    <a:pt x="159" y="349"/>
                    <a:pt x="75" y="181"/>
                    <a:pt x="25" y="0"/>
                  </a:cubicBezTo>
                  <a:cubicBezTo>
                    <a:pt x="16" y="33"/>
                    <a:pt x="7" y="67"/>
                    <a:pt x="0" y="101"/>
                  </a:cubicBezTo>
                  <a:cubicBezTo>
                    <a:pt x="49" y="341"/>
                    <a:pt x="156" y="560"/>
                    <a:pt x="304" y="744"/>
                  </a:cubicBezTo>
                  <a:cubicBezTo>
                    <a:pt x="285" y="664"/>
                    <a:pt x="273" y="581"/>
                    <a:pt x="268" y="496"/>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4" name="Freeform 9">
              <a:extLst>
                <a:ext uri="{FF2B5EF4-FFF2-40B4-BE49-F238E27FC236}">
                  <a16:creationId xmlns:a16="http://schemas.microsoft.com/office/drawing/2014/main" id="{78FA47E5-577A-4B35-AAB7-9C2D59DCB206}"/>
                </a:ext>
              </a:extLst>
            </p:cNvPr>
            <p:cNvSpPr>
              <a:spLocks/>
            </p:cNvSpPr>
            <p:nvPr/>
          </p:nvSpPr>
          <p:spPr bwMode="auto">
            <a:xfrm>
              <a:off x="-709295" y="3328671"/>
              <a:ext cx="471487" cy="1149350"/>
            </a:xfrm>
            <a:custGeom>
              <a:avLst/>
              <a:gdLst>
                <a:gd name="T0" fmla="*/ 244 w 244"/>
                <a:gd name="T1" fmla="*/ 396 h 597"/>
                <a:gd name="T2" fmla="*/ 32 w 244"/>
                <a:gd name="T3" fmla="*/ 0 h 597"/>
                <a:gd name="T4" fmla="*/ 0 w 244"/>
                <a:gd name="T5" fmla="*/ 101 h 597"/>
                <a:gd name="T6" fmla="*/ 243 w 244"/>
                <a:gd name="T7" fmla="*/ 597 h 597"/>
                <a:gd name="T8" fmla="*/ 241 w 244"/>
                <a:gd name="T9" fmla="*/ 505 h 597"/>
                <a:gd name="T10" fmla="*/ 244 w 244"/>
                <a:gd name="T11" fmla="*/ 396 h 597"/>
              </a:gdLst>
              <a:ahLst/>
              <a:cxnLst>
                <a:cxn ang="0">
                  <a:pos x="T0" y="T1"/>
                </a:cxn>
                <a:cxn ang="0">
                  <a:pos x="T2" y="T3"/>
                </a:cxn>
                <a:cxn ang="0">
                  <a:pos x="T4" y="T5"/>
                </a:cxn>
                <a:cxn ang="0">
                  <a:pos x="T6" y="T7"/>
                </a:cxn>
                <a:cxn ang="0">
                  <a:pos x="T8" y="T9"/>
                </a:cxn>
                <a:cxn ang="0">
                  <a:pos x="T10" y="T11"/>
                </a:cxn>
              </a:cxnLst>
              <a:rect l="0" t="0" r="r" b="b"/>
              <a:pathLst>
                <a:path w="244" h="597">
                  <a:moveTo>
                    <a:pt x="244" y="396"/>
                  </a:moveTo>
                  <a:cubicBezTo>
                    <a:pt x="155" y="276"/>
                    <a:pt x="83" y="143"/>
                    <a:pt x="32" y="0"/>
                  </a:cubicBezTo>
                  <a:cubicBezTo>
                    <a:pt x="20" y="33"/>
                    <a:pt x="9" y="66"/>
                    <a:pt x="0" y="101"/>
                  </a:cubicBezTo>
                  <a:cubicBezTo>
                    <a:pt x="50" y="282"/>
                    <a:pt x="134" y="450"/>
                    <a:pt x="243" y="597"/>
                  </a:cubicBezTo>
                  <a:cubicBezTo>
                    <a:pt x="241" y="566"/>
                    <a:pt x="241" y="536"/>
                    <a:pt x="241" y="505"/>
                  </a:cubicBezTo>
                  <a:cubicBezTo>
                    <a:pt x="241" y="469"/>
                    <a:pt x="242" y="432"/>
                    <a:pt x="244" y="396"/>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5" name="Freeform 10">
              <a:extLst>
                <a:ext uri="{FF2B5EF4-FFF2-40B4-BE49-F238E27FC236}">
                  <a16:creationId xmlns:a16="http://schemas.microsoft.com/office/drawing/2014/main" id="{D018A0CC-01CE-47EC-A3D5-ECC75D938FC2}"/>
                </a:ext>
              </a:extLst>
            </p:cNvPr>
            <p:cNvSpPr>
              <a:spLocks/>
            </p:cNvSpPr>
            <p:nvPr/>
          </p:nvSpPr>
          <p:spPr bwMode="auto">
            <a:xfrm>
              <a:off x="-647382" y="3133408"/>
              <a:ext cx="454025" cy="957263"/>
            </a:xfrm>
            <a:custGeom>
              <a:avLst/>
              <a:gdLst>
                <a:gd name="T0" fmla="*/ 235 w 235"/>
                <a:gd name="T1" fmla="*/ 325 h 498"/>
                <a:gd name="T2" fmla="*/ 40 w 235"/>
                <a:gd name="T3" fmla="*/ 0 h 498"/>
                <a:gd name="T4" fmla="*/ 0 w 235"/>
                <a:gd name="T5" fmla="*/ 102 h 498"/>
                <a:gd name="T6" fmla="*/ 212 w 235"/>
                <a:gd name="T7" fmla="*/ 498 h 498"/>
                <a:gd name="T8" fmla="*/ 235 w 235"/>
                <a:gd name="T9" fmla="*/ 325 h 498"/>
              </a:gdLst>
              <a:ahLst/>
              <a:cxnLst>
                <a:cxn ang="0">
                  <a:pos x="T0" y="T1"/>
                </a:cxn>
                <a:cxn ang="0">
                  <a:pos x="T2" y="T3"/>
                </a:cxn>
                <a:cxn ang="0">
                  <a:pos x="T4" y="T5"/>
                </a:cxn>
                <a:cxn ang="0">
                  <a:pos x="T6" y="T7"/>
                </a:cxn>
                <a:cxn ang="0">
                  <a:pos x="T8" y="T9"/>
                </a:cxn>
              </a:cxnLst>
              <a:rect l="0" t="0" r="r" b="b"/>
              <a:pathLst>
                <a:path w="235" h="498">
                  <a:moveTo>
                    <a:pt x="235" y="325"/>
                  </a:moveTo>
                  <a:cubicBezTo>
                    <a:pt x="157" y="226"/>
                    <a:pt x="91" y="117"/>
                    <a:pt x="40" y="0"/>
                  </a:cubicBezTo>
                  <a:cubicBezTo>
                    <a:pt x="25" y="33"/>
                    <a:pt x="12" y="67"/>
                    <a:pt x="0" y="102"/>
                  </a:cubicBezTo>
                  <a:cubicBezTo>
                    <a:pt x="51" y="245"/>
                    <a:pt x="123" y="378"/>
                    <a:pt x="212" y="498"/>
                  </a:cubicBezTo>
                  <a:cubicBezTo>
                    <a:pt x="217" y="439"/>
                    <a:pt x="224" y="382"/>
                    <a:pt x="235" y="325"/>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6" name="Freeform 11">
              <a:extLst>
                <a:ext uri="{FF2B5EF4-FFF2-40B4-BE49-F238E27FC236}">
                  <a16:creationId xmlns:a16="http://schemas.microsoft.com/office/drawing/2014/main" id="{B019B4C0-C7F3-4264-9A80-E10448FFCF1E}"/>
                </a:ext>
              </a:extLst>
            </p:cNvPr>
            <p:cNvSpPr>
              <a:spLocks/>
            </p:cNvSpPr>
            <p:nvPr/>
          </p:nvSpPr>
          <p:spPr bwMode="auto">
            <a:xfrm>
              <a:off x="-569595" y="2938146"/>
              <a:ext cx="449262" cy="819150"/>
            </a:xfrm>
            <a:custGeom>
              <a:avLst/>
              <a:gdLst>
                <a:gd name="T0" fmla="*/ 49 w 233"/>
                <a:gd name="T1" fmla="*/ 0 h 426"/>
                <a:gd name="T2" fmla="*/ 0 w 233"/>
                <a:gd name="T3" fmla="*/ 101 h 426"/>
                <a:gd name="T4" fmla="*/ 195 w 233"/>
                <a:gd name="T5" fmla="*/ 426 h 426"/>
                <a:gd name="T6" fmla="*/ 233 w 233"/>
                <a:gd name="T7" fmla="*/ 270 h 426"/>
                <a:gd name="T8" fmla="*/ 49 w 233"/>
                <a:gd name="T9" fmla="*/ 0 h 426"/>
              </a:gdLst>
              <a:ahLst/>
              <a:cxnLst>
                <a:cxn ang="0">
                  <a:pos x="T0" y="T1"/>
                </a:cxn>
                <a:cxn ang="0">
                  <a:pos x="T2" y="T3"/>
                </a:cxn>
                <a:cxn ang="0">
                  <a:pos x="T4" y="T5"/>
                </a:cxn>
                <a:cxn ang="0">
                  <a:pos x="T6" y="T7"/>
                </a:cxn>
                <a:cxn ang="0">
                  <a:pos x="T8" y="T9"/>
                </a:cxn>
              </a:cxnLst>
              <a:rect l="0" t="0" r="r" b="b"/>
              <a:pathLst>
                <a:path w="233" h="426">
                  <a:moveTo>
                    <a:pt x="49" y="0"/>
                  </a:moveTo>
                  <a:cubicBezTo>
                    <a:pt x="32" y="33"/>
                    <a:pt x="15" y="67"/>
                    <a:pt x="0" y="101"/>
                  </a:cubicBezTo>
                  <a:cubicBezTo>
                    <a:pt x="51" y="218"/>
                    <a:pt x="117" y="327"/>
                    <a:pt x="195" y="426"/>
                  </a:cubicBezTo>
                  <a:cubicBezTo>
                    <a:pt x="205" y="373"/>
                    <a:pt x="218" y="321"/>
                    <a:pt x="233" y="270"/>
                  </a:cubicBezTo>
                  <a:cubicBezTo>
                    <a:pt x="162" y="188"/>
                    <a:pt x="101" y="97"/>
                    <a:pt x="49"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7" name="Freeform 12">
              <a:extLst>
                <a:ext uri="{FF2B5EF4-FFF2-40B4-BE49-F238E27FC236}">
                  <a16:creationId xmlns:a16="http://schemas.microsoft.com/office/drawing/2014/main" id="{1F373C73-8CD3-40D9-8FA6-CA6AB893A8D3}"/>
                </a:ext>
              </a:extLst>
            </p:cNvPr>
            <p:cNvSpPr>
              <a:spLocks/>
            </p:cNvSpPr>
            <p:nvPr/>
          </p:nvSpPr>
          <p:spPr bwMode="auto">
            <a:xfrm>
              <a:off x="-475932" y="2744471"/>
              <a:ext cx="457200" cy="712788"/>
            </a:xfrm>
            <a:custGeom>
              <a:avLst/>
              <a:gdLst>
                <a:gd name="T0" fmla="*/ 236 w 236"/>
                <a:gd name="T1" fmla="*/ 227 h 371"/>
                <a:gd name="T2" fmla="*/ 59 w 236"/>
                <a:gd name="T3" fmla="*/ 0 h 371"/>
                <a:gd name="T4" fmla="*/ 0 w 236"/>
                <a:gd name="T5" fmla="*/ 101 h 371"/>
                <a:gd name="T6" fmla="*/ 184 w 236"/>
                <a:gd name="T7" fmla="*/ 371 h 371"/>
                <a:gd name="T8" fmla="*/ 236 w 236"/>
                <a:gd name="T9" fmla="*/ 227 h 371"/>
              </a:gdLst>
              <a:ahLst/>
              <a:cxnLst>
                <a:cxn ang="0">
                  <a:pos x="T0" y="T1"/>
                </a:cxn>
                <a:cxn ang="0">
                  <a:pos x="T2" y="T3"/>
                </a:cxn>
                <a:cxn ang="0">
                  <a:pos x="T4" y="T5"/>
                </a:cxn>
                <a:cxn ang="0">
                  <a:pos x="T6" y="T7"/>
                </a:cxn>
                <a:cxn ang="0">
                  <a:pos x="T8" y="T9"/>
                </a:cxn>
              </a:cxnLst>
              <a:rect l="0" t="0" r="r" b="b"/>
              <a:pathLst>
                <a:path w="236" h="371">
                  <a:moveTo>
                    <a:pt x="236" y="227"/>
                  </a:moveTo>
                  <a:cubicBezTo>
                    <a:pt x="170" y="157"/>
                    <a:pt x="111" y="81"/>
                    <a:pt x="59" y="0"/>
                  </a:cubicBezTo>
                  <a:cubicBezTo>
                    <a:pt x="38" y="33"/>
                    <a:pt x="18" y="67"/>
                    <a:pt x="0" y="101"/>
                  </a:cubicBezTo>
                  <a:cubicBezTo>
                    <a:pt x="52" y="198"/>
                    <a:pt x="113" y="289"/>
                    <a:pt x="184" y="371"/>
                  </a:cubicBezTo>
                  <a:cubicBezTo>
                    <a:pt x="199" y="322"/>
                    <a:pt x="216" y="274"/>
                    <a:pt x="236" y="227"/>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8" name="Freeform 13">
              <a:extLst>
                <a:ext uri="{FF2B5EF4-FFF2-40B4-BE49-F238E27FC236}">
                  <a16:creationId xmlns:a16="http://schemas.microsoft.com/office/drawing/2014/main" id="{BCDE4A03-A91E-4255-9717-8A3D8AED79B1}"/>
                </a:ext>
              </a:extLst>
            </p:cNvPr>
            <p:cNvSpPr>
              <a:spLocks/>
            </p:cNvSpPr>
            <p:nvPr/>
          </p:nvSpPr>
          <p:spPr bwMode="auto">
            <a:xfrm>
              <a:off x="-361632" y="2549208"/>
              <a:ext cx="469900" cy="631825"/>
            </a:xfrm>
            <a:custGeom>
              <a:avLst/>
              <a:gdLst>
                <a:gd name="T0" fmla="*/ 70 w 243"/>
                <a:gd name="T1" fmla="*/ 0 h 328"/>
                <a:gd name="T2" fmla="*/ 0 w 243"/>
                <a:gd name="T3" fmla="*/ 101 h 328"/>
                <a:gd name="T4" fmla="*/ 177 w 243"/>
                <a:gd name="T5" fmla="*/ 328 h 328"/>
                <a:gd name="T6" fmla="*/ 243 w 243"/>
                <a:gd name="T7" fmla="*/ 191 h 328"/>
                <a:gd name="T8" fmla="*/ 70 w 243"/>
                <a:gd name="T9" fmla="*/ 0 h 328"/>
              </a:gdLst>
              <a:ahLst/>
              <a:cxnLst>
                <a:cxn ang="0">
                  <a:pos x="T0" y="T1"/>
                </a:cxn>
                <a:cxn ang="0">
                  <a:pos x="T2" y="T3"/>
                </a:cxn>
                <a:cxn ang="0">
                  <a:pos x="T4" y="T5"/>
                </a:cxn>
                <a:cxn ang="0">
                  <a:pos x="T6" y="T7"/>
                </a:cxn>
                <a:cxn ang="0">
                  <a:pos x="T8" y="T9"/>
                </a:cxn>
              </a:cxnLst>
              <a:rect l="0" t="0" r="r" b="b"/>
              <a:pathLst>
                <a:path w="243" h="328">
                  <a:moveTo>
                    <a:pt x="70" y="0"/>
                  </a:moveTo>
                  <a:cubicBezTo>
                    <a:pt x="46" y="33"/>
                    <a:pt x="22" y="66"/>
                    <a:pt x="0" y="101"/>
                  </a:cubicBezTo>
                  <a:cubicBezTo>
                    <a:pt x="52" y="182"/>
                    <a:pt x="111" y="258"/>
                    <a:pt x="177" y="328"/>
                  </a:cubicBezTo>
                  <a:cubicBezTo>
                    <a:pt x="197" y="281"/>
                    <a:pt x="219" y="235"/>
                    <a:pt x="243" y="191"/>
                  </a:cubicBezTo>
                  <a:cubicBezTo>
                    <a:pt x="180" y="132"/>
                    <a:pt x="122" y="68"/>
                    <a:pt x="70"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29" name="Freeform 14">
              <a:extLst>
                <a:ext uri="{FF2B5EF4-FFF2-40B4-BE49-F238E27FC236}">
                  <a16:creationId xmlns:a16="http://schemas.microsoft.com/office/drawing/2014/main" id="{9F7F6F60-07F6-4430-A745-4F31CD71F50D}"/>
                </a:ext>
              </a:extLst>
            </p:cNvPr>
            <p:cNvSpPr>
              <a:spLocks/>
            </p:cNvSpPr>
            <p:nvPr/>
          </p:nvSpPr>
          <p:spPr bwMode="auto">
            <a:xfrm>
              <a:off x="-226695" y="2355533"/>
              <a:ext cx="490537" cy="561975"/>
            </a:xfrm>
            <a:custGeom>
              <a:avLst/>
              <a:gdLst>
                <a:gd name="T0" fmla="*/ 173 w 253"/>
                <a:gd name="T1" fmla="*/ 292 h 292"/>
                <a:gd name="T2" fmla="*/ 253 w 253"/>
                <a:gd name="T3" fmla="*/ 160 h 292"/>
                <a:gd name="T4" fmla="*/ 84 w 253"/>
                <a:gd name="T5" fmla="*/ 0 h 292"/>
                <a:gd name="T6" fmla="*/ 0 w 253"/>
                <a:gd name="T7" fmla="*/ 101 h 292"/>
                <a:gd name="T8" fmla="*/ 173 w 253"/>
                <a:gd name="T9" fmla="*/ 292 h 292"/>
              </a:gdLst>
              <a:ahLst/>
              <a:cxnLst>
                <a:cxn ang="0">
                  <a:pos x="T0" y="T1"/>
                </a:cxn>
                <a:cxn ang="0">
                  <a:pos x="T2" y="T3"/>
                </a:cxn>
                <a:cxn ang="0">
                  <a:pos x="T4" y="T5"/>
                </a:cxn>
                <a:cxn ang="0">
                  <a:pos x="T6" y="T7"/>
                </a:cxn>
                <a:cxn ang="0">
                  <a:pos x="T8" y="T9"/>
                </a:cxn>
              </a:cxnLst>
              <a:rect l="0" t="0" r="r" b="b"/>
              <a:pathLst>
                <a:path w="253" h="292">
                  <a:moveTo>
                    <a:pt x="173" y="292"/>
                  </a:moveTo>
                  <a:cubicBezTo>
                    <a:pt x="197" y="247"/>
                    <a:pt x="224" y="203"/>
                    <a:pt x="253" y="160"/>
                  </a:cubicBezTo>
                  <a:cubicBezTo>
                    <a:pt x="193" y="111"/>
                    <a:pt x="136" y="57"/>
                    <a:pt x="84" y="0"/>
                  </a:cubicBezTo>
                  <a:cubicBezTo>
                    <a:pt x="55" y="32"/>
                    <a:pt x="27" y="66"/>
                    <a:pt x="0" y="101"/>
                  </a:cubicBezTo>
                  <a:cubicBezTo>
                    <a:pt x="52" y="169"/>
                    <a:pt x="110" y="233"/>
                    <a:pt x="173" y="292"/>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0" name="Freeform 19">
              <a:extLst>
                <a:ext uri="{FF2B5EF4-FFF2-40B4-BE49-F238E27FC236}">
                  <a16:creationId xmlns:a16="http://schemas.microsoft.com/office/drawing/2014/main" id="{15593086-6871-4183-87A6-7EF3D45DA57E}"/>
                </a:ext>
              </a:extLst>
            </p:cNvPr>
            <p:cNvSpPr>
              <a:spLocks/>
            </p:cNvSpPr>
            <p:nvPr/>
          </p:nvSpPr>
          <p:spPr bwMode="auto">
            <a:xfrm>
              <a:off x="752793" y="6486208"/>
              <a:ext cx="1920875" cy="703263"/>
            </a:xfrm>
            <a:custGeom>
              <a:avLst/>
              <a:gdLst>
                <a:gd name="T0" fmla="*/ 515 w 993"/>
                <a:gd name="T1" fmla="*/ 159 h 365"/>
                <a:gd name="T2" fmla="*/ 0 w 993"/>
                <a:gd name="T3" fmla="*/ 0 h 365"/>
                <a:gd name="T4" fmla="*/ 845 w 993"/>
                <a:gd name="T5" fmla="*/ 365 h 365"/>
                <a:gd name="T6" fmla="*/ 993 w 993"/>
                <a:gd name="T7" fmla="*/ 343 h 365"/>
                <a:gd name="T8" fmla="*/ 515 w 993"/>
                <a:gd name="T9" fmla="*/ 159 h 365"/>
              </a:gdLst>
              <a:ahLst/>
              <a:cxnLst>
                <a:cxn ang="0">
                  <a:pos x="T0" y="T1"/>
                </a:cxn>
                <a:cxn ang="0">
                  <a:pos x="T2" y="T3"/>
                </a:cxn>
                <a:cxn ang="0">
                  <a:pos x="T4" y="T5"/>
                </a:cxn>
                <a:cxn ang="0">
                  <a:pos x="T6" y="T7"/>
                </a:cxn>
                <a:cxn ang="0">
                  <a:pos x="T8" y="T9"/>
                </a:cxn>
              </a:cxnLst>
              <a:rect l="0" t="0" r="r" b="b"/>
              <a:pathLst>
                <a:path w="993" h="365">
                  <a:moveTo>
                    <a:pt x="515" y="159"/>
                  </a:moveTo>
                  <a:cubicBezTo>
                    <a:pt x="331" y="137"/>
                    <a:pt x="157" y="82"/>
                    <a:pt x="0" y="0"/>
                  </a:cubicBezTo>
                  <a:cubicBezTo>
                    <a:pt x="231" y="201"/>
                    <a:pt x="523" y="334"/>
                    <a:pt x="845" y="365"/>
                  </a:cubicBezTo>
                  <a:cubicBezTo>
                    <a:pt x="895" y="360"/>
                    <a:pt x="944" y="353"/>
                    <a:pt x="993" y="343"/>
                  </a:cubicBezTo>
                  <a:cubicBezTo>
                    <a:pt x="821" y="309"/>
                    <a:pt x="660" y="246"/>
                    <a:pt x="515" y="159"/>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1" name="Freeform 20">
              <a:extLst>
                <a:ext uri="{FF2B5EF4-FFF2-40B4-BE49-F238E27FC236}">
                  <a16:creationId xmlns:a16="http://schemas.microsoft.com/office/drawing/2014/main" id="{F70A59BE-1B0C-47B0-9A67-D2913544E63D}"/>
                </a:ext>
              </a:extLst>
            </p:cNvPr>
            <p:cNvSpPr>
              <a:spLocks/>
            </p:cNvSpPr>
            <p:nvPr/>
          </p:nvSpPr>
          <p:spPr bwMode="auto">
            <a:xfrm>
              <a:off x="62230" y="5600383"/>
              <a:ext cx="1685925" cy="1192213"/>
            </a:xfrm>
            <a:custGeom>
              <a:avLst/>
              <a:gdLst>
                <a:gd name="T0" fmla="*/ 523 w 872"/>
                <a:gd name="T1" fmla="*/ 333 h 620"/>
                <a:gd name="T2" fmla="*/ 0 w 872"/>
                <a:gd name="T3" fmla="*/ 0 h 620"/>
                <a:gd name="T4" fmla="*/ 357 w 872"/>
                <a:gd name="T5" fmla="*/ 461 h 620"/>
                <a:gd name="T6" fmla="*/ 872 w 872"/>
                <a:gd name="T7" fmla="*/ 620 h 620"/>
                <a:gd name="T8" fmla="*/ 523 w 872"/>
                <a:gd name="T9" fmla="*/ 333 h 620"/>
              </a:gdLst>
              <a:ahLst/>
              <a:cxnLst>
                <a:cxn ang="0">
                  <a:pos x="T0" y="T1"/>
                </a:cxn>
                <a:cxn ang="0">
                  <a:pos x="T2" y="T3"/>
                </a:cxn>
                <a:cxn ang="0">
                  <a:pos x="T4" y="T5"/>
                </a:cxn>
                <a:cxn ang="0">
                  <a:pos x="T6" y="T7"/>
                </a:cxn>
                <a:cxn ang="0">
                  <a:pos x="T8" y="T9"/>
                </a:cxn>
              </a:cxnLst>
              <a:rect l="0" t="0" r="r" b="b"/>
              <a:pathLst>
                <a:path w="872" h="620">
                  <a:moveTo>
                    <a:pt x="523" y="333"/>
                  </a:moveTo>
                  <a:cubicBezTo>
                    <a:pt x="326" y="258"/>
                    <a:pt x="148" y="144"/>
                    <a:pt x="0" y="0"/>
                  </a:cubicBezTo>
                  <a:cubicBezTo>
                    <a:pt x="89" y="176"/>
                    <a:pt x="210" y="332"/>
                    <a:pt x="357" y="461"/>
                  </a:cubicBezTo>
                  <a:cubicBezTo>
                    <a:pt x="514" y="543"/>
                    <a:pt x="688" y="598"/>
                    <a:pt x="872" y="620"/>
                  </a:cubicBezTo>
                  <a:cubicBezTo>
                    <a:pt x="742" y="542"/>
                    <a:pt x="624" y="445"/>
                    <a:pt x="523" y="333"/>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2" name="Freeform 21">
              <a:extLst>
                <a:ext uri="{FF2B5EF4-FFF2-40B4-BE49-F238E27FC236}">
                  <a16:creationId xmlns:a16="http://schemas.microsoft.com/office/drawing/2014/main" id="{E9FC98ED-7FB9-4942-A74C-F6E5A35DF317}"/>
                </a:ext>
              </a:extLst>
            </p:cNvPr>
            <p:cNvSpPr>
              <a:spLocks/>
            </p:cNvSpPr>
            <p:nvPr/>
          </p:nvSpPr>
          <p:spPr bwMode="auto">
            <a:xfrm>
              <a:off x="-169545" y="4954271"/>
              <a:ext cx="1243012" cy="1285875"/>
            </a:xfrm>
            <a:custGeom>
              <a:avLst/>
              <a:gdLst>
                <a:gd name="T0" fmla="*/ 433 w 643"/>
                <a:gd name="T1" fmla="*/ 367 h 668"/>
                <a:gd name="T2" fmla="*/ 0 w 643"/>
                <a:gd name="T3" fmla="*/ 0 h 668"/>
                <a:gd name="T4" fmla="*/ 120 w 643"/>
                <a:gd name="T5" fmla="*/ 335 h 668"/>
                <a:gd name="T6" fmla="*/ 643 w 643"/>
                <a:gd name="T7" fmla="*/ 668 h 668"/>
                <a:gd name="T8" fmla="*/ 433 w 643"/>
                <a:gd name="T9" fmla="*/ 367 h 668"/>
              </a:gdLst>
              <a:ahLst/>
              <a:cxnLst>
                <a:cxn ang="0">
                  <a:pos x="T0" y="T1"/>
                </a:cxn>
                <a:cxn ang="0">
                  <a:pos x="T2" y="T3"/>
                </a:cxn>
                <a:cxn ang="0">
                  <a:pos x="T4" y="T5"/>
                </a:cxn>
                <a:cxn ang="0">
                  <a:pos x="T6" y="T7"/>
                </a:cxn>
                <a:cxn ang="0">
                  <a:pos x="T8" y="T9"/>
                </a:cxn>
              </a:cxnLst>
              <a:rect l="0" t="0" r="r" b="b"/>
              <a:pathLst>
                <a:path w="643" h="668">
                  <a:moveTo>
                    <a:pt x="433" y="367"/>
                  </a:moveTo>
                  <a:cubicBezTo>
                    <a:pt x="266" y="273"/>
                    <a:pt x="119" y="148"/>
                    <a:pt x="0" y="0"/>
                  </a:cubicBezTo>
                  <a:cubicBezTo>
                    <a:pt x="27" y="117"/>
                    <a:pt x="68" y="230"/>
                    <a:pt x="120" y="335"/>
                  </a:cubicBezTo>
                  <a:cubicBezTo>
                    <a:pt x="268" y="479"/>
                    <a:pt x="446" y="593"/>
                    <a:pt x="643" y="668"/>
                  </a:cubicBezTo>
                  <a:cubicBezTo>
                    <a:pt x="561" y="577"/>
                    <a:pt x="491" y="476"/>
                    <a:pt x="433" y="367"/>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3" name="Freeform 22">
              <a:extLst>
                <a:ext uri="{FF2B5EF4-FFF2-40B4-BE49-F238E27FC236}">
                  <a16:creationId xmlns:a16="http://schemas.microsoft.com/office/drawing/2014/main" id="{0AE3AB03-23E9-4EF3-A5E0-7A7E4501EB64}"/>
                </a:ext>
              </a:extLst>
            </p:cNvPr>
            <p:cNvSpPr>
              <a:spLocks/>
            </p:cNvSpPr>
            <p:nvPr/>
          </p:nvSpPr>
          <p:spPr bwMode="auto">
            <a:xfrm>
              <a:off x="-239395" y="4478021"/>
              <a:ext cx="906462" cy="1182688"/>
            </a:xfrm>
            <a:custGeom>
              <a:avLst/>
              <a:gdLst>
                <a:gd name="T0" fmla="*/ 0 w 469"/>
                <a:gd name="T1" fmla="*/ 0 h 615"/>
                <a:gd name="T2" fmla="*/ 36 w 469"/>
                <a:gd name="T3" fmla="*/ 248 h 615"/>
                <a:gd name="T4" fmla="*/ 469 w 469"/>
                <a:gd name="T5" fmla="*/ 615 h 615"/>
                <a:gd name="T6" fmla="*/ 357 w 469"/>
                <a:gd name="T7" fmla="*/ 343 h 615"/>
                <a:gd name="T8" fmla="*/ 0 w 469"/>
                <a:gd name="T9" fmla="*/ 0 h 615"/>
              </a:gdLst>
              <a:ahLst/>
              <a:cxnLst>
                <a:cxn ang="0">
                  <a:pos x="T0" y="T1"/>
                </a:cxn>
                <a:cxn ang="0">
                  <a:pos x="T2" y="T3"/>
                </a:cxn>
                <a:cxn ang="0">
                  <a:pos x="T4" y="T5"/>
                </a:cxn>
                <a:cxn ang="0">
                  <a:pos x="T6" y="T7"/>
                </a:cxn>
                <a:cxn ang="0">
                  <a:pos x="T8" y="T9"/>
                </a:cxn>
              </a:cxnLst>
              <a:rect l="0" t="0" r="r" b="b"/>
              <a:pathLst>
                <a:path w="469" h="615">
                  <a:moveTo>
                    <a:pt x="0" y="0"/>
                  </a:moveTo>
                  <a:cubicBezTo>
                    <a:pt x="5" y="85"/>
                    <a:pt x="17" y="168"/>
                    <a:pt x="36" y="248"/>
                  </a:cubicBezTo>
                  <a:cubicBezTo>
                    <a:pt x="155" y="396"/>
                    <a:pt x="302" y="521"/>
                    <a:pt x="469" y="615"/>
                  </a:cubicBezTo>
                  <a:cubicBezTo>
                    <a:pt x="423" y="529"/>
                    <a:pt x="385" y="438"/>
                    <a:pt x="357" y="343"/>
                  </a:cubicBezTo>
                  <a:cubicBezTo>
                    <a:pt x="220" y="249"/>
                    <a:pt x="99" y="133"/>
                    <a:pt x="0"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4" name="Freeform 23">
              <a:extLst>
                <a:ext uri="{FF2B5EF4-FFF2-40B4-BE49-F238E27FC236}">
                  <a16:creationId xmlns:a16="http://schemas.microsoft.com/office/drawing/2014/main" id="{87FA828B-8A6C-40E9-B2D5-169318760D3C}"/>
                </a:ext>
              </a:extLst>
            </p:cNvPr>
            <p:cNvSpPr>
              <a:spLocks/>
            </p:cNvSpPr>
            <p:nvPr/>
          </p:nvSpPr>
          <p:spPr bwMode="auto">
            <a:xfrm>
              <a:off x="-242570" y="4090671"/>
              <a:ext cx="693737" cy="1047750"/>
            </a:xfrm>
            <a:custGeom>
              <a:avLst/>
              <a:gdLst>
                <a:gd name="T0" fmla="*/ 359 w 359"/>
                <a:gd name="T1" fmla="*/ 544 h 544"/>
                <a:gd name="T2" fmla="*/ 308 w 359"/>
                <a:gd name="T3" fmla="*/ 305 h 544"/>
                <a:gd name="T4" fmla="*/ 3 w 359"/>
                <a:gd name="T5" fmla="*/ 0 h 544"/>
                <a:gd name="T6" fmla="*/ 0 w 359"/>
                <a:gd name="T7" fmla="*/ 109 h 544"/>
                <a:gd name="T8" fmla="*/ 2 w 359"/>
                <a:gd name="T9" fmla="*/ 201 h 544"/>
                <a:gd name="T10" fmla="*/ 359 w 359"/>
                <a:gd name="T11" fmla="*/ 544 h 544"/>
              </a:gdLst>
              <a:ahLst/>
              <a:cxnLst>
                <a:cxn ang="0">
                  <a:pos x="T0" y="T1"/>
                </a:cxn>
                <a:cxn ang="0">
                  <a:pos x="T2" y="T3"/>
                </a:cxn>
                <a:cxn ang="0">
                  <a:pos x="T4" y="T5"/>
                </a:cxn>
                <a:cxn ang="0">
                  <a:pos x="T6" y="T7"/>
                </a:cxn>
                <a:cxn ang="0">
                  <a:pos x="T8" y="T9"/>
                </a:cxn>
                <a:cxn ang="0">
                  <a:pos x="T10" y="T11"/>
                </a:cxn>
              </a:cxnLst>
              <a:rect l="0" t="0" r="r" b="b"/>
              <a:pathLst>
                <a:path w="359" h="544">
                  <a:moveTo>
                    <a:pt x="359" y="544"/>
                  </a:moveTo>
                  <a:cubicBezTo>
                    <a:pt x="336" y="467"/>
                    <a:pt x="318" y="387"/>
                    <a:pt x="308" y="305"/>
                  </a:cubicBezTo>
                  <a:cubicBezTo>
                    <a:pt x="192" y="218"/>
                    <a:pt x="90" y="116"/>
                    <a:pt x="3" y="0"/>
                  </a:cubicBezTo>
                  <a:cubicBezTo>
                    <a:pt x="1" y="36"/>
                    <a:pt x="0" y="73"/>
                    <a:pt x="0" y="109"/>
                  </a:cubicBezTo>
                  <a:cubicBezTo>
                    <a:pt x="0" y="140"/>
                    <a:pt x="0" y="170"/>
                    <a:pt x="2" y="201"/>
                  </a:cubicBezTo>
                  <a:cubicBezTo>
                    <a:pt x="101" y="334"/>
                    <a:pt x="222" y="450"/>
                    <a:pt x="359" y="544"/>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5" name="Freeform 24">
              <a:extLst>
                <a:ext uri="{FF2B5EF4-FFF2-40B4-BE49-F238E27FC236}">
                  <a16:creationId xmlns:a16="http://schemas.microsoft.com/office/drawing/2014/main" id="{872E509B-CDBA-4639-8940-7537FC4A83CA}"/>
                </a:ext>
              </a:extLst>
            </p:cNvPr>
            <p:cNvSpPr>
              <a:spLocks/>
            </p:cNvSpPr>
            <p:nvPr/>
          </p:nvSpPr>
          <p:spPr bwMode="auto">
            <a:xfrm>
              <a:off x="-237807" y="3757296"/>
              <a:ext cx="590550" cy="920750"/>
            </a:xfrm>
            <a:custGeom>
              <a:avLst/>
              <a:gdLst>
                <a:gd name="T0" fmla="*/ 292 w 305"/>
                <a:gd name="T1" fmla="*/ 266 h 478"/>
                <a:gd name="T2" fmla="*/ 23 w 305"/>
                <a:gd name="T3" fmla="*/ 0 h 478"/>
                <a:gd name="T4" fmla="*/ 0 w 305"/>
                <a:gd name="T5" fmla="*/ 173 h 478"/>
                <a:gd name="T6" fmla="*/ 305 w 305"/>
                <a:gd name="T7" fmla="*/ 478 h 478"/>
                <a:gd name="T8" fmla="*/ 292 w 305"/>
                <a:gd name="T9" fmla="*/ 282 h 478"/>
                <a:gd name="T10" fmla="*/ 292 w 305"/>
                <a:gd name="T11" fmla="*/ 266 h 478"/>
              </a:gdLst>
              <a:ahLst/>
              <a:cxnLst>
                <a:cxn ang="0">
                  <a:pos x="T0" y="T1"/>
                </a:cxn>
                <a:cxn ang="0">
                  <a:pos x="T2" y="T3"/>
                </a:cxn>
                <a:cxn ang="0">
                  <a:pos x="T4" y="T5"/>
                </a:cxn>
                <a:cxn ang="0">
                  <a:pos x="T6" y="T7"/>
                </a:cxn>
                <a:cxn ang="0">
                  <a:pos x="T8" y="T9"/>
                </a:cxn>
                <a:cxn ang="0">
                  <a:pos x="T10" y="T11"/>
                </a:cxn>
              </a:cxnLst>
              <a:rect l="0" t="0" r="r" b="b"/>
              <a:pathLst>
                <a:path w="305" h="478">
                  <a:moveTo>
                    <a:pt x="292" y="266"/>
                  </a:moveTo>
                  <a:cubicBezTo>
                    <a:pt x="192" y="189"/>
                    <a:pt x="101" y="100"/>
                    <a:pt x="23" y="0"/>
                  </a:cubicBezTo>
                  <a:cubicBezTo>
                    <a:pt x="12" y="57"/>
                    <a:pt x="5" y="114"/>
                    <a:pt x="0" y="173"/>
                  </a:cubicBezTo>
                  <a:cubicBezTo>
                    <a:pt x="87" y="289"/>
                    <a:pt x="189" y="391"/>
                    <a:pt x="305" y="478"/>
                  </a:cubicBezTo>
                  <a:cubicBezTo>
                    <a:pt x="296" y="414"/>
                    <a:pt x="292" y="349"/>
                    <a:pt x="292" y="282"/>
                  </a:cubicBezTo>
                  <a:cubicBezTo>
                    <a:pt x="292" y="277"/>
                    <a:pt x="292" y="271"/>
                    <a:pt x="292" y="266"/>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6" name="Freeform 25">
              <a:extLst>
                <a:ext uri="{FF2B5EF4-FFF2-40B4-BE49-F238E27FC236}">
                  <a16:creationId xmlns:a16="http://schemas.microsoft.com/office/drawing/2014/main" id="{1EDACB67-3D59-4B60-9874-05192EECF25D}"/>
                </a:ext>
              </a:extLst>
            </p:cNvPr>
            <p:cNvSpPr>
              <a:spLocks/>
            </p:cNvSpPr>
            <p:nvPr/>
          </p:nvSpPr>
          <p:spPr bwMode="auto">
            <a:xfrm>
              <a:off x="-193357" y="3457258"/>
              <a:ext cx="547687" cy="812800"/>
            </a:xfrm>
            <a:custGeom>
              <a:avLst/>
              <a:gdLst>
                <a:gd name="T0" fmla="*/ 269 w 283"/>
                <a:gd name="T1" fmla="*/ 422 h 422"/>
                <a:gd name="T2" fmla="*/ 283 w 283"/>
                <a:gd name="T3" fmla="*/ 231 h 422"/>
                <a:gd name="T4" fmla="*/ 38 w 283"/>
                <a:gd name="T5" fmla="*/ 0 h 422"/>
                <a:gd name="T6" fmla="*/ 0 w 283"/>
                <a:gd name="T7" fmla="*/ 156 h 422"/>
                <a:gd name="T8" fmla="*/ 269 w 283"/>
                <a:gd name="T9" fmla="*/ 422 h 422"/>
              </a:gdLst>
              <a:ahLst/>
              <a:cxnLst>
                <a:cxn ang="0">
                  <a:pos x="T0" y="T1"/>
                </a:cxn>
                <a:cxn ang="0">
                  <a:pos x="T2" y="T3"/>
                </a:cxn>
                <a:cxn ang="0">
                  <a:pos x="T4" y="T5"/>
                </a:cxn>
                <a:cxn ang="0">
                  <a:pos x="T6" y="T7"/>
                </a:cxn>
                <a:cxn ang="0">
                  <a:pos x="T8" y="T9"/>
                </a:cxn>
              </a:cxnLst>
              <a:rect l="0" t="0" r="r" b="b"/>
              <a:pathLst>
                <a:path w="283" h="422">
                  <a:moveTo>
                    <a:pt x="269" y="422"/>
                  </a:moveTo>
                  <a:cubicBezTo>
                    <a:pt x="270" y="357"/>
                    <a:pt x="275" y="293"/>
                    <a:pt x="283" y="231"/>
                  </a:cubicBezTo>
                  <a:cubicBezTo>
                    <a:pt x="193" y="163"/>
                    <a:pt x="111" y="86"/>
                    <a:pt x="38" y="0"/>
                  </a:cubicBezTo>
                  <a:cubicBezTo>
                    <a:pt x="23" y="51"/>
                    <a:pt x="10" y="103"/>
                    <a:pt x="0" y="156"/>
                  </a:cubicBezTo>
                  <a:cubicBezTo>
                    <a:pt x="78" y="256"/>
                    <a:pt x="169" y="345"/>
                    <a:pt x="269" y="422"/>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7" name="Freeform 26">
              <a:extLst>
                <a:ext uri="{FF2B5EF4-FFF2-40B4-BE49-F238E27FC236}">
                  <a16:creationId xmlns:a16="http://schemas.microsoft.com/office/drawing/2014/main" id="{8AA5777B-58E8-4E0C-B6AE-01967DD29584}"/>
                </a:ext>
              </a:extLst>
            </p:cNvPr>
            <p:cNvSpPr>
              <a:spLocks/>
            </p:cNvSpPr>
            <p:nvPr/>
          </p:nvSpPr>
          <p:spPr bwMode="auto">
            <a:xfrm>
              <a:off x="-120332" y="3181033"/>
              <a:ext cx="544512" cy="720725"/>
            </a:xfrm>
            <a:custGeom>
              <a:avLst/>
              <a:gdLst>
                <a:gd name="T0" fmla="*/ 52 w 281"/>
                <a:gd name="T1" fmla="*/ 0 h 375"/>
                <a:gd name="T2" fmla="*/ 0 w 281"/>
                <a:gd name="T3" fmla="*/ 144 h 375"/>
                <a:gd name="T4" fmla="*/ 245 w 281"/>
                <a:gd name="T5" fmla="*/ 375 h 375"/>
                <a:gd name="T6" fmla="*/ 281 w 281"/>
                <a:gd name="T7" fmla="*/ 198 h 375"/>
                <a:gd name="T8" fmla="*/ 52 w 281"/>
                <a:gd name="T9" fmla="*/ 0 h 375"/>
              </a:gdLst>
              <a:ahLst/>
              <a:cxnLst>
                <a:cxn ang="0">
                  <a:pos x="T0" y="T1"/>
                </a:cxn>
                <a:cxn ang="0">
                  <a:pos x="T2" y="T3"/>
                </a:cxn>
                <a:cxn ang="0">
                  <a:pos x="T4" y="T5"/>
                </a:cxn>
                <a:cxn ang="0">
                  <a:pos x="T6" y="T7"/>
                </a:cxn>
                <a:cxn ang="0">
                  <a:pos x="T8" y="T9"/>
                </a:cxn>
              </a:cxnLst>
              <a:rect l="0" t="0" r="r" b="b"/>
              <a:pathLst>
                <a:path w="281" h="375">
                  <a:moveTo>
                    <a:pt x="52" y="0"/>
                  </a:moveTo>
                  <a:cubicBezTo>
                    <a:pt x="32" y="47"/>
                    <a:pt x="15" y="95"/>
                    <a:pt x="0" y="144"/>
                  </a:cubicBezTo>
                  <a:cubicBezTo>
                    <a:pt x="73" y="230"/>
                    <a:pt x="155" y="307"/>
                    <a:pt x="245" y="375"/>
                  </a:cubicBezTo>
                  <a:cubicBezTo>
                    <a:pt x="254" y="314"/>
                    <a:pt x="265" y="255"/>
                    <a:pt x="281" y="198"/>
                  </a:cubicBezTo>
                  <a:cubicBezTo>
                    <a:pt x="198" y="140"/>
                    <a:pt x="121" y="73"/>
                    <a:pt x="52"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8" name="Freeform 27">
              <a:extLst>
                <a:ext uri="{FF2B5EF4-FFF2-40B4-BE49-F238E27FC236}">
                  <a16:creationId xmlns:a16="http://schemas.microsoft.com/office/drawing/2014/main" id="{55543BBA-85AA-4549-B9C8-AC32A1E8941E}"/>
                </a:ext>
              </a:extLst>
            </p:cNvPr>
            <p:cNvSpPr>
              <a:spLocks/>
            </p:cNvSpPr>
            <p:nvPr/>
          </p:nvSpPr>
          <p:spPr bwMode="auto">
            <a:xfrm>
              <a:off x="-18732" y="2917508"/>
              <a:ext cx="547687" cy="644525"/>
            </a:xfrm>
            <a:custGeom>
              <a:avLst/>
              <a:gdLst>
                <a:gd name="T0" fmla="*/ 229 w 283"/>
                <a:gd name="T1" fmla="*/ 335 h 335"/>
                <a:gd name="T2" fmla="*/ 283 w 283"/>
                <a:gd name="T3" fmla="*/ 169 h 335"/>
                <a:gd name="T4" fmla="*/ 66 w 283"/>
                <a:gd name="T5" fmla="*/ 0 h 335"/>
                <a:gd name="T6" fmla="*/ 0 w 283"/>
                <a:gd name="T7" fmla="*/ 137 h 335"/>
                <a:gd name="T8" fmla="*/ 229 w 283"/>
                <a:gd name="T9" fmla="*/ 335 h 335"/>
              </a:gdLst>
              <a:ahLst/>
              <a:cxnLst>
                <a:cxn ang="0">
                  <a:pos x="T0" y="T1"/>
                </a:cxn>
                <a:cxn ang="0">
                  <a:pos x="T2" y="T3"/>
                </a:cxn>
                <a:cxn ang="0">
                  <a:pos x="T4" y="T5"/>
                </a:cxn>
                <a:cxn ang="0">
                  <a:pos x="T6" y="T7"/>
                </a:cxn>
                <a:cxn ang="0">
                  <a:pos x="T8" y="T9"/>
                </a:cxn>
              </a:cxnLst>
              <a:rect l="0" t="0" r="r" b="b"/>
              <a:pathLst>
                <a:path w="283" h="335">
                  <a:moveTo>
                    <a:pt x="229" y="335"/>
                  </a:moveTo>
                  <a:cubicBezTo>
                    <a:pt x="243" y="278"/>
                    <a:pt x="262" y="223"/>
                    <a:pt x="283" y="169"/>
                  </a:cubicBezTo>
                  <a:cubicBezTo>
                    <a:pt x="205" y="119"/>
                    <a:pt x="133" y="63"/>
                    <a:pt x="66" y="0"/>
                  </a:cubicBezTo>
                  <a:cubicBezTo>
                    <a:pt x="42" y="44"/>
                    <a:pt x="20" y="90"/>
                    <a:pt x="0" y="137"/>
                  </a:cubicBezTo>
                  <a:cubicBezTo>
                    <a:pt x="69" y="210"/>
                    <a:pt x="146" y="277"/>
                    <a:pt x="229" y="335"/>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39" name="Freeform 29">
              <a:extLst>
                <a:ext uri="{FF2B5EF4-FFF2-40B4-BE49-F238E27FC236}">
                  <a16:creationId xmlns:a16="http://schemas.microsoft.com/office/drawing/2014/main" id="{F62805D7-ED5C-4F8A-9E87-13AFF16B9865}"/>
                </a:ext>
              </a:extLst>
            </p:cNvPr>
            <p:cNvSpPr>
              <a:spLocks/>
            </p:cNvSpPr>
            <p:nvPr/>
          </p:nvSpPr>
          <p:spPr bwMode="auto">
            <a:xfrm>
              <a:off x="1748155" y="6792596"/>
              <a:ext cx="1211262" cy="354013"/>
            </a:xfrm>
            <a:custGeom>
              <a:avLst/>
              <a:gdLst>
                <a:gd name="T0" fmla="*/ 182 w 626"/>
                <a:gd name="T1" fmla="*/ 11 h 184"/>
                <a:gd name="T2" fmla="*/ 0 w 626"/>
                <a:gd name="T3" fmla="*/ 0 h 184"/>
                <a:gd name="T4" fmla="*/ 478 w 626"/>
                <a:gd name="T5" fmla="*/ 184 h 184"/>
                <a:gd name="T6" fmla="*/ 626 w 626"/>
                <a:gd name="T7" fmla="*/ 147 h 184"/>
                <a:gd name="T8" fmla="*/ 305 w 626"/>
                <a:gd name="T9" fmla="*/ 6 h 184"/>
                <a:gd name="T10" fmla="*/ 182 w 626"/>
                <a:gd name="T11" fmla="*/ 11 h 184"/>
              </a:gdLst>
              <a:ahLst/>
              <a:cxnLst>
                <a:cxn ang="0">
                  <a:pos x="T0" y="T1"/>
                </a:cxn>
                <a:cxn ang="0">
                  <a:pos x="T2" y="T3"/>
                </a:cxn>
                <a:cxn ang="0">
                  <a:pos x="T4" y="T5"/>
                </a:cxn>
                <a:cxn ang="0">
                  <a:pos x="T6" y="T7"/>
                </a:cxn>
                <a:cxn ang="0">
                  <a:pos x="T8" y="T9"/>
                </a:cxn>
                <a:cxn ang="0">
                  <a:pos x="T10" y="T11"/>
                </a:cxn>
              </a:cxnLst>
              <a:rect l="0" t="0" r="r" b="b"/>
              <a:pathLst>
                <a:path w="626" h="184">
                  <a:moveTo>
                    <a:pt x="182" y="11"/>
                  </a:moveTo>
                  <a:cubicBezTo>
                    <a:pt x="120" y="11"/>
                    <a:pt x="60" y="7"/>
                    <a:pt x="0" y="0"/>
                  </a:cubicBezTo>
                  <a:cubicBezTo>
                    <a:pt x="145" y="87"/>
                    <a:pt x="306" y="150"/>
                    <a:pt x="478" y="184"/>
                  </a:cubicBezTo>
                  <a:cubicBezTo>
                    <a:pt x="528" y="174"/>
                    <a:pt x="577" y="162"/>
                    <a:pt x="626" y="147"/>
                  </a:cubicBezTo>
                  <a:cubicBezTo>
                    <a:pt x="513" y="112"/>
                    <a:pt x="405" y="65"/>
                    <a:pt x="305" y="6"/>
                  </a:cubicBezTo>
                  <a:cubicBezTo>
                    <a:pt x="265" y="9"/>
                    <a:pt x="224" y="11"/>
                    <a:pt x="182" y="11"/>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0" name="Freeform 30">
              <a:extLst>
                <a:ext uri="{FF2B5EF4-FFF2-40B4-BE49-F238E27FC236}">
                  <a16:creationId xmlns:a16="http://schemas.microsoft.com/office/drawing/2014/main" id="{BE4EB980-8DAE-49A6-BF42-67531DC9B9EB}"/>
                </a:ext>
              </a:extLst>
            </p:cNvPr>
            <p:cNvSpPr>
              <a:spLocks/>
            </p:cNvSpPr>
            <p:nvPr/>
          </p:nvSpPr>
          <p:spPr bwMode="auto">
            <a:xfrm>
              <a:off x="1073468" y="6240146"/>
              <a:ext cx="1265237" cy="573088"/>
            </a:xfrm>
            <a:custGeom>
              <a:avLst/>
              <a:gdLst>
                <a:gd name="T0" fmla="*/ 654 w 654"/>
                <a:gd name="T1" fmla="*/ 293 h 298"/>
                <a:gd name="T2" fmla="*/ 382 w 654"/>
                <a:gd name="T3" fmla="*/ 89 h 298"/>
                <a:gd name="T4" fmla="*/ 0 w 654"/>
                <a:gd name="T5" fmla="*/ 0 h 298"/>
                <a:gd name="T6" fmla="*/ 349 w 654"/>
                <a:gd name="T7" fmla="*/ 287 h 298"/>
                <a:gd name="T8" fmla="*/ 531 w 654"/>
                <a:gd name="T9" fmla="*/ 298 h 298"/>
                <a:gd name="T10" fmla="*/ 654 w 654"/>
                <a:gd name="T11" fmla="*/ 293 h 298"/>
              </a:gdLst>
              <a:ahLst/>
              <a:cxnLst>
                <a:cxn ang="0">
                  <a:pos x="T0" y="T1"/>
                </a:cxn>
                <a:cxn ang="0">
                  <a:pos x="T2" y="T3"/>
                </a:cxn>
                <a:cxn ang="0">
                  <a:pos x="T4" y="T5"/>
                </a:cxn>
                <a:cxn ang="0">
                  <a:pos x="T6" y="T7"/>
                </a:cxn>
                <a:cxn ang="0">
                  <a:pos x="T8" y="T9"/>
                </a:cxn>
                <a:cxn ang="0">
                  <a:pos x="T10" y="T11"/>
                </a:cxn>
              </a:cxnLst>
              <a:rect l="0" t="0" r="r" b="b"/>
              <a:pathLst>
                <a:path w="654" h="298">
                  <a:moveTo>
                    <a:pt x="654" y="293"/>
                  </a:moveTo>
                  <a:cubicBezTo>
                    <a:pt x="556" y="235"/>
                    <a:pt x="465" y="167"/>
                    <a:pt x="382" y="89"/>
                  </a:cubicBezTo>
                  <a:cubicBezTo>
                    <a:pt x="249" y="76"/>
                    <a:pt x="121" y="45"/>
                    <a:pt x="0" y="0"/>
                  </a:cubicBezTo>
                  <a:cubicBezTo>
                    <a:pt x="101" y="112"/>
                    <a:pt x="219" y="209"/>
                    <a:pt x="349" y="287"/>
                  </a:cubicBezTo>
                  <a:cubicBezTo>
                    <a:pt x="409" y="294"/>
                    <a:pt x="469" y="298"/>
                    <a:pt x="531" y="298"/>
                  </a:cubicBezTo>
                  <a:cubicBezTo>
                    <a:pt x="573" y="298"/>
                    <a:pt x="614" y="296"/>
                    <a:pt x="654" y="293"/>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1" name="Freeform 31">
              <a:extLst>
                <a:ext uri="{FF2B5EF4-FFF2-40B4-BE49-F238E27FC236}">
                  <a16:creationId xmlns:a16="http://schemas.microsoft.com/office/drawing/2014/main" id="{BEAE3DC1-30AE-45EA-9B00-551DB3D11C41}"/>
                </a:ext>
              </a:extLst>
            </p:cNvPr>
            <p:cNvSpPr>
              <a:spLocks/>
            </p:cNvSpPr>
            <p:nvPr/>
          </p:nvSpPr>
          <p:spPr bwMode="auto">
            <a:xfrm>
              <a:off x="667068" y="5660708"/>
              <a:ext cx="1144587" cy="750888"/>
            </a:xfrm>
            <a:custGeom>
              <a:avLst/>
              <a:gdLst>
                <a:gd name="T0" fmla="*/ 389 w 592"/>
                <a:gd name="T1" fmla="*/ 153 h 390"/>
                <a:gd name="T2" fmla="*/ 0 w 592"/>
                <a:gd name="T3" fmla="*/ 0 h 390"/>
                <a:gd name="T4" fmla="*/ 210 w 592"/>
                <a:gd name="T5" fmla="*/ 301 h 390"/>
                <a:gd name="T6" fmla="*/ 592 w 592"/>
                <a:gd name="T7" fmla="*/ 390 h 390"/>
                <a:gd name="T8" fmla="*/ 389 w 592"/>
                <a:gd name="T9" fmla="*/ 153 h 390"/>
              </a:gdLst>
              <a:ahLst/>
              <a:cxnLst>
                <a:cxn ang="0">
                  <a:pos x="T0" y="T1"/>
                </a:cxn>
                <a:cxn ang="0">
                  <a:pos x="T2" y="T3"/>
                </a:cxn>
                <a:cxn ang="0">
                  <a:pos x="T4" y="T5"/>
                </a:cxn>
                <a:cxn ang="0">
                  <a:pos x="T6" y="T7"/>
                </a:cxn>
                <a:cxn ang="0">
                  <a:pos x="T8" y="T9"/>
                </a:cxn>
              </a:cxnLst>
              <a:rect l="0" t="0" r="r" b="b"/>
              <a:pathLst>
                <a:path w="592" h="390">
                  <a:moveTo>
                    <a:pt x="389" y="153"/>
                  </a:moveTo>
                  <a:cubicBezTo>
                    <a:pt x="251" y="120"/>
                    <a:pt x="120" y="68"/>
                    <a:pt x="0" y="0"/>
                  </a:cubicBezTo>
                  <a:cubicBezTo>
                    <a:pt x="58" y="109"/>
                    <a:pt x="128" y="210"/>
                    <a:pt x="210" y="301"/>
                  </a:cubicBezTo>
                  <a:cubicBezTo>
                    <a:pt x="331" y="346"/>
                    <a:pt x="459" y="377"/>
                    <a:pt x="592" y="390"/>
                  </a:cubicBezTo>
                  <a:cubicBezTo>
                    <a:pt x="517" y="318"/>
                    <a:pt x="448" y="239"/>
                    <a:pt x="389" y="153"/>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2" name="Freeform 32">
              <a:extLst>
                <a:ext uri="{FF2B5EF4-FFF2-40B4-BE49-F238E27FC236}">
                  <a16:creationId xmlns:a16="http://schemas.microsoft.com/office/drawing/2014/main" id="{E1B5DDFD-3ED7-461D-8B2E-DD60F6E2A878}"/>
                </a:ext>
              </a:extLst>
            </p:cNvPr>
            <p:cNvSpPr>
              <a:spLocks/>
            </p:cNvSpPr>
            <p:nvPr/>
          </p:nvSpPr>
          <p:spPr bwMode="auto">
            <a:xfrm>
              <a:off x="451168" y="5138421"/>
              <a:ext cx="968375" cy="817563"/>
            </a:xfrm>
            <a:custGeom>
              <a:avLst/>
              <a:gdLst>
                <a:gd name="T0" fmla="*/ 364 w 501"/>
                <a:gd name="T1" fmla="*/ 183 h 425"/>
                <a:gd name="T2" fmla="*/ 0 w 501"/>
                <a:gd name="T3" fmla="*/ 0 h 425"/>
                <a:gd name="T4" fmla="*/ 112 w 501"/>
                <a:gd name="T5" fmla="*/ 272 h 425"/>
                <a:gd name="T6" fmla="*/ 501 w 501"/>
                <a:gd name="T7" fmla="*/ 425 h 425"/>
                <a:gd name="T8" fmla="*/ 364 w 501"/>
                <a:gd name="T9" fmla="*/ 183 h 425"/>
              </a:gdLst>
              <a:ahLst/>
              <a:cxnLst>
                <a:cxn ang="0">
                  <a:pos x="T0" y="T1"/>
                </a:cxn>
                <a:cxn ang="0">
                  <a:pos x="T2" y="T3"/>
                </a:cxn>
                <a:cxn ang="0">
                  <a:pos x="T4" y="T5"/>
                </a:cxn>
                <a:cxn ang="0">
                  <a:pos x="T6" y="T7"/>
                </a:cxn>
                <a:cxn ang="0">
                  <a:pos x="T8" y="T9"/>
                </a:cxn>
              </a:cxnLst>
              <a:rect l="0" t="0" r="r" b="b"/>
              <a:pathLst>
                <a:path w="501" h="425">
                  <a:moveTo>
                    <a:pt x="364" y="183"/>
                  </a:moveTo>
                  <a:cubicBezTo>
                    <a:pt x="233" y="138"/>
                    <a:pt x="111" y="76"/>
                    <a:pt x="0" y="0"/>
                  </a:cubicBezTo>
                  <a:cubicBezTo>
                    <a:pt x="28" y="95"/>
                    <a:pt x="66" y="186"/>
                    <a:pt x="112" y="272"/>
                  </a:cubicBezTo>
                  <a:cubicBezTo>
                    <a:pt x="232" y="340"/>
                    <a:pt x="363" y="392"/>
                    <a:pt x="501" y="425"/>
                  </a:cubicBezTo>
                  <a:cubicBezTo>
                    <a:pt x="448" y="349"/>
                    <a:pt x="402" y="268"/>
                    <a:pt x="364" y="183"/>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3" name="Freeform 33">
              <a:extLst>
                <a:ext uri="{FF2B5EF4-FFF2-40B4-BE49-F238E27FC236}">
                  <a16:creationId xmlns:a16="http://schemas.microsoft.com/office/drawing/2014/main" id="{B5744ED0-1DF1-40C4-AE8E-6715170E1327}"/>
                </a:ext>
              </a:extLst>
            </p:cNvPr>
            <p:cNvSpPr>
              <a:spLocks/>
            </p:cNvSpPr>
            <p:nvPr/>
          </p:nvSpPr>
          <p:spPr bwMode="auto">
            <a:xfrm>
              <a:off x="352743" y="4678046"/>
              <a:ext cx="801687" cy="811213"/>
            </a:xfrm>
            <a:custGeom>
              <a:avLst/>
              <a:gdLst>
                <a:gd name="T0" fmla="*/ 0 w 415"/>
                <a:gd name="T1" fmla="*/ 0 h 422"/>
                <a:gd name="T2" fmla="*/ 51 w 415"/>
                <a:gd name="T3" fmla="*/ 239 h 422"/>
                <a:gd name="T4" fmla="*/ 415 w 415"/>
                <a:gd name="T5" fmla="*/ 422 h 422"/>
                <a:gd name="T6" fmla="*/ 332 w 415"/>
                <a:gd name="T7" fmla="*/ 189 h 422"/>
                <a:gd name="T8" fmla="*/ 0 w 415"/>
                <a:gd name="T9" fmla="*/ 0 h 422"/>
              </a:gdLst>
              <a:ahLst/>
              <a:cxnLst>
                <a:cxn ang="0">
                  <a:pos x="T0" y="T1"/>
                </a:cxn>
                <a:cxn ang="0">
                  <a:pos x="T2" y="T3"/>
                </a:cxn>
                <a:cxn ang="0">
                  <a:pos x="T4" y="T5"/>
                </a:cxn>
                <a:cxn ang="0">
                  <a:pos x="T6" y="T7"/>
                </a:cxn>
                <a:cxn ang="0">
                  <a:pos x="T8" y="T9"/>
                </a:cxn>
              </a:cxnLst>
              <a:rect l="0" t="0" r="r" b="b"/>
              <a:pathLst>
                <a:path w="415" h="422">
                  <a:moveTo>
                    <a:pt x="0" y="0"/>
                  </a:moveTo>
                  <a:cubicBezTo>
                    <a:pt x="10" y="82"/>
                    <a:pt x="28" y="162"/>
                    <a:pt x="51" y="239"/>
                  </a:cubicBezTo>
                  <a:cubicBezTo>
                    <a:pt x="162" y="315"/>
                    <a:pt x="284" y="377"/>
                    <a:pt x="415" y="422"/>
                  </a:cubicBezTo>
                  <a:cubicBezTo>
                    <a:pt x="381" y="347"/>
                    <a:pt x="353" y="269"/>
                    <a:pt x="332" y="189"/>
                  </a:cubicBezTo>
                  <a:cubicBezTo>
                    <a:pt x="213" y="140"/>
                    <a:pt x="101" y="76"/>
                    <a:pt x="0"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4" name="Freeform 34">
              <a:extLst>
                <a:ext uri="{FF2B5EF4-FFF2-40B4-BE49-F238E27FC236}">
                  <a16:creationId xmlns:a16="http://schemas.microsoft.com/office/drawing/2014/main" id="{BD23B4FF-67B8-410B-AF22-F85B6306C5CA}"/>
                </a:ext>
              </a:extLst>
            </p:cNvPr>
            <p:cNvSpPr>
              <a:spLocks/>
            </p:cNvSpPr>
            <p:nvPr/>
          </p:nvSpPr>
          <p:spPr bwMode="auto">
            <a:xfrm>
              <a:off x="327343" y="4270058"/>
              <a:ext cx="666750" cy="771525"/>
            </a:xfrm>
            <a:custGeom>
              <a:avLst/>
              <a:gdLst>
                <a:gd name="T0" fmla="*/ 305 w 345"/>
                <a:gd name="T1" fmla="*/ 181 h 401"/>
                <a:gd name="T2" fmla="*/ 0 w 345"/>
                <a:gd name="T3" fmla="*/ 0 h 401"/>
                <a:gd name="T4" fmla="*/ 0 w 345"/>
                <a:gd name="T5" fmla="*/ 16 h 401"/>
                <a:gd name="T6" fmla="*/ 13 w 345"/>
                <a:gd name="T7" fmla="*/ 212 h 401"/>
                <a:gd name="T8" fmla="*/ 345 w 345"/>
                <a:gd name="T9" fmla="*/ 401 h 401"/>
                <a:gd name="T10" fmla="*/ 305 w 345"/>
                <a:gd name="T11" fmla="*/ 181 h 401"/>
              </a:gdLst>
              <a:ahLst/>
              <a:cxnLst>
                <a:cxn ang="0">
                  <a:pos x="T0" y="T1"/>
                </a:cxn>
                <a:cxn ang="0">
                  <a:pos x="T2" y="T3"/>
                </a:cxn>
                <a:cxn ang="0">
                  <a:pos x="T4" y="T5"/>
                </a:cxn>
                <a:cxn ang="0">
                  <a:pos x="T6" y="T7"/>
                </a:cxn>
                <a:cxn ang="0">
                  <a:pos x="T8" y="T9"/>
                </a:cxn>
                <a:cxn ang="0">
                  <a:pos x="T10" y="T11"/>
                </a:cxn>
              </a:cxnLst>
              <a:rect l="0" t="0" r="r" b="b"/>
              <a:pathLst>
                <a:path w="345" h="401">
                  <a:moveTo>
                    <a:pt x="305" y="181"/>
                  </a:moveTo>
                  <a:cubicBezTo>
                    <a:pt x="196" y="133"/>
                    <a:pt x="94" y="72"/>
                    <a:pt x="0" y="0"/>
                  </a:cubicBezTo>
                  <a:cubicBezTo>
                    <a:pt x="0" y="5"/>
                    <a:pt x="0" y="11"/>
                    <a:pt x="0" y="16"/>
                  </a:cubicBezTo>
                  <a:cubicBezTo>
                    <a:pt x="0" y="83"/>
                    <a:pt x="4" y="148"/>
                    <a:pt x="13" y="212"/>
                  </a:cubicBezTo>
                  <a:cubicBezTo>
                    <a:pt x="114" y="288"/>
                    <a:pt x="226" y="352"/>
                    <a:pt x="345" y="401"/>
                  </a:cubicBezTo>
                  <a:cubicBezTo>
                    <a:pt x="327" y="330"/>
                    <a:pt x="313" y="256"/>
                    <a:pt x="305" y="181"/>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5" name="Freeform 35">
              <a:extLst>
                <a:ext uri="{FF2B5EF4-FFF2-40B4-BE49-F238E27FC236}">
                  <a16:creationId xmlns:a16="http://schemas.microsoft.com/office/drawing/2014/main" id="{BB1270A8-2350-44E0-80AA-C0BD46F9FEA6}"/>
                </a:ext>
              </a:extLst>
            </p:cNvPr>
            <p:cNvSpPr>
              <a:spLocks/>
            </p:cNvSpPr>
            <p:nvPr/>
          </p:nvSpPr>
          <p:spPr bwMode="auto">
            <a:xfrm>
              <a:off x="327343" y="3901758"/>
              <a:ext cx="588962" cy="715963"/>
            </a:xfrm>
            <a:custGeom>
              <a:avLst/>
              <a:gdLst>
                <a:gd name="T0" fmla="*/ 296 w 305"/>
                <a:gd name="T1" fmla="*/ 166 h 372"/>
                <a:gd name="T2" fmla="*/ 14 w 305"/>
                <a:gd name="T3" fmla="*/ 0 h 372"/>
                <a:gd name="T4" fmla="*/ 0 w 305"/>
                <a:gd name="T5" fmla="*/ 191 h 372"/>
                <a:gd name="T6" fmla="*/ 305 w 305"/>
                <a:gd name="T7" fmla="*/ 372 h 372"/>
                <a:gd name="T8" fmla="*/ 296 w 305"/>
                <a:gd name="T9" fmla="*/ 207 h 372"/>
                <a:gd name="T10" fmla="*/ 296 w 305"/>
                <a:gd name="T11" fmla="*/ 166 h 372"/>
              </a:gdLst>
              <a:ahLst/>
              <a:cxnLst>
                <a:cxn ang="0">
                  <a:pos x="T0" y="T1"/>
                </a:cxn>
                <a:cxn ang="0">
                  <a:pos x="T2" y="T3"/>
                </a:cxn>
                <a:cxn ang="0">
                  <a:pos x="T4" y="T5"/>
                </a:cxn>
                <a:cxn ang="0">
                  <a:pos x="T6" y="T7"/>
                </a:cxn>
                <a:cxn ang="0">
                  <a:pos x="T8" y="T9"/>
                </a:cxn>
                <a:cxn ang="0">
                  <a:pos x="T10" y="T11"/>
                </a:cxn>
              </a:cxnLst>
              <a:rect l="0" t="0" r="r" b="b"/>
              <a:pathLst>
                <a:path w="305" h="372">
                  <a:moveTo>
                    <a:pt x="296" y="166"/>
                  </a:moveTo>
                  <a:cubicBezTo>
                    <a:pt x="196" y="121"/>
                    <a:pt x="102" y="65"/>
                    <a:pt x="14" y="0"/>
                  </a:cubicBezTo>
                  <a:cubicBezTo>
                    <a:pt x="6" y="62"/>
                    <a:pt x="1" y="126"/>
                    <a:pt x="0" y="191"/>
                  </a:cubicBezTo>
                  <a:cubicBezTo>
                    <a:pt x="94" y="263"/>
                    <a:pt x="196" y="324"/>
                    <a:pt x="305" y="372"/>
                  </a:cubicBezTo>
                  <a:cubicBezTo>
                    <a:pt x="299" y="318"/>
                    <a:pt x="296" y="263"/>
                    <a:pt x="296" y="207"/>
                  </a:cubicBezTo>
                  <a:cubicBezTo>
                    <a:pt x="296" y="193"/>
                    <a:pt x="296" y="180"/>
                    <a:pt x="296" y="166"/>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6" name="Freeform 36">
              <a:extLst>
                <a:ext uri="{FF2B5EF4-FFF2-40B4-BE49-F238E27FC236}">
                  <a16:creationId xmlns:a16="http://schemas.microsoft.com/office/drawing/2014/main" id="{47A71F3F-4A20-437B-B964-40AD0211D920}"/>
                </a:ext>
              </a:extLst>
            </p:cNvPr>
            <p:cNvSpPr>
              <a:spLocks/>
            </p:cNvSpPr>
            <p:nvPr/>
          </p:nvSpPr>
          <p:spPr bwMode="auto">
            <a:xfrm>
              <a:off x="2338705" y="6730683"/>
              <a:ext cx="904875" cy="344488"/>
            </a:xfrm>
            <a:custGeom>
              <a:avLst/>
              <a:gdLst>
                <a:gd name="T0" fmla="*/ 235 w 468"/>
                <a:gd name="T1" fmla="*/ 0 h 179"/>
                <a:gd name="T2" fmla="*/ 0 w 468"/>
                <a:gd name="T3" fmla="*/ 38 h 179"/>
                <a:gd name="T4" fmla="*/ 321 w 468"/>
                <a:gd name="T5" fmla="*/ 179 h 179"/>
                <a:gd name="T6" fmla="*/ 468 w 468"/>
                <a:gd name="T7" fmla="*/ 125 h 179"/>
                <a:gd name="T8" fmla="*/ 235 w 468"/>
                <a:gd name="T9" fmla="*/ 0 h 179"/>
              </a:gdLst>
              <a:ahLst/>
              <a:cxnLst>
                <a:cxn ang="0">
                  <a:pos x="T0" y="T1"/>
                </a:cxn>
                <a:cxn ang="0">
                  <a:pos x="T2" y="T3"/>
                </a:cxn>
                <a:cxn ang="0">
                  <a:pos x="T4" y="T5"/>
                </a:cxn>
                <a:cxn ang="0">
                  <a:pos x="T6" y="T7"/>
                </a:cxn>
                <a:cxn ang="0">
                  <a:pos x="T8" y="T9"/>
                </a:cxn>
              </a:cxnLst>
              <a:rect l="0" t="0" r="r" b="b"/>
              <a:pathLst>
                <a:path w="468" h="179">
                  <a:moveTo>
                    <a:pt x="235" y="0"/>
                  </a:moveTo>
                  <a:cubicBezTo>
                    <a:pt x="159" y="19"/>
                    <a:pt x="81" y="32"/>
                    <a:pt x="0" y="38"/>
                  </a:cubicBezTo>
                  <a:cubicBezTo>
                    <a:pt x="100" y="97"/>
                    <a:pt x="208" y="144"/>
                    <a:pt x="321" y="179"/>
                  </a:cubicBezTo>
                  <a:cubicBezTo>
                    <a:pt x="371" y="164"/>
                    <a:pt x="420" y="146"/>
                    <a:pt x="468" y="125"/>
                  </a:cubicBezTo>
                  <a:cubicBezTo>
                    <a:pt x="387" y="90"/>
                    <a:pt x="309" y="48"/>
                    <a:pt x="235"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7" name="Freeform 37">
              <a:extLst>
                <a:ext uri="{FF2B5EF4-FFF2-40B4-BE49-F238E27FC236}">
                  <a16:creationId xmlns:a16="http://schemas.microsoft.com/office/drawing/2014/main" id="{7A4877D4-E39D-4C49-8730-79DA6A817220}"/>
                </a:ext>
              </a:extLst>
            </p:cNvPr>
            <p:cNvSpPr>
              <a:spLocks/>
            </p:cNvSpPr>
            <p:nvPr/>
          </p:nvSpPr>
          <p:spPr bwMode="auto">
            <a:xfrm>
              <a:off x="1811655" y="6411596"/>
              <a:ext cx="981075" cy="392113"/>
            </a:xfrm>
            <a:custGeom>
              <a:avLst/>
              <a:gdLst>
                <a:gd name="T0" fmla="*/ 149 w 507"/>
                <a:gd name="T1" fmla="*/ 7 h 204"/>
                <a:gd name="T2" fmla="*/ 0 w 507"/>
                <a:gd name="T3" fmla="*/ 0 h 204"/>
                <a:gd name="T4" fmla="*/ 272 w 507"/>
                <a:gd name="T5" fmla="*/ 204 h 204"/>
                <a:gd name="T6" fmla="*/ 507 w 507"/>
                <a:gd name="T7" fmla="*/ 166 h 204"/>
                <a:gd name="T8" fmla="*/ 296 w 507"/>
                <a:gd name="T9" fmla="*/ 0 h 204"/>
                <a:gd name="T10" fmla="*/ 149 w 507"/>
                <a:gd name="T11" fmla="*/ 7 h 204"/>
              </a:gdLst>
              <a:ahLst/>
              <a:cxnLst>
                <a:cxn ang="0">
                  <a:pos x="T0" y="T1"/>
                </a:cxn>
                <a:cxn ang="0">
                  <a:pos x="T2" y="T3"/>
                </a:cxn>
                <a:cxn ang="0">
                  <a:pos x="T4" y="T5"/>
                </a:cxn>
                <a:cxn ang="0">
                  <a:pos x="T6" y="T7"/>
                </a:cxn>
                <a:cxn ang="0">
                  <a:pos x="T8" y="T9"/>
                </a:cxn>
                <a:cxn ang="0">
                  <a:pos x="T10" y="T11"/>
                </a:cxn>
              </a:cxnLst>
              <a:rect l="0" t="0" r="r" b="b"/>
              <a:pathLst>
                <a:path w="507" h="204">
                  <a:moveTo>
                    <a:pt x="149" y="7"/>
                  </a:moveTo>
                  <a:cubicBezTo>
                    <a:pt x="99" y="7"/>
                    <a:pt x="49" y="4"/>
                    <a:pt x="0" y="0"/>
                  </a:cubicBezTo>
                  <a:cubicBezTo>
                    <a:pt x="83" y="78"/>
                    <a:pt x="174" y="146"/>
                    <a:pt x="272" y="204"/>
                  </a:cubicBezTo>
                  <a:cubicBezTo>
                    <a:pt x="353" y="198"/>
                    <a:pt x="431" y="185"/>
                    <a:pt x="507" y="166"/>
                  </a:cubicBezTo>
                  <a:cubicBezTo>
                    <a:pt x="432" y="117"/>
                    <a:pt x="361" y="61"/>
                    <a:pt x="296" y="0"/>
                  </a:cubicBezTo>
                  <a:cubicBezTo>
                    <a:pt x="248" y="4"/>
                    <a:pt x="199" y="7"/>
                    <a:pt x="149" y="7"/>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8" name="Freeform 38">
              <a:extLst>
                <a:ext uri="{FF2B5EF4-FFF2-40B4-BE49-F238E27FC236}">
                  <a16:creationId xmlns:a16="http://schemas.microsoft.com/office/drawing/2014/main" id="{19BD553B-E05C-4D6D-A00A-FAC3B502C00A}"/>
                </a:ext>
              </a:extLst>
            </p:cNvPr>
            <p:cNvSpPr>
              <a:spLocks/>
            </p:cNvSpPr>
            <p:nvPr/>
          </p:nvSpPr>
          <p:spPr bwMode="auto">
            <a:xfrm>
              <a:off x="1419543" y="5955983"/>
              <a:ext cx="965200" cy="469900"/>
            </a:xfrm>
            <a:custGeom>
              <a:avLst/>
              <a:gdLst>
                <a:gd name="T0" fmla="*/ 499 w 499"/>
                <a:gd name="T1" fmla="*/ 237 h 244"/>
                <a:gd name="T2" fmla="*/ 325 w 499"/>
                <a:gd name="T3" fmla="*/ 41 h 244"/>
                <a:gd name="T4" fmla="*/ 0 w 499"/>
                <a:gd name="T5" fmla="*/ 0 h 244"/>
                <a:gd name="T6" fmla="*/ 203 w 499"/>
                <a:gd name="T7" fmla="*/ 237 h 244"/>
                <a:gd name="T8" fmla="*/ 352 w 499"/>
                <a:gd name="T9" fmla="*/ 244 h 244"/>
                <a:gd name="T10" fmla="*/ 499 w 499"/>
                <a:gd name="T11" fmla="*/ 237 h 244"/>
              </a:gdLst>
              <a:ahLst/>
              <a:cxnLst>
                <a:cxn ang="0">
                  <a:pos x="T0" y="T1"/>
                </a:cxn>
                <a:cxn ang="0">
                  <a:pos x="T2" y="T3"/>
                </a:cxn>
                <a:cxn ang="0">
                  <a:pos x="T4" y="T5"/>
                </a:cxn>
                <a:cxn ang="0">
                  <a:pos x="T6" y="T7"/>
                </a:cxn>
                <a:cxn ang="0">
                  <a:pos x="T8" y="T9"/>
                </a:cxn>
                <a:cxn ang="0">
                  <a:pos x="T10" y="T11"/>
                </a:cxn>
              </a:cxnLst>
              <a:rect l="0" t="0" r="r" b="b"/>
              <a:pathLst>
                <a:path w="499" h="244">
                  <a:moveTo>
                    <a:pt x="499" y="237"/>
                  </a:moveTo>
                  <a:cubicBezTo>
                    <a:pt x="436" y="177"/>
                    <a:pt x="377" y="111"/>
                    <a:pt x="325" y="41"/>
                  </a:cubicBezTo>
                  <a:cubicBezTo>
                    <a:pt x="213" y="39"/>
                    <a:pt x="104" y="25"/>
                    <a:pt x="0" y="0"/>
                  </a:cubicBezTo>
                  <a:cubicBezTo>
                    <a:pt x="59" y="86"/>
                    <a:pt x="128" y="165"/>
                    <a:pt x="203" y="237"/>
                  </a:cubicBezTo>
                  <a:cubicBezTo>
                    <a:pt x="252" y="241"/>
                    <a:pt x="302" y="244"/>
                    <a:pt x="352" y="244"/>
                  </a:cubicBezTo>
                  <a:cubicBezTo>
                    <a:pt x="402" y="244"/>
                    <a:pt x="451" y="241"/>
                    <a:pt x="499" y="237"/>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49" name="Freeform 39">
              <a:extLst>
                <a:ext uri="{FF2B5EF4-FFF2-40B4-BE49-F238E27FC236}">
                  <a16:creationId xmlns:a16="http://schemas.microsoft.com/office/drawing/2014/main" id="{ACC1B6F2-F587-41BE-8473-2C7F3CDCA663}"/>
                </a:ext>
              </a:extLst>
            </p:cNvPr>
            <p:cNvSpPr>
              <a:spLocks/>
            </p:cNvSpPr>
            <p:nvPr/>
          </p:nvSpPr>
          <p:spPr bwMode="auto">
            <a:xfrm>
              <a:off x="1154430" y="5489258"/>
              <a:ext cx="893762" cy="544513"/>
            </a:xfrm>
            <a:custGeom>
              <a:avLst/>
              <a:gdLst>
                <a:gd name="T0" fmla="*/ 0 w 462"/>
                <a:gd name="T1" fmla="*/ 0 h 283"/>
                <a:gd name="T2" fmla="*/ 137 w 462"/>
                <a:gd name="T3" fmla="*/ 242 h 283"/>
                <a:gd name="T4" fmla="*/ 462 w 462"/>
                <a:gd name="T5" fmla="*/ 283 h 283"/>
                <a:gd name="T6" fmla="*/ 331 w 462"/>
                <a:gd name="T7" fmla="*/ 73 h 283"/>
                <a:gd name="T8" fmla="*/ 0 w 462"/>
                <a:gd name="T9" fmla="*/ 0 h 283"/>
              </a:gdLst>
              <a:ahLst/>
              <a:cxnLst>
                <a:cxn ang="0">
                  <a:pos x="T0" y="T1"/>
                </a:cxn>
                <a:cxn ang="0">
                  <a:pos x="T2" y="T3"/>
                </a:cxn>
                <a:cxn ang="0">
                  <a:pos x="T4" y="T5"/>
                </a:cxn>
                <a:cxn ang="0">
                  <a:pos x="T6" y="T7"/>
                </a:cxn>
                <a:cxn ang="0">
                  <a:pos x="T8" y="T9"/>
                </a:cxn>
              </a:cxnLst>
              <a:rect l="0" t="0" r="r" b="b"/>
              <a:pathLst>
                <a:path w="462" h="283">
                  <a:moveTo>
                    <a:pt x="0" y="0"/>
                  </a:moveTo>
                  <a:cubicBezTo>
                    <a:pt x="38" y="85"/>
                    <a:pt x="84" y="166"/>
                    <a:pt x="137" y="242"/>
                  </a:cubicBezTo>
                  <a:cubicBezTo>
                    <a:pt x="241" y="267"/>
                    <a:pt x="350" y="281"/>
                    <a:pt x="462" y="283"/>
                  </a:cubicBezTo>
                  <a:cubicBezTo>
                    <a:pt x="413" y="217"/>
                    <a:pt x="369" y="147"/>
                    <a:pt x="331" y="73"/>
                  </a:cubicBezTo>
                  <a:cubicBezTo>
                    <a:pt x="216" y="61"/>
                    <a:pt x="105" y="36"/>
                    <a:pt x="0"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50" name="Freeform 40">
              <a:extLst>
                <a:ext uri="{FF2B5EF4-FFF2-40B4-BE49-F238E27FC236}">
                  <a16:creationId xmlns:a16="http://schemas.microsoft.com/office/drawing/2014/main" id="{D87131AC-58DB-4341-8589-CEFA74D0B529}"/>
                </a:ext>
              </a:extLst>
            </p:cNvPr>
            <p:cNvSpPr>
              <a:spLocks/>
            </p:cNvSpPr>
            <p:nvPr/>
          </p:nvSpPr>
          <p:spPr bwMode="auto">
            <a:xfrm>
              <a:off x="2792730" y="6605271"/>
              <a:ext cx="736600" cy="366713"/>
            </a:xfrm>
            <a:custGeom>
              <a:avLst/>
              <a:gdLst>
                <a:gd name="T0" fmla="*/ 0 w 381"/>
                <a:gd name="T1" fmla="*/ 65 h 190"/>
                <a:gd name="T2" fmla="*/ 233 w 381"/>
                <a:gd name="T3" fmla="*/ 190 h 190"/>
                <a:gd name="T4" fmla="*/ 381 w 381"/>
                <a:gd name="T5" fmla="*/ 117 h 190"/>
                <a:gd name="T6" fmla="*/ 204 w 381"/>
                <a:gd name="T7" fmla="*/ 0 h 190"/>
                <a:gd name="T8" fmla="*/ 0 w 381"/>
                <a:gd name="T9" fmla="*/ 65 h 190"/>
              </a:gdLst>
              <a:ahLst/>
              <a:cxnLst>
                <a:cxn ang="0">
                  <a:pos x="T0" y="T1"/>
                </a:cxn>
                <a:cxn ang="0">
                  <a:pos x="T2" y="T3"/>
                </a:cxn>
                <a:cxn ang="0">
                  <a:pos x="T4" y="T5"/>
                </a:cxn>
                <a:cxn ang="0">
                  <a:pos x="T6" y="T7"/>
                </a:cxn>
                <a:cxn ang="0">
                  <a:pos x="T8" y="T9"/>
                </a:cxn>
              </a:cxnLst>
              <a:rect l="0" t="0" r="r" b="b"/>
              <a:pathLst>
                <a:path w="381" h="190">
                  <a:moveTo>
                    <a:pt x="0" y="65"/>
                  </a:moveTo>
                  <a:cubicBezTo>
                    <a:pt x="74" y="113"/>
                    <a:pt x="152" y="155"/>
                    <a:pt x="233" y="190"/>
                  </a:cubicBezTo>
                  <a:cubicBezTo>
                    <a:pt x="284" y="168"/>
                    <a:pt x="333" y="144"/>
                    <a:pt x="381" y="117"/>
                  </a:cubicBezTo>
                  <a:cubicBezTo>
                    <a:pt x="319" y="82"/>
                    <a:pt x="260" y="43"/>
                    <a:pt x="204" y="0"/>
                  </a:cubicBezTo>
                  <a:cubicBezTo>
                    <a:pt x="138" y="26"/>
                    <a:pt x="70" y="48"/>
                    <a:pt x="0" y="65"/>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51" name="Freeform 41">
              <a:extLst>
                <a:ext uri="{FF2B5EF4-FFF2-40B4-BE49-F238E27FC236}">
                  <a16:creationId xmlns:a16="http://schemas.microsoft.com/office/drawing/2014/main" id="{FABD35D8-ABED-4473-AEF0-31E100980B21}"/>
                </a:ext>
              </a:extLst>
            </p:cNvPr>
            <p:cNvSpPr>
              <a:spLocks/>
            </p:cNvSpPr>
            <p:nvPr/>
          </p:nvSpPr>
          <p:spPr bwMode="auto">
            <a:xfrm>
              <a:off x="2384743" y="6322696"/>
              <a:ext cx="803275" cy="407988"/>
            </a:xfrm>
            <a:custGeom>
              <a:avLst/>
              <a:gdLst>
                <a:gd name="T0" fmla="*/ 250 w 415"/>
                <a:gd name="T1" fmla="*/ 0 h 212"/>
                <a:gd name="T2" fmla="*/ 0 w 415"/>
                <a:gd name="T3" fmla="*/ 46 h 212"/>
                <a:gd name="T4" fmla="*/ 211 w 415"/>
                <a:gd name="T5" fmla="*/ 212 h 212"/>
                <a:gd name="T6" fmla="*/ 415 w 415"/>
                <a:gd name="T7" fmla="*/ 147 h 212"/>
                <a:gd name="T8" fmla="*/ 250 w 415"/>
                <a:gd name="T9" fmla="*/ 0 h 212"/>
              </a:gdLst>
              <a:ahLst/>
              <a:cxnLst>
                <a:cxn ang="0">
                  <a:pos x="T0" y="T1"/>
                </a:cxn>
                <a:cxn ang="0">
                  <a:pos x="T2" y="T3"/>
                </a:cxn>
                <a:cxn ang="0">
                  <a:pos x="T4" y="T5"/>
                </a:cxn>
                <a:cxn ang="0">
                  <a:pos x="T6" y="T7"/>
                </a:cxn>
                <a:cxn ang="0">
                  <a:pos x="T8" y="T9"/>
                </a:cxn>
              </a:cxnLst>
              <a:rect l="0" t="0" r="r" b="b"/>
              <a:pathLst>
                <a:path w="415" h="212">
                  <a:moveTo>
                    <a:pt x="250" y="0"/>
                  </a:moveTo>
                  <a:cubicBezTo>
                    <a:pt x="169" y="22"/>
                    <a:pt x="86" y="37"/>
                    <a:pt x="0" y="46"/>
                  </a:cubicBezTo>
                  <a:cubicBezTo>
                    <a:pt x="65" y="107"/>
                    <a:pt x="136" y="163"/>
                    <a:pt x="211" y="212"/>
                  </a:cubicBezTo>
                  <a:cubicBezTo>
                    <a:pt x="281" y="195"/>
                    <a:pt x="349" y="173"/>
                    <a:pt x="415" y="147"/>
                  </a:cubicBezTo>
                  <a:cubicBezTo>
                    <a:pt x="356" y="102"/>
                    <a:pt x="301" y="53"/>
                    <a:pt x="250"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52" name="Freeform 42">
              <a:extLst>
                <a:ext uri="{FF2B5EF4-FFF2-40B4-BE49-F238E27FC236}">
                  <a16:creationId xmlns:a16="http://schemas.microsoft.com/office/drawing/2014/main" id="{9982358D-DDE0-4BEF-ADB4-154B5AC29488}"/>
                </a:ext>
              </a:extLst>
            </p:cNvPr>
            <p:cNvSpPr>
              <a:spLocks/>
            </p:cNvSpPr>
            <p:nvPr/>
          </p:nvSpPr>
          <p:spPr bwMode="auto">
            <a:xfrm>
              <a:off x="2048193" y="5994083"/>
              <a:ext cx="820737" cy="417513"/>
            </a:xfrm>
            <a:custGeom>
              <a:avLst/>
              <a:gdLst>
                <a:gd name="T0" fmla="*/ 27 w 424"/>
                <a:gd name="T1" fmla="*/ 22 h 217"/>
                <a:gd name="T2" fmla="*/ 0 w 424"/>
                <a:gd name="T3" fmla="*/ 21 h 217"/>
                <a:gd name="T4" fmla="*/ 174 w 424"/>
                <a:gd name="T5" fmla="*/ 217 h 217"/>
                <a:gd name="T6" fmla="*/ 424 w 424"/>
                <a:gd name="T7" fmla="*/ 171 h 217"/>
                <a:gd name="T8" fmla="*/ 280 w 424"/>
                <a:gd name="T9" fmla="*/ 0 h 217"/>
                <a:gd name="T10" fmla="*/ 27 w 424"/>
                <a:gd name="T11" fmla="*/ 22 h 217"/>
              </a:gdLst>
              <a:ahLst/>
              <a:cxnLst>
                <a:cxn ang="0">
                  <a:pos x="T0" y="T1"/>
                </a:cxn>
                <a:cxn ang="0">
                  <a:pos x="T2" y="T3"/>
                </a:cxn>
                <a:cxn ang="0">
                  <a:pos x="T4" y="T5"/>
                </a:cxn>
                <a:cxn ang="0">
                  <a:pos x="T6" y="T7"/>
                </a:cxn>
                <a:cxn ang="0">
                  <a:pos x="T8" y="T9"/>
                </a:cxn>
                <a:cxn ang="0">
                  <a:pos x="T10" y="T11"/>
                </a:cxn>
              </a:cxnLst>
              <a:rect l="0" t="0" r="r" b="b"/>
              <a:pathLst>
                <a:path w="424" h="217">
                  <a:moveTo>
                    <a:pt x="27" y="22"/>
                  </a:moveTo>
                  <a:cubicBezTo>
                    <a:pt x="18" y="22"/>
                    <a:pt x="9" y="21"/>
                    <a:pt x="0" y="21"/>
                  </a:cubicBezTo>
                  <a:cubicBezTo>
                    <a:pt x="52" y="91"/>
                    <a:pt x="111" y="157"/>
                    <a:pt x="174" y="217"/>
                  </a:cubicBezTo>
                  <a:cubicBezTo>
                    <a:pt x="260" y="208"/>
                    <a:pt x="343" y="193"/>
                    <a:pt x="424" y="171"/>
                  </a:cubicBezTo>
                  <a:cubicBezTo>
                    <a:pt x="372" y="118"/>
                    <a:pt x="324" y="61"/>
                    <a:pt x="280" y="0"/>
                  </a:cubicBezTo>
                  <a:cubicBezTo>
                    <a:pt x="198" y="14"/>
                    <a:pt x="113" y="22"/>
                    <a:pt x="27" y="22"/>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53" name="Freeform 43">
              <a:extLst>
                <a:ext uri="{FF2B5EF4-FFF2-40B4-BE49-F238E27FC236}">
                  <a16:creationId xmlns:a16="http://schemas.microsoft.com/office/drawing/2014/main" id="{E97A0826-A18E-405F-8038-4ACAB308B2B6}"/>
                </a:ext>
              </a:extLst>
            </p:cNvPr>
            <p:cNvSpPr>
              <a:spLocks/>
            </p:cNvSpPr>
            <p:nvPr/>
          </p:nvSpPr>
          <p:spPr bwMode="auto">
            <a:xfrm>
              <a:off x="1794193" y="5630546"/>
              <a:ext cx="795337" cy="406400"/>
            </a:xfrm>
            <a:custGeom>
              <a:avLst/>
              <a:gdLst>
                <a:gd name="T0" fmla="*/ 411 w 411"/>
                <a:gd name="T1" fmla="*/ 189 h 211"/>
                <a:gd name="T2" fmla="*/ 296 w 411"/>
                <a:gd name="T3" fmla="*/ 2 h 211"/>
                <a:gd name="T4" fmla="*/ 158 w 411"/>
                <a:gd name="T5" fmla="*/ 8 h 211"/>
                <a:gd name="T6" fmla="*/ 0 w 411"/>
                <a:gd name="T7" fmla="*/ 0 h 211"/>
                <a:gd name="T8" fmla="*/ 131 w 411"/>
                <a:gd name="T9" fmla="*/ 210 h 211"/>
                <a:gd name="T10" fmla="*/ 158 w 411"/>
                <a:gd name="T11" fmla="*/ 211 h 211"/>
                <a:gd name="T12" fmla="*/ 411 w 411"/>
                <a:gd name="T13" fmla="*/ 189 h 211"/>
              </a:gdLst>
              <a:ahLst/>
              <a:cxnLst>
                <a:cxn ang="0">
                  <a:pos x="T0" y="T1"/>
                </a:cxn>
                <a:cxn ang="0">
                  <a:pos x="T2" y="T3"/>
                </a:cxn>
                <a:cxn ang="0">
                  <a:pos x="T4" y="T5"/>
                </a:cxn>
                <a:cxn ang="0">
                  <a:pos x="T6" y="T7"/>
                </a:cxn>
                <a:cxn ang="0">
                  <a:pos x="T8" y="T9"/>
                </a:cxn>
                <a:cxn ang="0">
                  <a:pos x="T10" y="T11"/>
                </a:cxn>
                <a:cxn ang="0">
                  <a:pos x="T12" y="T13"/>
                </a:cxn>
              </a:cxnLst>
              <a:rect l="0" t="0" r="r" b="b"/>
              <a:pathLst>
                <a:path w="411" h="211">
                  <a:moveTo>
                    <a:pt x="411" y="189"/>
                  </a:moveTo>
                  <a:cubicBezTo>
                    <a:pt x="369" y="130"/>
                    <a:pt x="330" y="67"/>
                    <a:pt x="296" y="2"/>
                  </a:cubicBezTo>
                  <a:cubicBezTo>
                    <a:pt x="251" y="6"/>
                    <a:pt x="205" y="8"/>
                    <a:pt x="158" y="8"/>
                  </a:cubicBezTo>
                  <a:cubicBezTo>
                    <a:pt x="105" y="8"/>
                    <a:pt x="52" y="5"/>
                    <a:pt x="0" y="0"/>
                  </a:cubicBezTo>
                  <a:cubicBezTo>
                    <a:pt x="38" y="74"/>
                    <a:pt x="82" y="144"/>
                    <a:pt x="131" y="210"/>
                  </a:cubicBezTo>
                  <a:cubicBezTo>
                    <a:pt x="140" y="210"/>
                    <a:pt x="149" y="211"/>
                    <a:pt x="158" y="211"/>
                  </a:cubicBezTo>
                  <a:cubicBezTo>
                    <a:pt x="244" y="211"/>
                    <a:pt x="329" y="203"/>
                    <a:pt x="411" y="189"/>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54" name="Freeform 44">
              <a:extLst>
                <a:ext uri="{FF2B5EF4-FFF2-40B4-BE49-F238E27FC236}">
                  <a16:creationId xmlns:a16="http://schemas.microsoft.com/office/drawing/2014/main" id="{3580D580-BEAC-4F8D-9F6D-7B486B89A6C6}"/>
                </a:ext>
              </a:extLst>
            </p:cNvPr>
            <p:cNvSpPr>
              <a:spLocks/>
            </p:cNvSpPr>
            <p:nvPr/>
          </p:nvSpPr>
          <p:spPr bwMode="auto">
            <a:xfrm>
              <a:off x="3188018" y="6430646"/>
              <a:ext cx="627062" cy="400050"/>
            </a:xfrm>
            <a:custGeom>
              <a:avLst/>
              <a:gdLst>
                <a:gd name="T0" fmla="*/ 187 w 325"/>
                <a:gd name="T1" fmla="*/ 0 h 208"/>
                <a:gd name="T2" fmla="*/ 0 w 325"/>
                <a:gd name="T3" fmla="*/ 91 h 208"/>
                <a:gd name="T4" fmla="*/ 177 w 325"/>
                <a:gd name="T5" fmla="*/ 208 h 208"/>
                <a:gd name="T6" fmla="*/ 325 w 325"/>
                <a:gd name="T7" fmla="*/ 113 h 208"/>
                <a:gd name="T8" fmla="*/ 187 w 325"/>
                <a:gd name="T9" fmla="*/ 0 h 208"/>
              </a:gdLst>
              <a:ahLst/>
              <a:cxnLst>
                <a:cxn ang="0">
                  <a:pos x="T0" y="T1"/>
                </a:cxn>
                <a:cxn ang="0">
                  <a:pos x="T2" y="T3"/>
                </a:cxn>
                <a:cxn ang="0">
                  <a:pos x="T4" y="T5"/>
                </a:cxn>
                <a:cxn ang="0">
                  <a:pos x="T6" y="T7"/>
                </a:cxn>
                <a:cxn ang="0">
                  <a:pos x="T8" y="T9"/>
                </a:cxn>
              </a:cxnLst>
              <a:rect l="0" t="0" r="r" b="b"/>
              <a:pathLst>
                <a:path w="325" h="208">
                  <a:moveTo>
                    <a:pt x="187" y="0"/>
                  </a:moveTo>
                  <a:cubicBezTo>
                    <a:pt x="127" y="35"/>
                    <a:pt x="65" y="65"/>
                    <a:pt x="0" y="91"/>
                  </a:cubicBezTo>
                  <a:cubicBezTo>
                    <a:pt x="56" y="134"/>
                    <a:pt x="115" y="173"/>
                    <a:pt x="177" y="208"/>
                  </a:cubicBezTo>
                  <a:cubicBezTo>
                    <a:pt x="228" y="179"/>
                    <a:pt x="278" y="148"/>
                    <a:pt x="325" y="113"/>
                  </a:cubicBezTo>
                  <a:cubicBezTo>
                    <a:pt x="277" y="78"/>
                    <a:pt x="231" y="40"/>
                    <a:pt x="187"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55" name="Freeform 45">
              <a:extLst>
                <a:ext uri="{FF2B5EF4-FFF2-40B4-BE49-F238E27FC236}">
                  <a16:creationId xmlns:a16="http://schemas.microsoft.com/office/drawing/2014/main" id="{CDF5E2A4-B43F-4B74-AC02-9FC1D749043A}"/>
                </a:ext>
              </a:extLst>
            </p:cNvPr>
            <p:cNvSpPr>
              <a:spLocks/>
            </p:cNvSpPr>
            <p:nvPr/>
          </p:nvSpPr>
          <p:spPr bwMode="auto">
            <a:xfrm>
              <a:off x="2868930" y="6168708"/>
              <a:ext cx="679450" cy="436563"/>
            </a:xfrm>
            <a:custGeom>
              <a:avLst/>
              <a:gdLst>
                <a:gd name="T0" fmla="*/ 223 w 352"/>
                <a:gd name="T1" fmla="*/ 0 h 227"/>
                <a:gd name="T2" fmla="*/ 0 w 352"/>
                <a:gd name="T3" fmla="*/ 80 h 227"/>
                <a:gd name="T4" fmla="*/ 165 w 352"/>
                <a:gd name="T5" fmla="*/ 227 h 227"/>
                <a:gd name="T6" fmla="*/ 352 w 352"/>
                <a:gd name="T7" fmla="*/ 136 h 227"/>
                <a:gd name="T8" fmla="*/ 223 w 352"/>
                <a:gd name="T9" fmla="*/ 0 h 227"/>
              </a:gdLst>
              <a:ahLst/>
              <a:cxnLst>
                <a:cxn ang="0">
                  <a:pos x="T0" y="T1"/>
                </a:cxn>
                <a:cxn ang="0">
                  <a:pos x="T2" y="T3"/>
                </a:cxn>
                <a:cxn ang="0">
                  <a:pos x="T4" y="T5"/>
                </a:cxn>
                <a:cxn ang="0">
                  <a:pos x="T6" y="T7"/>
                </a:cxn>
                <a:cxn ang="0">
                  <a:pos x="T8" y="T9"/>
                </a:cxn>
              </a:cxnLst>
              <a:rect l="0" t="0" r="r" b="b"/>
              <a:pathLst>
                <a:path w="352" h="227">
                  <a:moveTo>
                    <a:pt x="223" y="0"/>
                  </a:moveTo>
                  <a:cubicBezTo>
                    <a:pt x="151" y="32"/>
                    <a:pt x="77" y="59"/>
                    <a:pt x="0" y="80"/>
                  </a:cubicBezTo>
                  <a:cubicBezTo>
                    <a:pt x="51" y="133"/>
                    <a:pt x="106" y="182"/>
                    <a:pt x="165" y="227"/>
                  </a:cubicBezTo>
                  <a:cubicBezTo>
                    <a:pt x="230" y="201"/>
                    <a:pt x="292" y="171"/>
                    <a:pt x="352" y="136"/>
                  </a:cubicBezTo>
                  <a:cubicBezTo>
                    <a:pt x="306" y="94"/>
                    <a:pt x="263" y="48"/>
                    <a:pt x="223"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sp>
          <p:nvSpPr>
            <p:cNvPr id="56" name="Freeform 46">
              <a:extLst>
                <a:ext uri="{FF2B5EF4-FFF2-40B4-BE49-F238E27FC236}">
                  <a16:creationId xmlns:a16="http://schemas.microsoft.com/office/drawing/2014/main" id="{E2D39D16-71B4-4A58-B6FA-8AF50568F6A4}"/>
                </a:ext>
              </a:extLst>
            </p:cNvPr>
            <p:cNvSpPr>
              <a:spLocks/>
            </p:cNvSpPr>
            <p:nvPr/>
          </p:nvSpPr>
          <p:spPr bwMode="auto">
            <a:xfrm>
              <a:off x="3548380" y="6200458"/>
              <a:ext cx="554037" cy="447675"/>
            </a:xfrm>
            <a:custGeom>
              <a:avLst/>
              <a:gdLst>
                <a:gd name="T0" fmla="*/ 180 w 286"/>
                <a:gd name="T1" fmla="*/ 0 h 233"/>
                <a:gd name="T2" fmla="*/ 0 w 286"/>
                <a:gd name="T3" fmla="*/ 120 h 233"/>
                <a:gd name="T4" fmla="*/ 138 w 286"/>
                <a:gd name="T5" fmla="*/ 233 h 233"/>
                <a:gd name="T6" fmla="*/ 286 w 286"/>
                <a:gd name="T7" fmla="*/ 110 h 233"/>
                <a:gd name="T8" fmla="*/ 180 w 286"/>
                <a:gd name="T9" fmla="*/ 0 h 233"/>
              </a:gdLst>
              <a:ahLst/>
              <a:cxnLst>
                <a:cxn ang="0">
                  <a:pos x="T0" y="T1"/>
                </a:cxn>
                <a:cxn ang="0">
                  <a:pos x="T2" y="T3"/>
                </a:cxn>
                <a:cxn ang="0">
                  <a:pos x="T4" y="T5"/>
                </a:cxn>
                <a:cxn ang="0">
                  <a:pos x="T6" y="T7"/>
                </a:cxn>
                <a:cxn ang="0">
                  <a:pos x="T8" y="T9"/>
                </a:cxn>
              </a:cxnLst>
              <a:rect l="0" t="0" r="r" b="b"/>
              <a:pathLst>
                <a:path w="286" h="233">
                  <a:moveTo>
                    <a:pt x="180" y="0"/>
                  </a:moveTo>
                  <a:cubicBezTo>
                    <a:pt x="123" y="44"/>
                    <a:pt x="63" y="84"/>
                    <a:pt x="0" y="120"/>
                  </a:cubicBezTo>
                  <a:cubicBezTo>
                    <a:pt x="44" y="160"/>
                    <a:pt x="90" y="198"/>
                    <a:pt x="138" y="233"/>
                  </a:cubicBezTo>
                  <a:cubicBezTo>
                    <a:pt x="190" y="195"/>
                    <a:pt x="239" y="154"/>
                    <a:pt x="286" y="110"/>
                  </a:cubicBezTo>
                  <a:cubicBezTo>
                    <a:pt x="249" y="75"/>
                    <a:pt x="213" y="38"/>
                    <a:pt x="180" y="0"/>
                  </a:cubicBezTo>
                  <a:close/>
                </a:path>
              </a:pathLst>
            </a:custGeom>
            <a:noFill/>
            <a:ln w="9525">
              <a:gradFill>
                <a:gsLst>
                  <a:gs pos="0">
                    <a:schemeClr val="accent1"/>
                  </a:gs>
                  <a:gs pos="83000">
                    <a:schemeClr val="accent2"/>
                  </a:gs>
                  <a:gs pos="100000">
                    <a:schemeClr val="accent3"/>
                  </a:gs>
                </a:gsLst>
                <a:lin ang="5400000" scaled="1"/>
              </a:gradFill>
              <a:round/>
              <a:headEnd/>
              <a:tailEnd/>
            </a:ln>
          </p:spPr>
          <p:txBody>
            <a:bodyPr/>
            <a:lstStyle/>
            <a:p>
              <a:pPr eaLnBrk="1" fontAlgn="auto" hangingPunct="1">
                <a:spcBef>
                  <a:spcPts val="0"/>
                </a:spcBef>
                <a:spcAft>
                  <a:spcPts val="0"/>
                </a:spcAft>
                <a:defRPr/>
              </a:pPr>
              <a:endParaRPr lang="en-ID">
                <a:latin typeface="+mn-lt"/>
              </a:endParaRPr>
            </a:p>
          </p:txBody>
        </p:sp>
      </p:grpSp>
      <p:sp>
        <p:nvSpPr>
          <p:cNvPr id="57" name="TextBox 56">
            <a:extLst>
              <a:ext uri="{FF2B5EF4-FFF2-40B4-BE49-F238E27FC236}">
                <a16:creationId xmlns:a16="http://schemas.microsoft.com/office/drawing/2014/main" id="{7EADB656-054F-4EFD-ADDF-2BD1DBE24DEC}"/>
              </a:ext>
            </a:extLst>
          </p:cNvPr>
          <p:cNvSpPr txBox="1"/>
          <p:nvPr userDrawn="1"/>
        </p:nvSpPr>
        <p:spPr>
          <a:xfrm>
            <a:off x="656024" y="303400"/>
            <a:ext cx="1423788" cy="400110"/>
          </a:xfrm>
          <a:prstGeom prst="rect">
            <a:avLst/>
          </a:prstGeom>
          <a:noFill/>
        </p:spPr>
        <p:txBody>
          <a:bodyPr wrap="none" rtlCol="1">
            <a:spAutoFit/>
          </a:bodyPr>
          <a:lstStyle/>
          <a:p>
            <a:r>
              <a:rPr lang="en-US" sz="2000" b="1" dirty="0" err="1">
                <a:gradFill flip="none" rotWithShape="1">
                  <a:gsLst>
                    <a:gs pos="33000">
                      <a:schemeClr val="accent4"/>
                    </a:gs>
                    <a:gs pos="0">
                      <a:schemeClr val="accent5"/>
                    </a:gs>
                    <a:gs pos="100000">
                      <a:srgbClr val="0070C0"/>
                    </a:gs>
                  </a:gsLst>
                  <a:lin ang="0" scaled="1"/>
                  <a:tileRect/>
                </a:gradFill>
                <a:latin typeface="Sahel Black" panose="020B0603030804020204" pitchFamily="34" charset="-78"/>
                <a:cs typeface="Sahel Black" panose="020B0603030804020204" pitchFamily="34" charset="-78"/>
              </a:rPr>
              <a:t>IPsolution</a:t>
            </a:r>
            <a:endParaRPr lang="fa-IR" sz="2000" b="1" dirty="0">
              <a:gradFill flip="none" rotWithShape="1">
                <a:gsLst>
                  <a:gs pos="33000">
                    <a:schemeClr val="accent4"/>
                  </a:gs>
                  <a:gs pos="0">
                    <a:schemeClr val="accent5"/>
                  </a:gs>
                  <a:gs pos="100000">
                    <a:srgbClr val="0070C0"/>
                  </a:gs>
                </a:gsLst>
                <a:lin ang="0" scaled="1"/>
                <a:tileRect/>
              </a:gradFill>
              <a:latin typeface="Sahel Black" panose="020B0603030804020204" pitchFamily="34" charset="-78"/>
              <a:cs typeface="Sahel Black" panose="020B0603030804020204" pitchFamily="34" charset="-78"/>
            </a:endParaRPr>
          </a:p>
        </p:txBody>
      </p:sp>
      <p:pic>
        <p:nvPicPr>
          <p:cNvPr id="58" name="Picture 57">
            <a:extLst>
              <a:ext uri="{FF2B5EF4-FFF2-40B4-BE49-F238E27FC236}">
                <a16:creationId xmlns:a16="http://schemas.microsoft.com/office/drawing/2014/main" id="{CE9C72C1-2BB5-4253-B8FF-656D4BA9FDAE}"/>
              </a:ext>
            </a:extLst>
          </p:cNvPr>
          <p:cNvPicPr>
            <a:picLocks noChangeAspect="1"/>
          </p:cNvPicPr>
          <p:nvPr userDrawn="1"/>
        </p:nvPicPr>
        <p:blipFill rotWithShape="1">
          <a:blip r:embed="rId2">
            <a:clrChange>
              <a:clrFrom>
                <a:srgbClr val="FFFFFF"/>
              </a:clrFrom>
              <a:clrTo>
                <a:srgbClr val="FFFFFF">
                  <a:alpha val="0"/>
                </a:srgbClr>
              </a:clrTo>
            </a:clrChange>
          </a:blip>
          <a:srcRect l="24445" t="18823" r="26666" b="15847"/>
          <a:stretch/>
        </p:blipFill>
        <p:spPr>
          <a:xfrm>
            <a:off x="296312" y="210463"/>
            <a:ext cx="421900" cy="563790"/>
          </a:xfrm>
          <a:prstGeom prst="rect">
            <a:avLst/>
          </a:prstGeom>
        </p:spPr>
      </p:pic>
    </p:spTree>
    <p:extLst>
      <p:ext uri="{BB962C8B-B14F-4D97-AF65-F5344CB8AC3E}">
        <p14:creationId xmlns:p14="http://schemas.microsoft.com/office/powerpoint/2010/main" val="372851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CA721-D574-45A6-A1AF-336FFF7F6AAF}" type="datetime1">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226129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C4EA33-EFE4-4E44-A47E-07E34C8A0DC6}" type="datetime1">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133791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88CFC4-2878-4A87-A851-F8DD1D365EE2}" type="datetime1">
              <a:rPr lang="en-US" smtClean="0"/>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85384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FC1DCF-7C0A-4D95-A28A-8DFD44107119}" type="datetime1">
              <a:rPr lang="en-US" smtClean="0"/>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196018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D0503-9859-4B40-9F56-CC96E9874AB7}" type="datetime1">
              <a:rPr lang="en-US" smtClean="0"/>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50253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E9916-7819-4F7D-AA06-6870507B2CFA}" type="datetime1">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395594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0A52F-B816-4A34-B204-75B5FE72E416}" type="datetime1">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2E3A-900C-4807-8ED1-D1C44894259F}" type="slidenum">
              <a:rPr lang="en-US" smtClean="0"/>
              <a:t>‹#›</a:t>
            </a:fld>
            <a:endParaRPr lang="en-US"/>
          </a:p>
        </p:txBody>
      </p:sp>
    </p:spTree>
    <p:extLst>
      <p:ext uri="{BB962C8B-B14F-4D97-AF65-F5344CB8AC3E}">
        <p14:creationId xmlns:p14="http://schemas.microsoft.com/office/powerpoint/2010/main" val="413491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3F585-00FB-4F6D-A96D-5D9EE6C3274A}" type="datetime1">
              <a:rPr lang="en-US" smtClean="0"/>
              <a:t>3/9/2025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B2E3A-900C-4807-8ED1-D1C44894259F}" type="slidenum">
              <a:rPr lang="en-US" smtClean="0"/>
              <a:t>‹#›</a:t>
            </a:fld>
            <a:endParaRPr lang="en-US"/>
          </a:p>
        </p:txBody>
      </p:sp>
    </p:spTree>
    <p:extLst>
      <p:ext uri="{BB962C8B-B14F-4D97-AF65-F5344CB8AC3E}">
        <p14:creationId xmlns:p14="http://schemas.microsoft.com/office/powerpoint/2010/main" val="303903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520033-8BF6-4521-84EB-787F0CA3CE76}"/>
              </a:ext>
            </a:extLst>
          </p:cNvPr>
          <p:cNvSpPr/>
          <p:nvPr/>
        </p:nvSpPr>
        <p:spPr>
          <a:xfrm>
            <a:off x="0" y="1478879"/>
            <a:ext cx="7162800" cy="1524000"/>
          </a:xfrm>
          <a:prstGeom prst="rect">
            <a:avLst/>
          </a:prstGeom>
          <a:gradFill flip="none" rotWithShape="1">
            <a:gsLst>
              <a:gs pos="0">
                <a:schemeClr val="bg1">
                  <a:alpha val="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a:extLst>
              <a:ext uri="{FF2B5EF4-FFF2-40B4-BE49-F238E27FC236}">
                <a16:creationId xmlns:a16="http://schemas.microsoft.com/office/drawing/2014/main" id="{D77CE040-EB0D-4A19-ADA8-DFA895E514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5291" y="381000"/>
            <a:ext cx="10668000" cy="6096000"/>
          </a:xfrm>
          <a:prstGeom prst="rect">
            <a:avLst/>
          </a:prstGeom>
          <a:noFill/>
        </p:spPr>
      </p:pic>
      <p:grpSp>
        <p:nvGrpSpPr>
          <p:cNvPr id="8" name="Group 7">
            <a:extLst>
              <a:ext uri="{FF2B5EF4-FFF2-40B4-BE49-F238E27FC236}">
                <a16:creationId xmlns:a16="http://schemas.microsoft.com/office/drawing/2014/main" id="{F38EE6CF-6D4F-41FB-A4BA-8D7A0ABBC424}"/>
              </a:ext>
            </a:extLst>
          </p:cNvPr>
          <p:cNvGrpSpPr/>
          <p:nvPr/>
        </p:nvGrpSpPr>
        <p:grpSpPr>
          <a:xfrm>
            <a:off x="195450" y="1634880"/>
            <a:ext cx="3945006" cy="1132378"/>
            <a:chOff x="152400" y="228600"/>
            <a:chExt cx="3945006" cy="1132378"/>
          </a:xfrm>
        </p:grpSpPr>
        <p:sp>
          <p:nvSpPr>
            <p:cNvPr id="25" name="TextBox 24">
              <a:extLst>
                <a:ext uri="{FF2B5EF4-FFF2-40B4-BE49-F238E27FC236}">
                  <a16:creationId xmlns:a16="http://schemas.microsoft.com/office/drawing/2014/main" id="{AF99020A-9131-4C38-AE89-13F7196F981C}"/>
                </a:ext>
              </a:extLst>
            </p:cNvPr>
            <p:cNvSpPr txBox="1"/>
            <p:nvPr/>
          </p:nvSpPr>
          <p:spPr>
            <a:xfrm>
              <a:off x="932757" y="379290"/>
              <a:ext cx="3164649" cy="830997"/>
            </a:xfrm>
            <a:prstGeom prst="rect">
              <a:avLst/>
            </a:prstGeom>
            <a:noFill/>
          </p:spPr>
          <p:txBody>
            <a:bodyPr wrap="none" rtlCol="1">
              <a:spAutoFit/>
            </a:bodyPr>
            <a:lstStyle/>
            <a:p>
              <a:r>
                <a:rPr lang="en-US" sz="4800" b="1" dirty="0" err="1">
                  <a:gradFill flip="none" rotWithShape="1">
                    <a:gsLst>
                      <a:gs pos="33000">
                        <a:schemeClr val="accent4"/>
                      </a:gs>
                      <a:gs pos="0">
                        <a:schemeClr val="accent5"/>
                      </a:gs>
                      <a:gs pos="100000">
                        <a:srgbClr val="0070C0"/>
                      </a:gs>
                    </a:gsLst>
                    <a:lin ang="0" scaled="1"/>
                    <a:tileRect/>
                  </a:gradFill>
                  <a:latin typeface="Sahel Black" panose="020B0603030804020204" pitchFamily="34" charset="-78"/>
                  <a:cs typeface="Sahel Black" panose="020B0603030804020204"/>
                </a:rPr>
                <a:t>IPsolution</a:t>
              </a:r>
              <a:endParaRPr lang="fa-IR" sz="4800" b="1" dirty="0">
                <a:gradFill flip="none" rotWithShape="1">
                  <a:gsLst>
                    <a:gs pos="33000">
                      <a:schemeClr val="accent4"/>
                    </a:gs>
                    <a:gs pos="0">
                      <a:schemeClr val="accent5"/>
                    </a:gs>
                    <a:gs pos="100000">
                      <a:srgbClr val="0070C0"/>
                    </a:gs>
                  </a:gsLst>
                  <a:lin ang="0" scaled="1"/>
                  <a:tileRect/>
                </a:gradFill>
                <a:latin typeface="Sahel Black" panose="020B0603030804020204" pitchFamily="34" charset="-78"/>
                <a:cs typeface="Sahel Black" panose="020B0603030804020204"/>
              </a:endParaRPr>
            </a:p>
          </p:txBody>
        </p:sp>
        <p:pic>
          <p:nvPicPr>
            <p:cNvPr id="26" name="Picture 25">
              <a:extLst>
                <a:ext uri="{FF2B5EF4-FFF2-40B4-BE49-F238E27FC236}">
                  <a16:creationId xmlns:a16="http://schemas.microsoft.com/office/drawing/2014/main" id="{5DE065BA-2FEF-4BA4-A9E7-B1BF44CB7676}"/>
                </a:ext>
              </a:extLst>
            </p:cNvPr>
            <p:cNvPicPr>
              <a:picLocks noChangeAspect="1"/>
            </p:cNvPicPr>
            <p:nvPr/>
          </p:nvPicPr>
          <p:blipFill rotWithShape="1">
            <a:blip r:embed="rId4">
              <a:clrChange>
                <a:clrFrom>
                  <a:srgbClr val="FFFFFF"/>
                </a:clrFrom>
                <a:clrTo>
                  <a:srgbClr val="FFFFFF">
                    <a:alpha val="0"/>
                  </a:srgbClr>
                </a:clrTo>
              </a:clrChange>
            </a:blip>
            <a:srcRect l="24445" t="18823" r="26666" b="15847"/>
            <a:stretch/>
          </p:blipFill>
          <p:spPr>
            <a:xfrm>
              <a:off x="152400" y="228600"/>
              <a:ext cx="847391" cy="1132378"/>
            </a:xfrm>
            <a:prstGeom prst="rect">
              <a:avLst/>
            </a:prstGeom>
          </p:spPr>
        </p:pic>
      </p:grpSp>
      <p:sp>
        <p:nvSpPr>
          <p:cNvPr id="9" name="TextBox 8">
            <a:extLst>
              <a:ext uri="{FF2B5EF4-FFF2-40B4-BE49-F238E27FC236}">
                <a16:creationId xmlns:a16="http://schemas.microsoft.com/office/drawing/2014/main" id="{3066C411-0072-4113-9832-7B3DC437CE0C}"/>
              </a:ext>
            </a:extLst>
          </p:cNvPr>
          <p:cNvSpPr txBox="1"/>
          <p:nvPr/>
        </p:nvSpPr>
        <p:spPr>
          <a:xfrm>
            <a:off x="11277600" y="6324600"/>
            <a:ext cx="755335" cy="400110"/>
          </a:xfrm>
          <a:prstGeom prst="rect">
            <a:avLst/>
          </a:prstGeom>
          <a:noFill/>
        </p:spPr>
        <p:txBody>
          <a:bodyPr wrap="none" rtlCol="1">
            <a:spAutoFit/>
          </a:bodyPr>
          <a:lstStyle/>
          <a:p>
            <a:r>
              <a:rPr lang="en-US" sz="2000" b="1" dirty="0">
                <a:solidFill>
                  <a:schemeClr val="bg1"/>
                </a:solidFill>
                <a:latin typeface="Sahel Black" panose="020B0603030804020204" pitchFamily="34" charset="-78"/>
                <a:cs typeface="Sahel Black" panose="020B0603030804020204"/>
              </a:rPr>
              <a:t>2025</a:t>
            </a:r>
            <a:endParaRPr lang="fa-IR" sz="2000" b="1" dirty="0">
              <a:solidFill>
                <a:schemeClr val="bg1"/>
              </a:solidFill>
              <a:latin typeface="Sahel Black" panose="020B0603030804020204" pitchFamily="34" charset="-78"/>
              <a:cs typeface="Sahel Black" panose="020B0603030804020204"/>
            </a:endParaRPr>
          </a:p>
        </p:txBody>
      </p:sp>
    </p:spTree>
    <p:extLst>
      <p:ext uri="{BB962C8B-B14F-4D97-AF65-F5344CB8AC3E}">
        <p14:creationId xmlns:p14="http://schemas.microsoft.com/office/powerpoint/2010/main" val="42458367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Geology</a:t>
            </a:r>
            <a:endParaRPr lang="en-US" dirty="0"/>
          </a:p>
        </p:txBody>
      </p:sp>
      <p:sp>
        <p:nvSpPr>
          <p:cNvPr id="3" name="Content Placeholder 2"/>
          <p:cNvSpPr>
            <a:spLocks noGrp="1"/>
          </p:cNvSpPr>
          <p:nvPr>
            <p:ph idx="1"/>
          </p:nvPr>
        </p:nvSpPr>
        <p:spPr/>
        <p:txBody>
          <a:bodyPr>
            <a:normAutofit fontScale="40000" lnSpcReduction="20000"/>
          </a:bodyPr>
          <a:lstStyle/>
          <a:p>
            <a:pPr lvl="0"/>
            <a:r>
              <a:rPr lang="en-US" sz="5000" b="1" dirty="0"/>
              <a:t>Organic Geochemistry Studies</a:t>
            </a:r>
          </a:p>
          <a:p>
            <a:pPr lvl="0">
              <a:buFont typeface="Wingdings" pitchFamily="2" charset="2"/>
              <a:buChar char="ü"/>
            </a:pPr>
            <a:r>
              <a:rPr lang="en-US" sz="4200" b="1" dirty="0"/>
              <a:t>Exploration geochemistry</a:t>
            </a:r>
          </a:p>
          <a:p>
            <a:pPr lvl="0">
              <a:buFont typeface="Wingdings" pitchFamily="2" charset="2"/>
              <a:buChar char="ü"/>
            </a:pPr>
            <a:r>
              <a:rPr lang="en-US" sz="4200" b="1" dirty="0"/>
              <a:t>Source rocks evaluation</a:t>
            </a:r>
          </a:p>
          <a:p>
            <a:pPr lvl="0">
              <a:buFont typeface="Wingdings" pitchFamily="2" charset="2"/>
              <a:buChar char="ü"/>
            </a:pPr>
            <a:r>
              <a:rPr lang="en-US" sz="4200" b="1" dirty="0"/>
              <a:t>Rock-</a:t>
            </a:r>
            <a:r>
              <a:rPr lang="en-US" sz="4200" b="1" dirty="0" err="1"/>
              <a:t>Eval</a:t>
            </a:r>
            <a:r>
              <a:rPr lang="en-US" sz="4200" b="1" dirty="0"/>
              <a:t> pyrolysis</a:t>
            </a:r>
          </a:p>
          <a:p>
            <a:pPr lvl="0">
              <a:buFont typeface="Wingdings" pitchFamily="2" charset="2"/>
              <a:buChar char="ü"/>
            </a:pPr>
            <a:r>
              <a:rPr lang="en-US" sz="4200" b="1" dirty="0"/>
              <a:t>Organic petrography</a:t>
            </a:r>
          </a:p>
          <a:p>
            <a:pPr lvl="0">
              <a:buFont typeface="Wingdings" pitchFamily="2" charset="2"/>
              <a:buChar char="ü"/>
            </a:pPr>
            <a:r>
              <a:rPr lang="en-US" sz="4200" b="1" dirty="0"/>
              <a:t>preparing geochemical logs and maps</a:t>
            </a:r>
          </a:p>
          <a:p>
            <a:pPr lvl="0">
              <a:buFont typeface="Wingdings" pitchFamily="2" charset="2"/>
              <a:buChar char="ü"/>
            </a:pPr>
            <a:r>
              <a:rPr lang="en-US" sz="4200" b="1" dirty="0"/>
              <a:t>Petroleum geochemistry and determination of oil families</a:t>
            </a:r>
          </a:p>
          <a:p>
            <a:pPr lvl="0">
              <a:buFont typeface="Wingdings" pitchFamily="2" charset="2"/>
              <a:buChar char="ü"/>
            </a:pPr>
            <a:r>
              <a:rPr lang="en-US" sz="4200" b="1" dirty="0"/>
              <a:t>Oil-source correlation</a:t>
            </a:r>
          </a:p>
          <a:p>
            <a:pPr lvl="0">
              <a:buFont typeface="Wingdings" pitchFamily="2" charset="2"/>
              <a:buChar char="ü"/>
            </a:pPr>
            <a:r>
              <a:rPr lang="en-US" sz="4200" b="1" dirty="0"/>
              <a:t>Gas geochemistry</a:t>
            </a:r>
          </a:p>
          <a:p>
            <a:pPr lvl="0">
              <a:buFont typeface="Wingdings" pitchFamily="2" charset="2"/>
              <a:buChar char="ü"/>
            </a:pPr>
            <a:endParaRPr lang="en-US" b="1" dirty="0"/>
          </a:p>
          <a:p>
            <a:pPr lvl="0"/>
            <a:r>
              <a:rPr lang="en-US" sz="5000" b="1" dirty="0"/>
              <a:t>Reservoir Geochemistry </a:t>
            </a:r>
          </a:p>
          <a:p>
            <a:pPr lvl="0">
              <a:buFont typeface="Wingdings" pitchFamily="2" charset="2"/>
              <a:buChar char="ü"/>
            </a:pPr>
            <a:r>
              <a:rPr lang="en-US" sz="4500" b="1" dirty="0"/>
              <a:t>Lateral and vertical reservoir partitioning</a:t>
            </a:r>
          </a:p>
          <a:p>
            <a:pPr lvl="0">
              <a:buFont typeface="Wingdings" pitchFamily="2" charset="2"/>
              <a:buChar char="ü"/>
            </a:pPr>
            <a:r>
              <a:rPr lang="en-US" sz="4500" b="1" dirty="0"/>
              <a:t>Reservoir wettability</a:t>
            </a:r>
          </a:p>
          <a:p>
            <a:pPr lvl="0">
              <a:buFont typeface="Wingdings" pitchFamily="2" charset="2"/>
              <a:buChar char="ü"/>
            </a:pPr>
            <a:r>
              <a:rPr lang="en-US" sz="4500" b="1" dirty="0"/>
              <a:t>Reservoir microbial degradation</a:t>
            </a:r>
          </a:p>
          <a:p>
            <a:pPr lvl="0">
              <a:buFont typeface="Wingdings" pitchFamily="2" charset="2"/>
              <a:buChar char="ü"/>
            </a:pPr>
            <a:r>
              <a:rPr lang="en-US" sz="4500" b="1" dirty="0" err="1"/>
              <a:t>Asphalthene</a:t>
            </a:r>
            <a:r>
              <a:rPr lang="en-US" sz="4500" b="1" dirty="0"/>
              <a:t> precipitation analysis</a:t>
            </a:r>
          </a:p>
          <a:p>
            <a:pPr lvl="0">
              <a:buFont typeface="Wingdings" pitchFamily="2" charset="2"/>
              <a:buChar char="ü"/>
            </a:pPr>
            <a:r>
              <a:rPr lang="en-US" sz="4500" b="1" dirty="0"/>
              <a:t>Petroleum system modeling and analysis</a:t>
            </a:r>
          </a:p>
          <a:p>
            <a:endParaRPr lang="en-US" dirty="0"/>
          </a:p>
        </p:txBody>
      </p:sp>
      <p:pic>
        <p:nvPicPr>
          <p:cNvPr id="61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3505201"/>
            <a:ext cx="3514797" cy="266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55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Petrophysics</a:t>
            </a:r>
            <a:endParaRPr lang="en-US" dirty="0"/>
          </a:p>
        </p:txBody>
      </p:sp>
      <p:sp>
        <p:nvSpPr>
          <p:cNvPr id="3" name="Content Placeholder 2"/>
          <p:cNvSpPr>
            <a:spLocks noGrp="1"/>
          </p:cNvSpPr>
          <p:nvPr>
            <p:ph idx="1"/>
          </p:nvPr>
        </p:nvSpPr>
        <p:spPr/>
        <p:txBody>
          <a:bodyPr>
            <a:normAutofit/>
          </a:bodyPr>
          <a:lstStyle/>
          <a:p>
            <a:pPr lvl="0"/>
            <a:r>
              <a:rPr lang="en-US" sz="2000" b="1" dirty="0"/>
              <a:t>Petrophysical logs interpretation and evaluation</a:t>
            </a:r>
          </a:p>
          <a:p>
            <a:pPr lvl="0"/>
            <a:r>
              <a:rPr lang="en-US" sz="2000" b="1" dirty="0"/>
              <a:t>Logging operation supervision</a:t>
            </a:r>
          </a:p>
          <a:p>
            <a:pPr lvl="0"/>
            <a:r>
              <a:rPr lang="en-US" sz="2000" b="1" dirty="0"/>
              <a:t>Perforation operation supervision</a:t>
            </a:r>
          </a:p>
          <a:p>
            <a:pPr marL="0" indent="0">
              <a:buNone/>
            </a:pPr>
            <a:endParaRPr lang="en-US" sz="2000" dirty="0"/>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398" y="2921000"/>
            <a:ext cx="6929202"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45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Reservoir</a:t>
            </a:r>
            <a:endParaRPr lang="en-US" dirty="0"/>
          </a:p>
        </p:txBody>
      </p:sp>
      <p:sp>
        <p:nvSpPr>
          <p:cNvPr id="3" name="Content Placeholder 2"/>
          <p:cNvSpPr>
            <a:spLocks noGrp="1"/>
          </p:cNvSpPr>
          <p:nvPr>
            <p:ph idx="1"/>
          </p:nvPr>
        </p:nvSpPr>
        <p:spPr/>
        <p:txBody>
          <a:bodyPr>
            <a:normAutofit/>
          </a:bodyPr>
          <a:lstStyle/>
          <a:p>
            <a:pPr lvl="0"/>
            <a:r>
              <a:rPr lang="en-US" sz="2800" b="1" dirty="0"/>
              <a:t>Basic reservoir studies and dynamic simulation</a:t>
            </a:r>
          </a:p>
          <a:p>
            <a:pPr lvl="0">
              <a:buFont typeface="Wingdings" pitchFamily="2" charset="2"/>
              <a:buChar char="ü"/>
            </a:pPr>
            <a:r>
              <a:rPr lang="en-US" sz="2200" b="1" dirty="0"/>
              <a:t>Well tests analysis</a:t>
            </a:r>
          </a:p>
          <a:p>
            <a:pPr lvl="0">
              <a:buFont typeface="Wingdings" pitchFamily="2" charset="2"/>
              <a:buChar char="ü"/>
            </a:pPr>
            <a:r>
              <a:rPr lang="en-US" sz="2200" b="1" dirty="0"/>
              <a:t>Rock typing</a:t>
            </a:r>
          </a:p>
          <a:p>
            <a:pPr lvl="0">
              <a:buFont typeface="Wingdings" pitchFamily="2" charset="2"/>
              <a:buChar char="ü"/>
            </a:pPr>
            <a:r>
              <a:rPr lang="en-US" sz="2200" b="1" dirty="0"/>
              <a:t>Production logs analysis</a:t>
            </a:r>
          </a:p>
          <a:p>
            <a:pPr lvl="0">
              <a:buFont typeface="Wingdings" pitchFamily="2" charset="2"/>
              <a:buChar char="ü"/>
            </a:pPr>
            <a:r>
              <a:rPr lang="en-US" sz="2200" b="1" dirty="0"/>
              <a:t>Core analysis, CCAL, SCAL</a:t>
            </a:r>
          </a:p>
          <a:p>
            <a:pPr lvl="0">
              <a:buFont typeface="Wingdings" pitchFamily="2" charset="2"/>
              <a:buChar char="ü"/>
            </a:pPr>
            <a:r>
              <a:rPr lang="en-US" sz="2200" b="1" dirty="0"/>
              <a:t>Dynamic simulation</a:t>
            </a:r>
          </a:p>
          <a:p>
            <a:pPr>
              <a:buFont typeface="Wingdings" pitchFamily="2" charset="2"/>
              <a:buChar char="ü"/>
            </a:pPr>
            <a:r>
              <a:rPr lang="en-US" sz="2200" b="1" dirty="0"/>
              <a:t>History matching</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873626" y="4038601"/>
            <a:ext cx="29749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858001" y="2092184"/>
            <a:ext cx="29749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66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j-lt"/>
              </a:rPr>
              <a:t>Drilling</a:t>
            </a:r>
            <a:endParaRPr lang="en-US" dirty="0"/>
          </a:p>
        </p:txBody>
      </p:sp>
      <p:sp>
        <p:nvSpPr>
          <p:cNvPr id="4" name="Content Placeholder 2">
            <a:extLst>
              <a:ext uri="{FF2B5EF4-FFF2-40B4-BE49-F238E27FC236}">
                <a16:creationId xmlns:a16="http://schemas.microsoft.com/office/drawing/2014/main" id="{AE86E8C8-44D6-487F-AA0A-23E29BB21978}"/>
              </a:ext>
            </a:extLst>
          </p:cNvPr>
          <p:cNvSpPr>
            <a:spLocks noGrp="1"/>
          </p:cNvSpPr>
          <p:nvPr>
            <p:ph idx="1"/>
          </p:nvPr>
        </p:nvSpPr>
        <p:spPr>
          <a:xfrm>
            <a:off x="609600" y="1600201"/>
            <a:ext cx="10972800" cy="4525963"/>
          </a:xfrm>
        </p:spPr>
        <p:txBody>
          <a:bodyPr>
            <a:normAutofit/>
          </a:bodyPr>
          <a:lstStyle/>
          <a:p>
            <a:pPr lvl="0">
              <a:buFont typeface="Wingdings" panose="05000000000000000000" pitchFamily="2" charset="2"/>
              <a:buChar char="Ø"/>
            </a:pPr>
            <a:r>
              <a:rPr lang="en-US" sz="2000" b="1" dirty="0" err="1"/>
              <a:t>Drillstring</a:t>
            </a:r>
            <a:r>
              <a:rPr lang="en-US" sz="2000" b="1" dirty="0"/>
              <a:t> Mechanics and Casing Design</a:t>
            </a:r>
          </a:p>
          <a:p>
            <a:pPr lvl="0">
              <a:buFont typeface="Wingdings" panose="05000000000000000000" pitchFamily="2" charset="2"/>
              <a:buChar char="Ø"/>
            </a:pPr>
            <a:r>
              <a:rPr lang="en-US" sz="2000" b="1" dirty="0"/>
              <a:t>Cuttings Transport</a:t>
            </a:r>
          </a:p>
          <a:p>
            <a:pPr lvl="0">
              <a:buFont typeface="Wingdings" panose="05000000000000000000" pitchFamily="2" charset="2"/>
              <a:buChar char="Ø"/>
            </a:pPr>
            <a:r>
              <a:rPr lang="en-US" sz="2000" b="1" dirty="0"/>
              <a:t>Wellbore Stress, Stability, and Strengthening</a:t>
            </a:r>
          </a:p>
          <a:p>
            <a:pPr lvl="0">
              <a:buFont typeface="Wingdings" panose="05000000000000000000" pitchFamily="2" charset="2"/>
              <a:buChar char="Ø"/>
            </a:pPr>
            <a:r>
              <a:rPr lang="en-US" sz="2000" b="1" dirty="0"/>
              <a:t>Pore pressure generation mechanisms</a:t>
            </a:r>
          </a:p>
          <a:p>
            <a:pPr lvl="0">
              <a:buFont typeface="Wingdings" panose="05000000000000000000" pitchFamily="2" charset="2"/>
              <a:buChar char="Ø"/>
            </a:pPr>
            <a:r>
              <a:rPr lang="en-US" sz="2000" b="1" dirty="0"/>
              <a:t>Drilling Fluids Management</a:t>
            </a:r>
          </a:p>
          <a:p>
            <a:pPr lvl="0">
              <a:buFont typeface="Wingdings" panose="05000000000000000000" pitchFamily="2" charset="2"/>
              <a:buChar char="Ø"/>
            </a:pPr>
            <a:r>
              <a:rPr lang="en-US" sz="2000" b="1" dirty="0"/>
              <a:t>Drilling hydraulics optimization and detailed technical analysis</a:t>
            </a:r>
          </a:p>
          <a:p>
            <a:pPr marL="715963" lvl="0">
              <a:buFont typeface="Wingdings" panose="05000000000000000000" pitchFamily="2" charset="2"/>
              <a:buChar char="ü"/>
            </a:pPr>
            <a:r>
              <a:rPr lang="en-US" sz="2000" b="1" dirty="0"/>
              <a:t>Rate of penetration objective function</a:t>
            </a:r>
          </a:p>
          <a:p>
            <a:pPr marL="715963" lvl="0">
              <a:buFont typeface="Wingdings" panose="05000000000000000000" pitchFamily="2" charset="2"/>
              <a:buChar char="ü"/>
            </a:pPr>
            <a:r>
              <a:rPr lang="en-US" sz="2000" b="1" dirty="0"/>
              <a:t>Optimization Concepts and Methods Relating Time, Cost, and Value</a:t>
            </a:r>
          </a:p>
          <a:p>
            <a:pPr lvl="0"/>
            <a:endParaRPr lang="en-US" sz="2000" b="1" dirty="0"/>
          </a:p>
        </p:txBody>
      </p:sp>
    </p:spTree>
    <p:extLst>
      <p:ext uri="{BB962C8B-B14F-4D97-AF65-F5344CB8AC3E}">
        <p14:creationId xmlns:p14="http://schemas.microsoft.com/office/powerpoint/2010/main" val="279342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Software</a:t>
            </a:r>
            <a:endParaRPr lang="en-US" dirty="0"/>
          </a:p>
        </p:txBody>
      </p:sp>
      <p:sp>
        <p:nvSpPr>
          <p:cNvPr id="3" name="Content Placeholder 2"/>
          <p:cNvSpPr>
            <a:spLocks noGrp="1"/>
          </p:cNvSpPr>
          <p:nvPr>
            <p:ph idx="1"/>
          </p:nvPr>
        </p:nvSpPr>
        <p:spPr/>
        <p:txBody>
          <a:bodyPr>
            <a:normAutofit/>
          </a:bodyPr>
          <a:lstStyle/>
          <a:p>
            <a:pPr lvl="0"/>
            <a:r>
              <a:rPr lang="en-US" sz="2400" b="1" dirty="0"/>
              <a:t>Professional software training courses</a:t>
            </a:r>
          </a:p>
          <a:p>
            <a:pPr lvl="0"/>
            <a:r>
              <a:rPr lang="en-US" sz="2400" b="1" dirty="0"/>
              <a:t>Well logs visualization and interpretation software(in-house package): </a:t>
            </a:r>
          </a:p>
          <a:p>
            <a:pPr marL="0" indent="0" algn="just">
              <a:buNone/>
            </a:pPr>
            <a:r>
              <a:rPr lang="en-US" sz="1800" dirty="0"/>
              <a:t>This package is developed by software group of company with the aim of petrophysical evaluations. This package provides several facilities for core analysis and description, rock physics analysis and drawing composite well logs. </a:t>
            </a:r>
            <a:endParaRPr lang="en-US" sz="1800" b="1" dirty="0"/>
          </a:p>
          <a:p>
            <a:endParaRPr lang="en-US" sz="2800" dirty="0"/>
          </a:p>
        </p:txBody>
      </p:sp>
      <p:pic>
        <p:nvPicPr>
          <p:cNvPr id="92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0"/>
            <a:ext cx="524351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39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Software: Log Master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1200" y="1646239"/>
            <a:ext cx="8229600" cy="44338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33600" y="1798639"/>
            <a:ext cx="8229600" cy="44338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741" t="11956" b="2174"/>
          <a:stretch/>
        </p:blipFill>
        <p:spPr bwMode="auto">
          <a:xfrm>
            <a:off x="2286000" y="2017722"/>
            <a:ext cx="7543800" cy="429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008438" y="1828801"/>
            <a:ext cx="4525963"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95928"/>
            <a:ext cx="8458200" cy="455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286000" y="1951039"/>
            <a:ext cx="8229600" cy="44338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1087"/>
          <a:stretch/>
        </p:blipFill>
        <p:spPr bwMode="auto">
          <a:xfrm>
            <a:off x="1676401" y="1676401"/>
            <a:ext cx="8864737"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3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Skills and Software Knowledge</a:t>
            </a:r>
          </a:p>
        </p:txBody>
      </p:sp>
      <p:sp>
        <p:nvSpPr>
          <p:cNvPr id="3" name="Content Placeholder 2"/>
          <p:cNvSpPr>
            <a:spLocks noGrp="1"/>
          </p:cNvSpPr>
          <p:nvPr>
            <p:ph idx="1"/>
          </p:nvPr>
        </p:nvSpPr>
        <p:spPr>
          <a:xfrm>
            <a:off x="2087880" y="1417639"/>
            <a:ext cx="3886200" cy="4525963"/>
          </a:xfrm>
          <a:solidFill>
            <a:schemeClr val="accent5">
              <a:lumMod val="20000"/>
              <a:lumOff val="80000"/>
            </a:schemeClr>
          </a:solidFill>
        </p:spPr>
        <p:txBody>
          <a:bodyPr>
            <a:noAutofit/>
          </a:bodyPr>
          <a:lstStyle/>
          <a:p>
            <a:pPr marL="0" indent="0">
              <a:buNone/>
            </a:pPr>
            <a:r>
              <a:rPr lang="en-US" sz="1800" b="1" dirty="0">
                <a:solidFill>
                  <a:srgbClr val="0070C0"/>
                </a:solidFill>
              </a:rPr>
              <a:t>Skills</a:t>
            </a:r>
            <a:endParaRPr lang="en-US" sz="1400" b="1" dirty="0">
              <a:solidFill>
                <a:srgbClr val="0070C0"/>
              </a:solidFill>
            </a:endParaRPr>
          </a:p>
          <a:p>
            <a:pPr lvl="0">
              <a:buFont typeface="Wingdings" pitchFamily="2" charset="2"/>
              <a:buChar char="ü"/>
            </a:pPr>
            <a:r>
              <a:rPr lang="en-US" sz="1400" b="1" dirty="0"/>
              <a:t>Structural seismic interpretation</a:t>
            </a:r>
            <a:endParaRPr lang="en-US" sz="1400" dirty="0"/>
          </a:p>
          <a:p>
            <a:pPr lvl="0">
              <a:buFont typeface="Wingdings" pitchFamily="2" charset="2"/>
              <a:buChar char="ü"/>
            </a:pPr>
            <a:r>
              <a:rPr lang="en-US" sz="1400" b="1" dirty="0"/>
              <a:t>Carbonate seismic sequence stratigraphy</a:t>
            </a:r>
            <a:endParaRPr lang="en-US" sz="1400" dirty="0"/>
          </a:p>
          <a:p>
            <a:pPr lvl="0">
              <a:buFont typeface="Wingdings" pitchFamily="2" charset="2"/>
              <a:buChar char="ü"/>
            </a:pPr>
            <a:r>
              <a:rPr lang="en-US" sz="1400" b="1" dirty="0"/>
              <a:t>Rock physics and quantitative seismic analysis</a:t>
            </a:r>
            <a:endParaRPr lang="en-US" sz="1400" dirty="0"/>
          </a:p>
          <a:p>
            <a:pPr lvl="0">
              <a:buFont typeface="Wingdings" pitchFamily="2" charset="2"/>
              <a:buChar char="ü"/>
            </a:pPr>
            <a:r>
              <a:rPr lang="en-US" sz="1400" b="1" dirty="0"/>
              <a:t>Geostatistical inversion</a:t>
            </a:r>
            <a:endParaRPr lang="en-US" sz="1400" dirty="0"/>
          </a:p>
          <a:p>
            <a:pPr lvl="0">
              <a:buFont typeface="Wingdings" pitchFamily="2" charset="2"/>
              <a:buChar char="ü"/>
            </a:pPr>
            <a:r>
              <a:rPr lang="en-US" sz="1400" b="1" dirty="0" err="1"/>
              <a:t>Geostatistics</a:t>
            </a:r>
            <a:r>
              <a:rPr lang="en-US" sz="1400" b="1" dirty="0"/>
              <a:t> (on job training workshop)</a:t>
            </a:r>
            <a:endParaRPr lang="en-US" sz="1400" dirty="0"/>
          </a:p>
          <a:p>
            <a:pPr lvl="0">
              <a:buFont typeface="Wingdings" pitchFamily="2" charset="2"/>
              <a:buChar char="ü"/>
            </a:pPr>
            <a:r>
              <a:rPr lang="en-US" sz="1400" b="1" dirty="0"/>
              <a:t>Basin modeling</a:t>
            </a:r>
            <a:endParaRPr lang="en-US" sz="1400" dirty="0"/>
          </a:p>
          <a:p>
            <a:pPr lvl="0">
              <a:buFont typeface="Wingdings" pitchFamily="2" charset="2"/>
              <a:buChar char="ü"/>
            </a:pPr>
            <a:r>
              <a:rPr lang="en-US" sz="1400" b="1" dirty="0"/>
              <a:t>Seismic processing</a:t>
            </a:r>
            <a:endParaRPr lang="en-US" sz="1400" dirty="0"/>
          </a:p>
          <a:p>
            <a:pPr lvl="0">
              <a:buFont typeface="Wingdings" pitchFamily="2" charset="2"/>
              <a:buChar char="ü"/>
            </a:pPr>
            <a:r>
              <a:rPr lang="en-US" sz="1400" b="1" dirty="0"/>
              <a:t>Seismic survey design</a:t>
            </a:r>
            <a:endParaRPr lang="en-US" sz="1400" dirty="0"/>
          </a:p>
          <a:p>
            <a:pPr lvl="0">
              <a:buFont typeface="Wingdings" pitchFamily="2" charset="2"/>
              <a:buChar char="ü"/>
            </a:pPr>
            <a:r>
              <a:rPr lang="en-US" sz="1400" b="1" dirty="0"/>
              <a:t>Seismic facies analysis</a:t>
            </a:r>
            <a:endParaRPr lang="en-US" sz="1400" dirty="0"/>
          </a:p>
          <a:p>
            <a:pPr lvl="0">
              <a:buFont typeface="Wingdings" pitchFamily="2" charset="2"/>
              <a:buChar char="ü"/>
            </a:pPr>
            <a:r>
              <a:rPr lang="en-US" sz="1400" b="1" dirty="0"/>
              <a:t>Structural geology; Theory and field trip</a:t>
            </a:r>
          </a:p>
          <a:p>
            <a:pPr lvl="0">
              <a:buFont typeface="Wingdings" pitchFamily="2" charset="2"/>
              <a:buChar char="ü"/>
            </a:pPr>
            <a:r>
              <a:rPr lang="en-US" sz="1400" b="1" dirty="0"/>
              <a:t>Geology of </a:t>
            </a:r>
            <a:r>
              <a:rPr lang="en-US" sz="1400" b="1" dirty="0" err="1"/>
              <a:t>Dehram</a:t>
            </a:r>
            <a:r>
              <a:rPr lang="en-US" sz="1400" b="1" dirty="0"/>
              <a:t> group: stratigraphy, Sequence Stratigraphy, paleontology and sedimentology + Field trip (Complete Package)</a:t>
            </a:r>
          </a:p>
        </p:txBody>
      </p:sp>
      <p:sp>
        <p:nvSpPr>
          <p:cNvPr id="5" name="Content Placeholder 2">
            <a:extLst>
              <a:ext uri="{FF2B5EF4-FFF2-40B4-BE49-F238E27FC236}">
                <a16:creationId xmlns:a16="http://schemas.microsoft.com/office/drawing/2014/main" id="{FDE54F51-A694-4FDD-9FD2-A6187CA3B989}"/>
              </a:ext>
            </a:extLst>
          </p:cNvPr>
          <p:cNvSpPr txBox="1">
            <a:spLocks/>
          </p:cNvSpPr>
          <p:nvPr/>
        </p:nvSpPr>
        <p:spPr>
          <a:xfrm>
            <a:off x="6355080" y="1417639"/>
            <a:ext cx="3886200" cy="4525963"/>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6">
                    <a:lumMod val="50000"/>
                  </a:schemeClr>
                </a:solidFill>
              </a:rPr>
              <a:t>Software</a:t>
            </a:r>
            <a:endParaRPr lang="en-US" sz="1400" b="1" dirty="0">
              <a:solidFill>
                <a:schemeClr val="accent6">
                  <a:lumMod val="50000"/>
                </a:schemeClr>
              </a:solidFill>
            </a:endParaRPr>
          </a:p>
          <a:p>
            <a:pPr>
              <a:buFont typeface="Wingdings" pitchFamily="2" charset="2"/>
              <a:buChar char="ü"/>
            </a:pPr>
            <a:r>
              <a:rPr lang="en-US" sz="1400" b="1" dirty="0"/>
              <a:t>Petrel</a:t>
            </a:r>
          </a:p>
          <a:p>
            <a:pPr>
              <a:buFont typeface="Wingdings" pitchFamily="2" charset="2"/>
              <a:buChar char="ü"/>
            </a:pPr>
            <a:r>
              <a:rPr lang="en-US" sz="1400" b="1" dirty="0"/>
              <a:t>HRS</a:t>
            </a:r>
          </a:p>
          <a:p>
            <a:pPr>
              <a:buFont typeface="Wingdings" pitchFamily="2" charset="2"/>
              <a:buChar char="ü"/>
            </a:pPr>
            <a:r>
              <a:rPr lang="en-US" sz="1400" b="1" dirty="0"/>
              <a:t>Jason</a:t>
            </a:r>
          </a:p>
          <a:p>
            <a:pPr>
              <a:buFont typeface="Wingdings" pitchFamily="2" charset="2"/>
              <a:buChar char="ü"/>
            </a:pPr>
            <a:r>
              <a:rPr lang="en-US" sz="1400" b="1" dirty="0" err="1"/>
              <a:t>Opendtect</a:t>
            </a:r>
            <a:endParaRPr lang="en-US" sz="1400" b="1" dirty="0"/>
          </a:p>
          <a:p>
            <a:pPr>
              <a:buFont typeface="Wingdings" pitchFamily="2" charset="2"/>
              <a:buChar char="ü"/>
            </a:pPr>
            <a:r>
              <a:rPr lang="en-US" sz="1400" b="1" dirty="0" err="1"/>
              <a:t>Norsar</a:t>
            </a:r>
            <a:endParaRPr lang="en-US" sz="1400" b="1" dirty="0"/>
          </a:p>
          <a:p>
            <a:pPr>
              <a:buFont typeface="Wingdings" pitchFamily="2" charset="2"/>
              <a:buChar char="ü"/>
            </a:pPr>
            <a:r>
              <a:rPr lang="en-US" sz="1400" b="1" dirty="0"/>
              <a:t>Promax</a:t>
            </a:r>
          </a:p>
          <a:p>
            <a:pPr>
              <a:buFont typeface="Wingdings" pitchFamily="2" charset="2"/>
              <a:buChar char="ü"/>
            </a:pPr>
            <a:r>
              <a:rPr lang="en-US" sz="1400" b="1" dirty="0"/>
              <a:t>Focus (Paradigm)</a:t>
            </a:r>
          </a:p>
          <a:p>
            <a:pPr>
              <a:buFont typeface="Wingdings" pitchFamily="2" charset="2"/>
              <a:buChar char="ü"/>
            </a:pPr>
            <a:r>
              <a:rPr lang="en-US" sz="1400" b="1" dirty="0"/>
              <a:t>Vista</a:t>
            </a:r>
          </a:p>
          <a:p>
            <a:pPr>
              <a:buFont typeface="Wingdings" pitchFamily="2" charset="2"/>
              <a:buChar char="ü"/>
            </a:pPr>
            <a:r>
              <a:rPr lang="en-US" sz="1400" b="1" dirty="0"/>
              <a:t>Omni</a:t>
            </a:r>
          </a:p>
          <a:p>
            <a:endParaRPr lang="en-US" sz="1400" b="1" dirty="0"/>
          </a:p>
        </p:txBody>
      </p:sp>
    </p:spTree>
    <p:extLst>
      <p:ext uri="{BB962C8B-B14F-4D97-AF65-F5344CB8AC3E}">
        <p14:creationId xmlns:p14="http://schemas.microsoft.com/office/powerpoint/2010/main" val="9036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7E49032-C683-4DBF-9506-52BC14627ADF}"/>
              </a:ext>
            </a:extLst>
          </p:cNvPr>
          <p:cNvSpPr>
            <a:spLocks noEditPoints="1"/>
          </p:cNvSpPr>
          <p:nvPr/>
        </p:nvSpPr>
        <p:spPr bwMode="auto">
          <a:xfrm>
            <a:off x="3168650" y="4389438"/>
            <a:ext cx="5854700" cy="5827712"/>
          </a:xfrm>
          <a:custGeom>
            <a:avLst/>
            <a:gdLst>
              <a:gd name="T0" fmla="*/ 127 w 3029"/>
              <a:gd name="T1" fmla="*/ 908 h 3029"/>
              <a:gd name="T2" fmla="*/ 1211 w 3029"/>
              <a:gd name="T3" fmla="*/ 293 h 3029"/>
              <a:gd name="T4" fmla="*/ 1284 w 3029"/>
              <a:gd name="T5" fmla="*/ 572 h 3029"/>
              <a:gd name="T6" fmla="*/ 2309 w 3029"/>
              <a:gd name="T7" fmla="*/ 1171 h 3029"/>
              <a:gd name="T8" fmla="*/ 2832 w 3029"/>
              <a:gd name="T9" fmla="*/ 1391 h 3029"/>
              <a:gd name="T10" fmla="*/ 1306 w 3029"/>
              <a:gd name="T11" fmla="*/ 777 h 3029"/>
              <a:gd name="T12" fmla="*/ 1571 w 3029"/>
              <a:gd name="T13" fmla="*/ 1027 h 3029"/>
              <a:gd name="T14" fmla="*/ 2092 w 3029"/>
              <a:gd name="T15" fmla="*/ 1688 h 3029"/>
              <a:gd name="T16" fmla="*/ 2658 w 3029"/>
              <a:gd name="T17" fmla="*/ 1697 h 3029"/>
              <a:gd name="T18" fmla="*/ 1336 w 3029"/>
              <a:gd name="T19" fmla="*/ 851 h 3029"/>
              <a:gd name="T20" fmla="*/ 1501 w 3029"/>
              <a:gd name="T21" fmla="*/ 1337 h 3029"/>
              <a:gd name="T22" fmla="*/ 1777 w 3029"/>
              <a:gd name="T23" fmla="*/ 1416 h 3029"/>
              <a:gd name="T24" fmla="*/ 1398 w 3029"/>
              <a:gd name="T25" fmla="*/ 1798 h 3029"/>
              <a:gd name="T26" fmla="*/ 1286 w 3029"/>
              <a:gd name="T27" fmla="*/ 2000 h 3029"/>
              <a:gd name="T28" fmla="*/ 2056 w 3029"/>
              <a:gd name="T29" fmla="*/ 1918 h 3029"/>
              <a:gd name="T30" fmla="*/ 1778 w 3029"/>
              <a:gd name="T31" fmla="*/ 1625 h 3029"/>
              <a:gd name="T32" fmla="*/ 1185 w 3029"/>
              <a:gd name="T33" fmla="*/ 1429 h 3029"/>
              <a:gd name="T34" fmla="*/ 960 w 3029"/>
              <a:gd name="T35" fmla="*/ 1710 h 3029"/>
              <a:gd name="T36" fmla="*/ 1135 w 3029"/>
              <a:gd name="T37" fmla="*/ 2159 h 3029"/>
              <a:gd name="T38" fmla="*/ 1706 w 3029"/>
              <a:gd name="T39" fmla="*/ 2314 h 3029"/>
              <a:gd name="T40" fmla="*/ 2288 w 3029"/>
              <a:gd name="T41" fmla="*/ 1993 h 3029"/>
              <a:gd name="T42" fmla="*/ 1787 w 3029"/>
              <a:gd name="T43" fmla="*/ 1470 h 3029"/>
              <a:gd name="T44" fmla="*/ 902 w 3029"/>
              <a:gd name="T45" fmla="*/ 615 h 3029"/>
              <a:gd name="T46" fmla="*/ 936 w 3029"/>
              <a:gd name="T47" fmla="*/ 1131 h 3029"/>
              <a:gd name="T48" fmla="*/ 887 w 3029"/>
              <a:gd name="T49" fmla="*/ 1488 h 3029"/>
              <a:gd name="T50" fmla="*/ 604 w 3029"/>
              <a:gd name="T51" fmla="*/ 1514 h 3029"/>
              <a:gd name="T52" fmla="*/ 997 w 3029"/>
              <a:gd name="T53" fmla="*/ 2318 h 3029"/>
              <a:gd name="T54" fmla="*/ 1194 w 3029"/>
              <a:gd name="T55" fmla="*/ 2408 h 3029"/>
              <a:gd name="T56" fmla="*/ 2001 w 3029"/>
              <a:gd name="T57" fmla="*/ 2342 h 3029"/>
              <a:gd name="T58" fmla="*/ 2476 w 3029"/>
              <a:gd name="T59" fmla="*/ 2077 h 3029"/>
              <a:gd name="T60" fmla="*/ 2581 w 3029"/>
              <a:gd name="T61" fmla="*/ 1578 h 3029"/>
              <a:gd name="T62" fmla="*/ 1861 w 3029"/>
              <a:gd name="T63" fmla="*/ 764 h 3029"/>
              <a:gd name="T64" fmla="*/ 1576 w 3029"/>
              <a:gd name="T65" fmla="*/ 588 h 3029"/>
              <a:gd name="T66" fmla="*/ 921 w 3029"/>
              <a:gd name="T67" fmla="*/ 572 h 3029"/>
              <a:gd name="T68" fmla="*/ 586 w 3029"/>
              <a:gd name="T69" fmla="*/ 890 h 3029"/>
              <a:gd name="T70" fmla="*/ 448 w 3029"/>
              <a:gd name="T71" fmla="*/ 1359 h 3029"/>
              <a:gd name="T72" fmla="*/ 605 w 3029"/>
              <a:gd name="T73" fmla="*/ 1713 h 3029"/>
              <a:gd name="T74" fmla="*/ 389 w 3029"/>
              <a:gd name="T75" fmla="*/ 1921 h 3029"/>
              <a:gd name="T76" fmla="*/ 1127 w 3029"/>
              <a:gd name="T77" fmla="*/ 2670 h 3029"/>
              <a:gd name="T78" fmla="*/ 1523 w 3029"/>
              <a:gd name="T79" fmla="*/ 2748 h 3029"/>
              <a:gd name="T80" fmla="*/ 2015 w 3029"/>
              <a:gd name="T81" fmla="*/ 2671 h 3029"/>
              <a:gd name="T82" fmla="*/ 2462 w 3029"/>
              <a:gd name="T83" fmla="*/ 2291 h 3029"/>
              <a:gd name="T84" fmla="*/ 2899 w 3029"/>
              <a:gd name="T85" fmla="*/ 1694 h 3029"/>
              <a:gd name="T86" fmla="*/ 2847 w 3029"/>
              <a:gd name="T87" fmla="*/ 1357 h 3029"/>
              <a:gd name="T88" fmla="*/ 2693 w 3029"/>
              <a:gd name="T89" fmla="*/ 1232 h 3029"/>
              <a:gd name="T90" fmla="*/ 2541 w 3029"/>
              <a:gd name="T91" fmla="*/ 1195 h 3029"/>
              <a:gd name="T92" fmla="*/ 2613 w 3029"/>
              <a:gd name="T93" fmla="*/ 719 h 3029"/>
              <a:gd name="T94" fmla="*/ 2536 w 3029"/>
              <a:gd name="T95" fmla="*/ 593 h 3029"/>
              <a:gd name="T96" fmla="*/ 2477 w 3029"/>
              <a:gd name="T97" fmla="*/ 459 h 3029"/>
              <a:gd name="T98" fmla="*/ 2127 w 3029"/>
              <a:gd name="T99" fmla="*/ 257 h 3029"/>
              <a:gd name="T100" fmla="*/ 1899 w 3029"/>
              <a:gd name="T101" fmla="*/ 147 h 3029"/>
              <a:gd name="T102" fmla="*/ 1244 w 3029"/>
              <a:gd name="T103" fmla="*/ 160 h 3029"/>
              <a:gd name="T104" fmla="*/ 843 w 3029"/>
              <a:gd name="T105" fmla="*/ 349 h 3029"/>
              <a:gd name="T106" fmla="*/ 312 w 3029"/>
              <a:gd name="T107" fmla="*/ 614 h 3029"/>
              <a:gd name="T108" fmla="*/ 236 w 3029"/>
              <a:gd name="T109" fmla="*/ 1090 h 3029"/>
              <a:gd name="T110" fmla="*/ 178 w 3029"/>
              <a:gd name="T111" fmla="*/ 1393 h 3029"/>
              <a:gd name="T112" fmla="*/ 157 w 3029"/>
              <a:gd name="T113" fmla="*/ 1578 h 3029"/>
              <a:gd name="T114" fmla="*/ 230 w 3029"/>
              <a:gd name="T115" fmla="*/ 1913 h 3029"/>
              <a:gd name="T116" fmla="*/ 28 w 3029"/>
              <a:gd name="T117" fmla="*/ 1532 h 3029"/>
              <a:gd name="T118" fmla="*/ 1131 w 3029"/>
              <a:gd name="T119" fmla="*/ 2868 h 3029"/>
              <a:gd name="T120" fmla="*/ 1775 w 3029"/>
              <a:gd name="T121" fmla="*/ 2980 h 3029"/>
              <a:gd name="T122" fmla="*/ 1936 w 3029"/>
              <a:gd name="T123" fmla="*/ 2810 h 3029"/>
              <a:gd name="T124" fmla="*/ 2640 w 3029"/>
              <a:gd name="T125" fmla="*/ 2414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9" h="3029">
                <a:moveTo>
                  <a:pt x="3029" y="1514"/>
                </a:moveTo>
                <a:cubicBezTo>
                  <a:pt x="3029" y="1481"/>
                  <a:pt x="3028" y="1447"/>
                  <a:pt x="3025" y="1413"/>
                </a:cubicBezTo>
                <a:cubicBezTo>
                  <a:pt x="3025" y="1413"/>
                  <a:pt x="3025" y="1413"/>
                  <a:pt x="3025" y="1413"/>
                </a:cubicBezTo>
                <a:cubicBezTo>
                  <a:pt x="3025" y="1413"/>
                  <a:pt x="3025" y="1413"/>
                  <a:pt x="3025" y="1413"/>
                </a:cubicBezTo>
                <a:cubicBezTo>
                  <a:pt x="3023" y="1379"/>
                  <a:pt x="3020" y="1346"/>
                  <a:pt x="3015" y="1312"/>
                </a:cubicBezTo>
                <a:cubicBezTo>
                  <a:pt x="3015" y="1312"/>
                  <a:pt x="3015" y="1312"/>
                  <a:pt x="3015" y="1312"/>
                </a:cubicBezTo>
                <a:cubicBezTo>
                  <a:pt x="3015" y="1311"/>
                  <a:pt x="3015" y="1311"/>
                  <a:pt x="3015" y="1311"/>
                </a:cubicBezTo>
                <a:cubicBezTo>
                  <a:pt x="3009" y="1267"/>
                  <a:pt x="3009" y="1267"/>
                  <a:pt x="3009" y="1267"/>
                </a:cubicBezTo>
                <a:cubicBezTo>
                  <a:pt x="3009" y="1269"/>
                  <a:pt x="3009" y="1269"/>
                  <a:pt x="3009" y="1269"/>
                </a:cubicBezTo>
                <a:cubicBezTo>
                  <a:pt x="3006" y="1250"/>
                  <a:pt x="3002" y="1230"/>
                  <a:pt x="2998" y="1211"/>
                </a:cubicBezTo>
                <a:cubicBezTo>
                  <a:pt x="2998" y="1211"/>
                  <a:pt x="2998" y="1211"/>
                  <a:pt x="2998" y="1211"/>
                </a:cubicBezTo>
                <a:cubicBezTo>
                  <a:pt x="2998" y="1210"/>
                  <a:pt x="2998" y="1210"/>
                  <a:pt x="2998" y="1210"/>
                </a:cubicBezTo>
                <a:cubicBezTo>
                  <a:pt x="2992" y="1181"/>
                  <a:pt x="2992" y="1181"/>
                  <a:pt x="2992" y="1181"/>
                </a:cubicBezTo>
                <a:cubicBezTo>
                  <a:pt x="2992" y="1182"/>
                  <a:pt x="2992" y="1182"/>
                  <a:pt x="2992" y="1182"/>
                </a:cubicBezTo>
                <a:cubicBezTo>
                  <a:pt x="2987" y="1158"/>
                  <a:pt x="2981" y="1134"/>
                  <a:pt x="2974" y="1110"/>
                </a:cubicBezTo>
                <a:cubicBezTo>
                  <a:pt x="2974" y="1110"/>
                  <a:pt x="2974" y="1110"/>
                  <a:pt x="2974" y="1110"/>
                </a:cubicBezTo>
                <a:cubicBezTo>
                  <a:pt x="2974" y="1108"/>
                  <a:pt x="2974" y="1108"/>
                  <a:pt x="2974" y="1108"/>
                </a:cubicBezTo>
                <a:cubicBezTo>
                  <a:pt x="2968" y="1088"/>
                  <a:pt x="2968" y="1088"/>
                  <a:pt x="2968" y="1088"/>
                </a:cubicBezTo>
                <a:cubicBezTo>
                  <a:pt x="2968" y="1088"/>
                  <a:pt x="2968" y="1088"/>
                  <a:pt x="2968" y="1088"/>
                </a:cubicBezTo>
                <a:cubicBezTo>
                  <a:pt x="2960" y="1061"/>
                  <a:pt x="2951" y="1035"/>
                  <a:pt x="2942" y="1009"/>
                </a:cubicBezTo>
                <a:cubicBezTo>
                  <a:pt x="2942" y="1009"/>
                  <a:pt x="2942" y="1009"/>
                  <a:pt x="2942" y="1009"/>
                </a:cubicBezTo>
                <a:cubicBezTo>
                  <a:pt x="2941" y="1007"/>
                  <a:pt x="2941" y="1007"/>
                  <a:pt x="2941" y="1007"/>
                </a:cubicBezTo>
                <a:cubicBezTo>
                  <a:pt x="2936" y="991"/>
                  <a:pt x="2936" y="991"/>
                  <a:pt x="2936" y="991"/>
                </a:cubicBezTo>
                <a:cubicBezTo>
                  <a:pt x="2936" y="991"/>
                  <a:pt x="2936" y="991"/>
                  <a:pt x="2936" y="991"/>
                </a:cubicBezTo>
                <a:cubicBezTo>
                  <a:pt x="2935" y="988"/>
                  <a:pt x="2933" y="985"/>
                  <a:pt x="2932" y="981"/>
                </a:cubicBezTo>
                <a:cubicBezTo>
                  <a:pt x="2932" y="981"/>
                  <a:pt x="2932" y="981"/>
                  <a:pt x="2932" y="981"/>
                </a:cubicBezTo>
                <a:cubicBezTo>
                  <a:pt x="2931" y="979"/>
                  <a:pt x="2931" y="979"/>
                  <a:pt x="2931" y="979"/>
                </a:cubicBezTo>
                <a:cubicBezTo>
                  <a:pt x="2926" y="964"/>
                  <a:pt x="2926" y="964"/>
                  <a:pt x="2926" y="964"/>
                </a:cubicBezTo>
                <a:cubicBezTo>
                  <a:pt x="2926" y="964"/>
                  <a:pt x="2926" y="964"/>
                  <a:pt x="2926" y="964"/>
                </a:cubicBezTo>
                <a:cubicBezTo>
                  <a:pt x="2918" y="945"/>
                  <a:pt x="2910" y="926"/>
                  <a:pt x="2902" y="908"/>
                </a:cubicBezTo>
                <a:cubicBezTo>
                  <a:pt x="2902" y="908"/>
                  <a:pt x="2902" y="908"/>
                  <a:pt x="2902" y="908"/>
                </a:cubicBezTo>
                <a:cubicBezTo>
                  <a:pt x="2901" y="905"/>
                  <a:pt x="2901" y="905"/>
                  <a:pt x="2901" y="905"/>
                </a:cubicBezTo>
                <a:cubicBezTo>
                  <a:pt x="2896" y="893"/>
                  <a:pt x="2896" y="893"/>
                  <a:pt x="2896" y="893"/>
                </a:cubicBezTo>
                <a:cubicBezTo>
                  <a:pt x="2896" y="893"/>
                  <a:pt x="2896" y="893"/>
                  <a:pt x="2896" y="893"/>
                </a:cubicBezTo>
                <a:cubicBezTo>
                  <a:pt x="2882" y="864"/>
                  <a:pt x="2868" y="835"/>
                  <a:pt x="2853" y="807"/>
                </a:cubicBezTo>
                <a:cubicBezTo>
                  <a:pt x="2853" y="806"/>
                  <a:pt x="2853" y="806"/>
                  <a:pt x="2853" y="806"/>
                </a:cubicBezTo>
                <a:cubicBezTo>
                  <a:pt x="2852" y="804"/>
                  <a:pt x="2852" y="804"/>
                  <a:pt x="2852" y="804"/>
                </a:cubicBezTo>
                <a:cubicBezTo>
                  <a:pt x="2847" y="794"/>
                  <a:pt x="2847" y="794"/>
                  <a:pt x="2847" y="794"/>
                </a:cubicBezTo>
                <a:cubicBezTo>
                  <a:pt x="2846" y="794"/>
                  <a:pt x="2846" y="794"/>
                  <a:pt x="2846" y="794"/>
                </a:cubicBezTo>
                <a:cubicBezTo>
                  <a:pt x="2834" y="771"/>
                  <a:pt x="2821" y="748"/>
                  <a:pt x="2807" y="725"/>
                </a:cubicBezTo>
                <a:cubicBezTo>
                  <a:pt x="2807" y="725"/>
                  <a:pt x="2807" y="725"/>
                  <a:pt x="2807" y="725"/>
                </a:cubicBezTo>
                <a:cubicBezTo>
                  <a:pt x="2805" y="722"/>
                  <a:pt x="2805" y="722"/>
                  <a:pt x="2805" y="722"/>
                </a:cubicBezTo>
                <a:cubicBezTo>
                  <a:pt x="2800" y="713"/>
                  <a:pt x="2800" y="713"/>
                  <a:pt x="2800" y="713"/>
                </a:cubicBezTo>
                <a:cubicBezTo>
                  <a:pt x="2800" y="714"/>
                  <a:pt x="2800" y="714"/>
                  <a:pt x="2800" y="714"/>
                </a:cubicBezTo>
                <a:cubicBezTo>
                  <a:pt x="2798" y="711"/>
                  <a:pt x="2796" y="708"/>
                  <a:pt x="2795" y="705"/>
                </a:cubicBezTo>
                <a:cubicBezTo>
                  <a:pt x="2795" y="705"/>
                  <a:pt x="2795" y="705"/>
                  <a:pt x="2795" y="705"/>
                </a:cubicBezTo>
                <a:cubicBezTo>
                  <a:pt x="2793" y="702"/>
                  <a:pt x="2793" y="702"/>
                  <a:pt x="2793" y="702"/>
                </a:cubicBezTo>
                <a:cubicBezTo>
                  <a:pt x="2787" y="694"/>
                  <a:pt x="2787" y="694"/>
                  <a:pt x="2787" y="694"/>
                </a:cubicBezTo>
                <a:cubicBezTo>
                  <a:pt x="2787" y="694"/>
                  <a:pt x="2787" y="694"/>
                  <a:pt x="2787" y="694"/>
                </a:cubicBezTo>
                <a:cubicBezTo>
                  <a:pt x="2768" y="664"/>
                  <a:pt x="2747" y="633"/>
                  <a:pt x="2725" y="604"/>
                </a:cubicBezTo>
                <a:cubicBezTo>
                  <a:pt x="2725" y="604"/>
                  <a:pt x="2725" y="604"/>
                  <a:pt x="2725" y="604"/>
                </a:cubicBezTo>
                <a:cubicBezTo>
                  <a:pt x="2722" y="601"/>
                  <a:pt x="2722" y="601"/>
                  <a:pt x="2722" y="601"/>
                </a:cubicBezTo>
                <a:cubicBezTo>
                  <a:pt x="2717" y="594"/>
                  <a:pt x="2717" y="594"/>
                  <a:pt x="2717" y="594"/>
                </a:cubicBezTo>
                <a:cubicBezTo>
                  <a:pt x="2717" y="594"/>
                  <a:pt x="2717" y="594"/>
                  <a:pt x="2717" y="594"/>
                </a:cubicBezTo>
                <a:cubicBezTo>
                  <a:pt x="2706" y="580"/>
                  <a:pt x="2694" y="565"/>
                  <a:pt x="2682" y="550"/>
                </a:cubicBezTo>
                <a:cubicBezTo>
                  <a:pt x="2682" y="550"/>
                  <a:pt x="2682" y="550"/>
                  <a:pt x="2682" y="550"/>
                </a:cubicBezTo>
                <a:cubicBezTo>
                  <a:pt x="2679" y="546"/>
                  <a:pt x="2679" y="546"/>
                  <a:pt x="2679" y="546"/>
                </a:cubicBezTo>
                <a:cubicBezTo>
                  <a:pt x="2679" y="546"/>
                  <a:pt x="2678" y="546"/>
                  <a:pt x="2678" y="546"/>
                </a:cubicBezTo>
                <a:cubicBezTo>
                  <a:pt x="2674" y="541"/>
                  <a:pt x="2674" y="541"/>
                  <a:pt x="2674" y="541"/>
                </a:cubicBezTo>
                <a:cubicBezTo>
                  <a:pt x="2674" y="541"/>
                  <a:pt x="2674" y="541"/>
                  <a:pt x="2674" y="541"/>
                </a:cubicBezTo>
                <a:cubicBezTo>
                  <a:pt x="2663" y="528"/>
                  <a:pt x="2652" y="515"/>
                  <a:pt x="2641" y="503"/>
                </a:cubicBezTo>
                <a:cubicBezTo>
                  <a:pt x="2641" y="503"/>
                  <a:pt x="2641" y="503"/>
                  <a:pt x="2641" y="503"/>
                </a:cubicBezTo>
                <a:cubicBezTo>
                  <a:pt x="2638" y="499"/>
                  <a:pt x="2638" y="499"/>
                  <a:pt x="2638" y="499"/>
                </a:cubicBezTo>
                <a:cubicBezTo>
                  <a:pt x="2633" y="494"/>
                  <a:pt x="2633" y="494"/>
                  <a:pt x="2633" y="494"/>
                </a:cubicBezTo>
                <a:cubicBezTo>
                  <a:pt x="2633" y="494"/>
                  <a:pt x="2633" y="494"/>
                  <a:pt x="2633" y="494"/>
                </a:cubicBezTo>
                <a:cubicBezTo>
                  <a:pt x="2609" y="468"/>
                  <a:pt x="2584" y="442"/>
                  <a:pt x="2558" y="417"/>
                </a:cubicBezTo>
                <a:cubicBezTo>
                  <a:pt x="2558" y="417"/>
                  <a:pt x="2558" y="417"/>
                  <a:pt x="2558" y="417"/>
                </a:cubicBezTo>
                <a:cubicBezTo>
                  <a:pt x="2553" y="413"/>
                  <a:pt x="2553" y="413"/>
                  <a:pt x="2553" y="413"/>
                </a:cubicBezTo>
                <a:cubicBezTo>
                  <a:pt x="2549" y="409"/>
                  <a:pt x="2549" y="409"/>
                  <a:pt x="2549" y="409"/>
                </a:cubicBezTo>
                <a:cubicBezTo>
                  <a:pt x="2549" y="409"/>
                  <a:pt x="2549" y="409"/>
                  <a:pt x="2549" y="409"/>
                </a:cubicBezTo>
                <a:cubicBezTo>
                  <a:pt x="2547" y="407"/>
                  <a:pt x="2544" y="404"/>
                  <a:pt x="2542" y="402"/>
                </a:cubicBezTo>
                <a:cubicBezTo>
                  <a:pt x="2542" y="402"/>
                  <a:pt x="2542" y="402"/>
                  <a:pt x="2542" y="402"/>
                </a:cubicBezTo>
                <a:cubicBezTo>
                  <a:pt x="2537" y="397"/>
                  <a:pt x="2537" y="397"/>
                  <a:pt x="2537" y="397"/>
                </a:cubicBezTo>
                <a:cubicBezTo>
                  <a:pt x="2533" y="394"/>
                  <a:pt x="2533" y="394"/>
                  <a:pt x="2533" y="394"/>
                </a:cubicBezTo>
                <a:cubicBezTo>
                  <a:pt x="2533" y="394"/>
                  <a:pt x="2533" y="394"/>
                  <a:pt x="2533" y="394"/>
                </a:cubicBezTo>
                <a:cubicBezTo>
                  <a:pt x="2497" y="361"/>
                  <a:pt x="2459" y="330"/>
                  <a:pt x="2420" y="301"/>
                </a:cubicBezTo>
                <a:cubicBezTo>
                  <a:pt x="2420" y="301"/>
                  <a:pt x="2420" y="301"/>
                  <a:pt x="2420" y="301"/>
                </a:cubicBezTo>
                <a:cubicBezTo>
                  <a:pt x="2412" y="295"/>
                  <a:pt x="2412" y="295"/>
                  <a:pt x="2412" y="295"/>
                </a:cubicBezTo>
                <a:cubicBezTo>
                  <a:pt x="2412" y="295"/>
                  <a:pt x="2412" y="295"/>
                  <a:pt x="2412" y="295"/>
                </a:cubicBezTo>
                <a:cubicBezTo>
                  <a:pt x="2412" y="294"/>
                  <a:pt x="2412" y="294"/>
                  <a:pt x="2412" y="294"/>
                </a:cubicBezTo>
                <a:cubicBezTo>
                  <a:pt x="2405" y="290"/>
                  <a:pt x="2405" y="290"/>
                  <a:pt x="2405" y="290"/>
                </a:cubicBezTo>
                <a:cubicBezTo>
                  <a:pt x="2401" y="287"/>
                  <a:pt x="2401" y="287"/>
                  <a:pt x="2401" y="287"/>
                </a:cubicBezTo>
                <a:cubicBezTo>
                  <a:pt x="2401" y="287"/>
                  <a:pt x="2401" y="287"/>
                  <a:pt x="2401" y="287"/>
                </a:cubicBezTo>
                <a:cubicBezTo>
                  <a:pt x="2358" y="256"/>
                  <a:pt x="2312" y="226"/>
                  <a:pt x="2266" y="200"/>
                </a:cubicBezTo>
                <a:cubicBezTo>
                  <a:pt x="2268" y="198"/>
                  <a:pt x="2271" y="197"/>
                  <a:pt x="2273" y="195"/>
                </a:cubicBezTo>
                <a:cubicBezTo>
                  <a:pt x="2268" y="185"/>
                  <a:pt x="2268" y="185"/>
                  <a:pt x="2268" y="185"/>
                </a:cubicBezTo>
                <a:cubicBezTo>
                  <a:pt x="2263" y="187"/>
                  <a:pt x="2258" y="190"/>
                  <a:pt x="2254" y="193"/>
                </a:cubicBezTo>
                <a:cubicBezTo>
                  <a:pt x="2254" y="193"/>
                  <a:pt x="2254" y="193"/>
                  <a:pt x="2254" y="193"/>
                </a:cubicBezTo>
                <a:cubicBezTo>
                  <a:pt x="2254" y="193"/>
                  <a:pt x="2254" y="193"/>
                  <a:pt x="2254" y="193"/>
                </a:cubicBezTo>
                <a:cubicBezTo>
                  <a:pt x="2211" y="169"/>
                  <a:pt x="2166" y="146"/>
                  <a:pt x="2121" y="127"/>
                </a:cubicBezTo>
                <a:cubicBezTo>
                  <a:pt x="2121" y="127"/>
                  <a:pt x="2121" y="127"/>
                  <a:pt x="2121" y="127"/>
                </a:cubicBezTo>
                <a:cubicBezTo>
                  <a:pt x="2108" y="121"/>
                  <a:pt x="2108" y="121"/>
                  <a:pt x="2108" y="121"/>
                </a:cubicBezTo>
                <a:cubicBezTo>
                  <a:pt x="2106" y="120"/>
                  <a:pt x="2106" y="120"/>
                  <a:pt x="2106" y="120"/>
                </a:cubicBezTo>
                <a:cubicBezTo>
                  <a:pt x="2106" y="120"/>
                  <a:pt x="2106" y="120"/>
                  <a:pt x="2106" y="120"/>
                </a:cubicBezTo>
                <a:cubicBezTo>
                  <a:pt x="2088" y="113"/>
                  <a:pt x="2070" y="105"/>
                  <a:pt x="2052" y="99"/>
                </a:cubicBezTo>
                <a:cubicBezTo>
                  <a:pt x="2052" y="98"/>
                  <a:pt x="2052" y="98"/>
                  <a:pt x="2052" y="98"/>
                </a:cubicBezTo>
                <a:cubicBezTo>
                  <a:pt x="2037" y="93"/>
                  <a:pt x="2037" y="93"/>
                  <a:pt x="2037" y="93"/>
                </a:cubicBezTo>
                <a:cubicBezTo>
                  <a:pt x="2035" y="92"/>
                  <a:pt x="2035" y="92"/>
                  <a:pt x="2035" y="92"/>
                </a:cubicBezTo>
                <a:cubicBezTo>
                  <a:pt x="2035" y="92"/>
                  <a:pt x="2035" y="92"/>
                  <a:pt x="2035" y="92"/>
                </a:cubicBezTo>
                <a:cubicBezTo>
                  <a:pt x="2016" y="85"/>
                  <a:pt x="1997" y="79"/>
                  <a:pt x="1978" y="73"/>
                </a:cubicBezTo>
                <a:cubicBezTo>
                  <a:pt x="1978" y="73"/>
                  <a:pt x="1978" y="73"/>
                  <a:pt x="1978" y="73"/>
                </a:cubicBezTo>
                <a:cubicBezTo>
                  <a:pt x="1960" y="67"/>
                  <a:pt x="1960" y="67"/>
                  <a:pt x="1960" y="67"/>
                </a:cubicBezTo>
                <a:cubicBezTo>
                  <a:pt x="1958" y="66"/>
                  <a:pt x="1958" y="66"/>
                  <a:pt x="1958" y="66"/>
                </a:cubicBezTo>
                <a:cubicBezTo>
                  <a:pt x="1958" y="66"/>
                  <a:pt x="1958" y="66"/>
                  <a:pt x="1958" y="66"/>
                </a:cubicBezTo>
                <a:cubicBezTo>
                  <a:pt x="1919" y="54"/>
                  <a:pt x="1880" y="44"/>
                  <a:pt x="1840" y="35"/>
                </a:cubicBezTo>
                <a:cubicBezTo>
                  <a:pt x="1841" y="35"/>
                  <a:pt x="1841" y="35"/>
                  <a:pt x="1841" y="35"/>
                </a:cubicBezTo>
                <a:cubicBezTo>
                  <a:pt x="1811" y="29"/>
                  <a:pt x="1811" y="29"/>
                  <a:pt x="1811" y="29"/>
                </a:cubicBezTo>
                <a:cubicBezTo>
                  <a:pt x="1810" y="29"/>
                  <a:pt x="1810" y="29"/>
                  <a:pt x="1810" y="29"/>
                </a:cubicBezTo>
                <a:cubicBezTo>
                  <a:pt x="1810" y="29"/>
                  <a:pt x="1810" y="29"/>
                  <a:pt x="1810" y="29"/>
                </a:cubicBezTo>
                <a:cubicBezTo>
                  <a:pt x="1762" y="20"/>
                  <a:pt x="1712" y="12"/>
                  <a:pt x="1663" y="7"/>
                </a:cubicBezTo>
                <a:cubicBezTo>
                  <a:pt x="1662" y="7"/>
                  <a:pt x="1662" y="7"/>
                  <a:pt x="1662" y="7"/>
                </a:cubicBezTo>
                <a:cubicBezTo>
                  <a:pt x="1662" y="7"/>
                  <a:pt x="1662" y="7"/>
                  <a:pt x="1662" y="7"/>
                </a:cubicBezTo>
                <a:cubicBezTo>
                  <a:pt x="1613" y="3"/>
                  <a:pt x="1564" y="0"/>
                  <a:pt x="1515" y="0"/>
                </a:cubicBezTo>
                <a:cubicBezTo>
                  <a:pt x="1336" y="0"/>
                  <a:pt x="1161" y="31"/>
                  <a:pt x="994" y="92"/>
                </a:cubicBezTo>
                <a:cubicBezTo>
                  <a:pt x="994" y="92"/>
                  <a:pt x="994" y="92"/>
                  <a:pt x="994" y="92"/>
                </a:cubicBezTo>
                <a:cubicBezTo>
                  <a:pt x="992" y="93"/>
                  <a:pt x="992" y="93"/>
                  <a:pt x="992" y="93"/>
                </a:cubicBezTo>
                <a:cubicBezTo>
                  <a:pt x="977" y="98"/>
                  <a:pt x="977" y="98"/>
                  <a:pt x="977" y="98"/>
                </a:cubicBezTo>
                <a:cubicBezTo>
                  <a:pt x="977" y="99"/>
                  <a:pt x="977" y="99"/>
                  <a:pt x="977" y="99"/>
                </a:cubicBezTo>
                <a:cubicBezTo>
                  <a:pt x="908" y="125"/>
                  <a:pt x="840" y="156"/>
                  <a:pt x="775" y="193"/>
                </a:cubicBezTo>
                <a:cubicBezTo>
                  <a:pt x="775" y="193"/>
                  <a:pt x="775" y="193"/>
                  <a:pt x="775" y="193"/>
                </a:cubicBezTo>
                <a:cubicBezTo>
                  <a:pt x="772" y="194"/>
                  <a:pt x="772" y="194"/>
                  <a:pt x="772" y="194"/>
                </a:cubicBezTo>
                <a:cubicBezTo>
                  <a:pt x="763" y="200"/>
                  <a:pt x="763" y="200"/>
                  <a:pt x="763" y="200"/>
                </a:cubicBezTo>
                <a:cubicBezTo>
                  <a:pt x="763" y="200"/>
                  <a:pt x="763" y="200"/>
                  <a:pt x="763" y="200"/>
                </a:cubicBezTo>
                <a:cubicBezTo>
                  <a:pt x="714" y="228"/>
                  <a:pt x="665" y="260"/>
                  <a:pt x="619" y="293"/>
                </a:cubicBezTo>
                <a:cubicBezTo>
                  <a:pt x="619" y="293"/>
                  <a:pt x="619" y="293"/>
                  <a:pt x="619" y="293"/>
                </a:cubicBezTo>
                <a:cubicBezTo>
                  <a:pt x="616" y="296"/>
                  <a:pt x="616" y="296"/>
                  <a:pt x="616" y="296"/>
                </a:cubicBezTo>
                <a:cubicBezTo>
                  <a:pt x="609" y="301"/>
                  <a:pt x="609" y="301"/>
                  <a:pt x="609" y="301"/>
                </a:cubicBezTo>
                <a:cubicBezTo>
                  <a:pt x="609" y="301"/>
                  <a:pt x="609" y="301"/>
                  <a:pt x="609" y="301"/>
                </a:cubicBezTo>
                <a:cubicBezTo>
                  <a:pt x="570" y="330"/>
                  <a:pt x="532" y="361"/>
                  <a:pt x="496" y="394"/>
                </a:cubicBezTo>
                <a:cubicBezTo>
                  <a:pt x="496" y="394"/>
                  <a:pt x="496" y="394"/>
                  <a:pt x="496" y="394"/>
                </a:cubicBezTo>
                <a:cubicBezTo>
                  <a:pt x="492" y="397"/>
                  <a:pt x="492" y="397"/>
                  <a:pt x="492" y="397"/>
                </a:cubicBezTo>
                <a:cubicBezTo>
                  <a:pt x="487" y="402"/>
                  <a:pt x="487" y="402"/>
                  <a:pt x="487" y="402"/>
                </a:cubicBezTo>
                <a:cubicBezTo>
                  <a:pt x="487" y="402"/>
                  <a:pt x="487" y="402"/>
                  <a:pt x="487" y="402"/>
                </a:cubicBezTo>
                <a:cubicBezTo>
                  <a:pt x="456" y="431"/>
                  <a:pt x="425" y="462"/>
                  <a:pt x="396" y="494"/>
                </a:cubicBezTo>
                <a:cubicBezTo>
                  <a:pt x="396" y="494"/>
                  <a:pt x="396" y="494"/>
                  <a:pt x="396" y="494"/>
                </a:cubicBezTo>
                <a:cubicBezTo>
                  <a:pt x="391" y="499"/>
                  <a:pt x="391" y="499"/>
                  <a:pt x="391" y="499"/>
                </a:cubicBezTo>
                <a:cubicBezTo>
                  <a:pt x="388" y="503"/>
                  <a:pt x="388" y="503"/>
                  <a:pt x="388" y="503"/>
                </a:cubicBezTo>
                <a:cubicBezTo>
                  <a:pt x="388" y="503"/>
                  <a:pt x="388" y="503"/>
                  <a:pt x="388" y="503"/>
                </a:cubicBezTo>
                <a:cubicBezTo>
                  <a:pt x="361" y="532"/>
                  <a:pt x="336" y="563"/>
                  <a:pt x="312" y="594"/>
                </a:cubicBezTo>
                <a:cubicBezTo>
                  <a:pt x="312" y="594"/>
                  <a:pt x="312" y="594"/>
                  <a:pt x="312" y="594"/>
                </a:cubicBezTo>
                <a:cubicBezTo>
                  <a:pt x="307" y="601"/>
                  <a:pt x="307" y="601"/>
                  <a:pt x="307" y="601"/>
                </a:cubicBezTo>
                <a:cubicBezTo>
                  <a:pt x="304" y="604"/>
                  <a:pt x="304" y="604"/>
                  <a:pt x="304" y="604"/>
                </a:cubicBezTo>
                <a:cubicBezTo>
                  <a:pt x="304" y="604"/>
                  <a:pt x="304" y="604"/>
                  <a:pt x="304" y="604"/>
                </a:cubicBezTo>
                <a:cubicBezTo>
                  <a:pt x="282" y="633"/>
                  <a:pt x="261" y="664"/>
                  <a:pt x="242" y="694"/>
                </a:cubicBezTo>
                <a:cubicBezTo>
                  <a:pt x="242" y="694"/>
                  <a:pt x="242" y="694"/>
                  <a:pt x="242" y="694"/>
                </a:cubicBezTo>
                <a:cubicBezTo>
                  <a:pt x="236" y="702"/>
                  <a:pt x="236" y="702"/>
                  <a:pt x="236" y="702"/>
                </a:cubicBezTo>
                <a:cubicBezTo>
                  <a:pt x="234" y="705"/>
                  <a:pt x="234" y="705"/>
                  <a:pt x="234" y="705"/>
                </a:cubicBezTo>
                <a:cubicBezTo>
                  <a:pt x="234" y="705"/>
                  <a:pt x="234" y="705"/>
                  <a:pt x="234" y="705"/>
                </a:cubicBezTo>
                <a:cubicBezTo>
                  <a:pt x="216" y="734"/>
                  <a:pt x="199" y="764"/>
                  <a:pt x="183" y="794"/>
                </a:cubicBezTo>
                <a:cubicBezTo>
                  <a:pt x="183" y="794"/>
                  <a:pt x="183" y="794"/>
                  <a:pt x="183" y="794"/>
                </a:cubicBezTo>
                <a:cubicBezTo>
                  <a:pt x="177" y="804"/>
                  <a:pt x="177" y="804"/>
                  <a:pt x="177" y="804"/>
                </a:cubicBezTo>
                <a:cubicBezTo>
                  <a:pt x="176" y="806"/>
                  <a:pt x="176" y="806"/>
                  <a:pt x="176" y="806"/>
                </a:cubicBezTo>
                <a:cubicBezTo>
                  <a:pt x="176" y="807"/>
                  <a:pt x="176" y="807"/>
                  <a:pt x="176" y="807"/>
                </a:cubicBezTo>
                <a:cubicBezTo>
                  <a:pt x="161" y="835"/>
                  <a:pt x="147" y="864"/>
                  <a:pt x="133" y="893"/>
                </a:cubicBezTo>
                <a:cubicBezTo>
                  <a:pt x="133" y="893"/>
                  <a:pt x="133" y="893"/>
                  <a:pt x="133" y="893"/>
                </a:cubicBezTo>
                <a:cubicBezTo>
                  <a:pt x="128" y="905"/>
                  <a:pt x="128" y="905"/>
                  <a:pt x="128" y="905"/>
                </a:cubicBezTo>
                <a:cubicBezTo>
                  <a:pt x="127" y="908"/>
                  <a:pt x="127" y="908"/>
                  <a:pt x="127" y="908"/>
                </a:cubicBezTo>
                <a:cubicBezTo>
                  <a:pt x="127" y="908"/>
                  <a:pt x="127" y="908"/>
                  <a:pt x="127" y="908"/>
                </a:cubicBezTo>
                <a:cubicBezTo>
                  <a:pt x="115" y="935"/>
                  <a:pt x="104" y="963"/>
                  <a:pt x="93" y="991"/>
                </a:cubicBezTo>
                <a:cubicBezTo>
                  <a:pt x="93" y="991"/>
                  <a:pt x="93" y="991"/>
                  <a:pt x="93" y="991"/>
                </a:cubicBezTo>
                <a:cubicBezTo>
                  <a:pt x="88" y="1007"/>
                  <a:pt x="88" y="1007"/>
                  <a:pt x="88" y="1007"/>
                </a:cubicBezTo>
                <a:cubicBezTo>
                  <a:pt x="87" y="1009"/>
                  <a:pt x="87" y="1009"/>
                  <a:pt x="87" y="1009"/>
                </a:cubicBezTo>
                <a:cubicBezTo>
                  <a:pt x="87" y="1009"/>
                  <a:pt x="87" y="1009"/>
                  <a:pt x="87" y="1009"/>
                </a:cubicBezTo>
                <a:cubicBezTo>
                  <a:pt x="78" y="1035"/>
                  <a:pt x="69" y="1061"/>
                  <a:pt x="61" y="1088"/>
                </a:cubicBezTo>
                <a:cubicBezTo>
                  <a:pt x="61" y="1088"/>
                  <a:pt x="61" y="1088"/>
                  <a:pt x="61" y="1088"/>
                </a:cubicBezTo>
                <a:cubicBezTo>
                  <a:pt x="55" y="1108"/>
                  <a:pt x="55" y="1108"/>
                  <a:pt x="55" y="1108"/>
                </a:cubicBezTo>
                <a:cubicBezTo>
                  <a:pt x="55" y="1110"/>
                  <a:pt x="55" y="1110"/>
                  <a:pt x="55" y="1110"/>
                </a:cubicBezTo>
                <a:cubicBezTo>
                  <a:pt x="55" y="1110"/>
                  <a:pt x="55" y="1110"/>
                  <a:pt x="55" y="1110"/>
                </a:cubicBezTo>
                <a:cubicBezTo>
                  <a:pt x="48" y="1134"/>
                  <a:pt x="42" y="1158"/>
                  <a:pt x="37" y="1182"/>
                </a:cubicBezTo>
                <a:cubicBezTo>
                  <a:pt x="37" y="1181"/>
                  <a:pt x="37" y="1181"/>
                  <a:pt x="37" y="1181"/>
                </a:cubicBezTo>
                <a:cubicBezTo>
                  <a:pt x="31" y="1210"/>
                  <a:pt x="31" y="1210"/>
                  <a:pt x="31" y="1210"/>
                </a:cubicBezTo>
                <a:cubicBezTo>
                  <a:pt x="31" y="1211"/>
                  <a:pt x="31" y="1211"/>
                  <a:pt x="31" y="1211"/>
                </a:cubicBezTo>
                <a:cubicBezTo>
                  <a:pt x="31" y="1211"/>
                  <a:pt x="31" y="1211"/>
                  <a:pt x="31" y="1211"/>
                </a:cubicBezTo>
                <a:cubicBezTo>
                  <a:pt x="27" y="1230"/>
                  <a:pt x="23" y="1250"/>
                  <a:pt x="20" y="1269"/>
                </a:cubicBezTo>
                <a:cubicBezTo>
                  <a:pt x="20" y="1267"/>
                  <a:pt x="20" y="1267"/>
                  <a:pt x="20" y="1267"/>
                </a:cubicBezTo>
                <a:cubicBezTo>
                  <a:pt x="14" y="1311"/>
                  <a:pt x="14" y="1311"/>
                  <a:pt x="14" y="1311"/>
                </a:cubicBezTo>
                <a:cubicBezTo>
                  <a:pt x="14" y="1312"/>
                  <a:pt x="14" y="1312"/>
                  <a:pt x="14" y="1312"/>
                </a:cubicBezTo>
                <a:cubicBezTo>
                  <a:pt x="14" y="1312"/>
                  <a:pt x="14" y="1312"/>
                  <a:pt x="14" y="1312"/>
                </a:cubicBezTo>
                <a:cubicBezTo>
                  <a:pt x="9" y="1346"/>
                  <a:pt x="6" y="1379"/>
                  <a:pt x="4" y="1413"/>
                </a:cubicBezTo>
                <a:cubicBezTo>
                  <a:pt x="4" y="1413"/>
                  <a:pt x="4" y="1413"/>
                  <a:pt x="4" y="1413"/>
                </a:cubicBezTo>
                <a:cubicBezTo>
                  <a:pt x="4" y="1413"/>
                  <a:pt x="4" y="1413"/>
                  <a:pt x="4" y="1413"/>
                </a:cubicBezTo>
                <a:cubicBezTo>
                  <a:pt x="1" y="1447"/>
                  <a:pt x="0" y="1481"/>
                  <a:pt x="0" y="1514"/>
                </a:cubicBezTo>
                <a:cubicBezTo>
                  <a:pt x="0" y="1719"/>
                  <a:pt x="40" y="1917"/>
                  <a:pt x="119" y="2104"/>
                </a:cubicBezTo>
                <a:cubicBezTo>
                  <a:pt x="196" y="2284"/>
                  <a:pt x="305" y="2446"/>
                  <a:pt x="444" y="2585"/>
                </a:cubicBezTo>
                <a:cubicBezTo>
                  <a:pt x="583" y="2724"/>
                  <a:pt x="745" y="2833"/>
                  <a:pt x="925" y="2910"/>
                </a:cubicBezTo>
                <a:cubicBezTo>
                  <a:pt x="1112" y="2989"/>
                  <a:pt x="1310" y="3029"/>
                  <a:pt x="1515" y="3029"/>
                </a:cubicBezTo>
                <a:cubicBezTo>
                  <a:pt x="1564" y="3029"/>
                  <a:pt x="1613" y="3026"/>
                  <a:pt x="1662" y="3022"/>
                </a:cubicBezTo>
                <a:cubicBezTo>
                  <a:pt x="1662" y="3022"/>
                  <a:pt x="1662" y="3022"/>
                  <a:pt x="1662" y="3022"/>
                </a:cubicBezTo>
                <a:cubicBezTo>
                  <a:pt x="1663" y="3021"/>
                  <a:pt x="1663" y="3021"/>
                  <a:pt x="1663" y="3021"/>
                </a:cubicBezTo>
                <a:cubicBezTo>
                  <a:pt x="1712" y="3017"/>
                  <a:pt x="1762" y="3009"/>
                  <a:pt x="1810" y="3000"/>
                </a:cubicBezTo>
                <a:cubicBezTo>
                  <a:pt x="1810" y="3000"/>
                  <a:pt x="1810" y="3000"/>
                  <a:pt x="1810" y="3000"/>
                </a:cubicBezTo>
                <a:cubicBezTo>
                  <a:pt x="1811" y="3000"/>
                  <a:pt x="1811" y="3000"/>
                  <a:pt x="1811" y="3000"/>
                </a:cubicBezTo>
                <a:cubicBezTo>
                  <a:pt x="1841" y="2994"/>
                  <a:pt x="1841" y="2994"/>
                  <a:pt x="1841" y="2994"/>
                </a:cubicBezTo>
                <a:cubicBezTo>
                  <a:pt x="1840" y="2994"/>
                  <a:pt x="1840" y="2994"/>
                  <a:pt x="1840" y="2994"/>
                </a:cubicBezTo>
                <a:cubicBezTo>
                  <a:pt x="1880" y="2985"/>
                  <a:pt x="1919" y="2975"/>
                  <a:pt x="1958" y="2963"/>
                </a:cubicBezTo>
                <a:cubicBezTo>
                  <a:pt x="1958" y="2963"/>
                  <a:pt x="1958" y="2963"/>
                  <a:pt x="1958" y="2963"/>
                </a:cubicBezTo>
                <a:cubicBezTo>
                  <a:pt x="1960" y="2962"/>
                  <a:pt x="1960" y="2962"/>
                  <a:pt x="1960" y="2962"/>
                </a:cubicBezTo>
                <a:cubicBezTo>
                  <a:pt x="1978" y="2956"/>
                  <a:pt x="1978" y="2956"/>
                  <a:pt x="1978" y="2956"/>
                </a:cubicBezTo>
                <a:cubicBezTo>
                  <a:pt x="1978" y="2956"/>
                  <a:pt x="1978" y="2956"/>
                  <a:pt x="1978" y="2956"/>
                </a:cubicBezTo>
                <a:cubicBezTo>
                  <a:pt x="2021" y="2942"/>
                  <a:pt x="2064" y="2927"/>
                  <a:pt x="2106" y="2909"/>
                </a:cubicBezTo>
                <a:cubicBezTo>
                  <a:pt x="2106" y="2909"/>
                  <a:pt x="2106" y="2909"/>
                  <a:pt x="2106" y="2909"/>
                </a:cubicBezTo>
                <a:cubicBezTo>
                  <a:pt x="2108" y="2908"/>
                  <a:pt x="2108" y="2908"/>
                  <a:pt x="2108" y="2908"/>
                </a:cubicBezTo>
                <a:cubicBezTo>
                  <a:pt x="2121" y="2902"/>
                  <a:pt x="2121" y="2902"/>
                  <a:pt x="2121" y="2902"/>
                </a:cubicBezTo>
                <a:cubicBezTo>
                  <a:pt x="2121" y="2902"/>
                  <a:pt x="2121" y="2902"/>
                  <a:pt x="2121" y="2902"/>
                </a:cubicBezTo>
                <a:cubicBezTo>
                  <a:pt x="2166" y="2883"/>
                  <a:pt x="2211" y="2860"/>
                  <a:pt x="2254" y="2836"/>
                </a:cubicBezTo>
                <a:cubicBezTo>
                  <a:pt x="2254" y="2836"/>
                  <a:pt x="2254" y="2836"/>
                  <a:pt x="2254" y="2836"/>
                </a:cubicBezTo>
                <a:cubicBezTo>
                  <a:pt x="2257" y="2835"/>
                  <a:pt x="2257" y="2835"/>
                  <a:pt x="2257" y="2835"/>
                </a:cubicBezTo>
                <a:cubicBezTo>
                  <a:pt x="2266" y="2829"/>
                  <a:pt x="2266" y="2829"/>
                  <a:pt x="2266" y="2829"/>
                </a:cubicBezTo>
                <a:cubicBezTo>
                  <a:pt x="2266" y="2829"/>
                  <a:pt x="2266" y="2829"/>
                  <a:pt x="2266" y="2829"/>
                </a:cubicBezTo>
                <a:cubicBezTo>
                  <a:pt x="2312" y="2803"/>
                  <a:pt x="2358" y="2773"/>
                  <a:pt x="2401" y="2742"/>
                </a:cubicBezTo>
                <a:cubicBezTo>
                  <a:pt x="2401" y="2742"/>
                  <a:pt x="2401" y="2742"/>
                  <a:pt x="2401" y="2742"/>
                </a:cubicBezTo>
                <a:cubicBezTo>
                  <a:pt x="2405" y="2739"/>
                  <a:pt x="2405" y="2739"/>
                  <a:pt x="2405" y="2739"/>
                </a:cubicBezTo>
                <a:cubicBezTo>
                  <a:pt x="2412" y="2734"/>
                  <a:pt x="2412" y="2734"/>
                  <a:pt x="2412" y="2734"/>
                </a:cubicBezTo>
                <a:cubicBezTo>
                  <a:pt x="2412" y="2734"/>
                  <a:pt x="2412" y="2734"/>
                  <a:pt x="2412" y="2734"/>
                </a:cubicBezTo>
                <a:cubicBezTo>
                  <a:pt x="2459" y="2699"/>
                  <a:pt x="2506" y="2661"/>
                  <a:pt x="2549" y="2620"/>
                </a:cubicBezTo>
                <a:cubicBezTo>
                  <a:pt x="2549" y="2620"/>
                  <a:pt x="2549" y="2620"/>
                  <a:pt x="2549" y="2620"/>
                </a:cubicBezTo>
                <a:cubicBezTo>
                  <a:pt x="2553" y="2616"/>
                  <a:pt x="2553" y="2616"/>
                  <a:pt x="2553" y="2616"/>
                </a:cubicBezTo>
                <a:cubicBezTo>
                  <a:pt x="2558" y="2612"/>
                  <a:pt x="2558" y="2612"/>
                  <a:pt x="2558" y="2612"/>
                </a:cubicBezTo>
                <a:cubicBezTo>
                  <a:pt x="2558" y="2612"/>
                  <a:pt x="2558" y="2612"/>
                  <a:pt x="2558" y="2612"/>
                </a:cubicBezTo>
                <a:cubicBezTo>
                  <a:pt x="2604" y="2568"/>
                  <a:pt x="2647" y="2521"/>
                  <a:pt x="2687" y="2473"/>
                </a:cubicBezTo>
                <a:cubicBezTo>
                  <a:pt x="2687" y="2473"/>
                  <a:pt x="2687" y="2473"/>
                  <a:pt x="2687" y="2473"/>
                </a:cubicBezTo>
                <a:cubicBezTo>
                  <a:pt x="2692" y="2467"/>
                  <a:pt x="2692" y="2467"/>
                  <a:pt x="2692" y="2467"/>
                </a:cubicBezTo>
                <a:cubicBezTo>
                  <a:pt x="2695" y="2463"/>
                  <a:pt x="2695" y="2463"/>
                  <a:pt x="2695" y="2463"/>
                </a:cubicBezTo>
                <a:cubicBezTo>
                  <a:pt x="2695" y="2463"/>
                  <a:pt x="2695" y="2463"/>
                  <a:pt x="2695" y="2463"/>
                </a:cubicBezTo>
                <a:cubicBezTo>
                  <a:pt x="2736" y="2411"/>
                  <a:pt x="2775" y="2356"/>
                  <a:pt x="2809" y="2300"/>
                </a:cubicBezTo>
                <a:cubicBezTo>
                  <a:pt x="2809" y="2300"/>
                  <a:pt x="2809" y="2300"/>
                  <a:pt x="2809" y="2300"/>
                </a:cubicBezTo>
                <a:cubicBezTo>
                  <a:pt x="2814" y="2291"/>
                  <a:pt x="2814" y="2291"/>
                  <a:pt x="2814" y="2291"/>
                </a:cubicBezTo>
                <a:cubicBezTo>
                  <a:pt x="2816" y="2288"/>
                  <a:pt x="2816" y="2288"/>
                  <a:pt x="2816" y="2288"/>
                </a:cubicBezTo>
                <a:cubicBezTo>
                  <a:pt x="2816" y="2288"/>
                  <a:pt x="2816" y="2288"/>
                  <a:pt x="2816" y="2288"/>
                </a:cubicBezTo>
                <a:cubicBezTo>
                  <a:pt x="2862" y="2212"/>
                  <a:pt x="2900" y="2132"/>
                  <a:pt x="2932" y="2049"/>
                </a:cubicBezTo>
                <a:cubicBezTo>
                  <a:pt x="2932" y="2049"/>
                  <a:pt x="2932" y="2049"/>
                  <a:pt x="2932" y="2049"/>
                </a:cubicBezTo>
                <a:cubicBezTo>
                  <a:pt x="2937" y="2034"/>
                  <a:pt x="2937" y="2034"/>
                  <a:pt x="2937" y="2034"/>
                </a:cubicBezTo>
                <a:cubicBezTo>
                  <a:pt x="2938" y="2032"/>
                  <a:pt x="2938" y="2032"/>
                  <a:pt x="2938" y="2032"/>
                </a:cubicBezTo>
                <a:cubicBezTo>
                  <a:pt x="2938" y="2032"/>
                  <a:pt x="2938" y="2032"/>
                  <a:pt x="2938" y="2032"/>
                </a:cubicBezTo>
                <a:cubicBezTo>
                  <a:pt x="2998" y="1866"/>
                  <a:pt x="3029" y="1692"/>
                  <a:pt x="3029" y="1514"/>
                </a:cubicBezTo>
                <a:close/>
                <a:moveTo>
                  <a:pt x="3007" y="1368"/>
                </a:moveTo>
                <a:cubicBezTo>
                  <a:pt x="3007" y="1364"/>
                  <a:pt x="3008" y="1361"/>
                  <a:pt x="3009" y="1357"/>
                </a:cubicBezTo>
                <a:cubicBezTo>
                  <a:pt x="3011" y="1376"/>
                  <a:pt x="3012" y="1395"/>
                  <a:pt x="3013" y="1413"/>
                </a:cubicBezTo>
                <a:cubicBezTo>
                  <a:pt x="3013" y="1424"/>
                  <a:pt x="3012" y="1435"/>
                  <a:pt x="3011" y="1446"/>
                </a:cubicBezTo>
                <a:cubicBezTo>
                  <a:pt x="3011" y="1447"/>
                  <a:pt x="3010" y="1449"/>
                  <a:pt x="3010" y="1451"/>
                </a:cubicBezTo>
                <a:cubicBezTo>
                  <a:pt x="3009" y="1460"/>
                  <a:pt x="3009" y="1469"/>
                  <a:pt x="3008" y="1478"/>
                </a:cubicBezTo>
                <a:cubicBezTo>
                  <a:pt x="3007" y="1481"/>
                  <a:pt x="3007" y="1485"/>
                  <a:pt x="3006" y="1488"/>
                </a:cubicBezTo>
                <a:cubicBezTo>
                  <a:pt x="3006" y="1495"/>
                  <a:pt x="3005" y="1503"/>
                  <a:pt x="3004" y="1510"/>
                </a:cubicBezTo>
                <a:cubicBezTo>
                  <a:pt x="3003" y="1514"/>
                  <a:pt x="3003" y="1518"/>
                  <a:pt x="3002" y="1522"/>
                </a:cubicBezTo>
                <a:cubicBezTo>
                  <a:pt x="3001" y="1529"/>
                  <a:pt x="3000" y="1535"/>
                  <a:pt x="2999" y="1542"/>
                </a:cubicBezTo>
                <a:cubicBezTo>
                  <a:pt x="2999" y="1546"/>
                  <a:pt x="2998" y="1551"/>
                  <a:pt x="2997" y="1555"/>
                </a:cubicBezTo>
                <a:cubicBezTo>
                  <a:pt x="2996" y="1561"/>
                  <a:pt x="2995" y="1567"/>
                  <a:pt x="2994" y="1574"/>
                </a:cubicBezTo>
                <a:cubicBezTo>
                  <a:pt x="2993" y="1578"/>
                  <a:pt x="2992" y="1583"/>
                  <a:pt x="2992" y="1587"/>
                </a:cubicBezTo>
                <a:cubicBezTo>
                  <a:pt x="2990" y="1593"/>
                  <a:pt x="2989" y="1599"/>
                  <a:pt x="2988" y="1605"/>
                </a:cubicBezTo>
                <a:cubicBezTo>
                  <a:pt x="2987" y="1610"/>
                  <a:pt x="2986" y="1614"/>
                  <a:pt x="2985" y="1619"/>
                </a:cubicBezTo>
                <a:cubicBezTo>
                  <a:pt x="2984" y="1625"/>
                  <a:pt x="2983" y="1631"/>
                  <a:pt x="2982" y="1637"/>
                </a:cubicBezTo>
                <a:cubicBezTo>
                  <a:pt x="2981" y="1641"/>
                  <a:pt x="2979" y="1646"/>
                  <a:pt x="2978" y="1651"/>
                </a:cubicBezTo>
                <a:cubicBezTo>
                  <a:pt x="2977" y="1657"/>
                  <a:pt x="2976" y="1662"/>
                  <a:pt x="2974" y="1668"/>
                </a:cubicBezTo>
                <a:cubicBezTo>
                  <a:pt x="2973" y="1673"/>
                  <a:pt x="2972" y="1677"/>
                  <a:pt x="2971" y="1682"/>
                </a:cubicBezTo>
                <a:cubicBezTo>
                  <a:pt x="2969" y="1688"/>
                  <a:pt x="2968" y="1694"/>
                  <a:pt x="2966" y="1699"/>
                </a:cubicBezTo>
                <a:cubicBezTo>
                  <a:pt x="2965" y="1704"/>
                  <a:pt x="2964" y="1709"/>
                  <a:pt x="2962" y="1713"/>
                </a:cubicBezTo>
                <a:cubicBezTo>
                  <a:pt x="2961" y="1719"/>
                  <a:pt x="2959" y="1725"/>
                  <a:pt x="2958" y="1730"/>
                </a:cubicBezTo>
                <a:cubicBezTo>
                  <a:pt x="2956" y="1735"/>
                  <a:pt x="2955" y="1740"/>
                  <a:pt x="2954" y="1744"/>
                </a:cubicBezTo>
                <a:cubicBezTo>
                  <a:pt x="2952" y="1750"/>
                  <a:pt x="2950" y="1755"/>
                  <a:pt x="2949" y="1761"/>
                </a:cubicBezTo>
                <a:cubicBezTo>
                  <a:pt x="2947" y="1766"/>
                  <a:pt x="2945" y="1770"/>
                  <a:pt x="2944" y="1775"/>
                </a:cubicBezTo>
                <a:cubicBezTo>
                  <a:pt x="2942" y="1781"/>
                  <a:pt x="2940" y="1786"/>
                  <a:pt x="2939" y="1791"/>
                </a:cubicBezTo>
                <a:cubicBezTo>
                  <a:pt x="2937" y="1796"/>
                  <a:pt x="2935" y="1801"/>
                  <a:pt x="2934" y="1806"/>
                </a:cubicBezTo>
                <a:cubicBezTo>
                  <a:pt x="2932" y="1811"/>
                  <a:pt x="2930" y="1816"/>
                  <a:pt x="2928" y="1822"/>
                </a:cubicBezTo>
                <a:cubicBezTo>
                  <a:pt x="2926" y="1827"/>
                  <a:pt x="2925" y="1831"/>
                  <a:pt x="2923" y="1836"/>
                </a:cubicBezTo>
                <a:cubicBezTo>
                  <a:pt x="2921" y="1841"/>
                  <a:pt x="2919" y="1847"/>
                  <a:pt x="2917" y="1852"/>
                </a:cubicBezTo>
                <a:cubicBezTo>
                  <a:pt x="2915" y="1857"/>
                  <a:pt x="2913" y="1862"/>
                  <a:pt x="2911" y="1866"/>
                </a:cubicBezTo>
                <a:cubicBezTo>
                  <a:pt x="2909" y="1872"/>
                  <a:pt x="2907" y="1877"/>
                  <a:pt x="2905" y="1882"/>
                </a:cubicBezTo>
                <a:cubicBezTo>
                  <a:pt x="2903" y="1887"/>
                  <a:pt x="2901" y="1891"/>
                  <a:pt x="2899" y="1896"/>
                </a:cubicBezTo>
                <a:cubicBezTo>
                  <a:pt x="2898" y="1899"/>
                  <a:pt x="2897" y="1901"/>
                  <a:pt x="2896" y="1904"/>
                </a:cubicBezTo>
                <a:cubicBezTo>
                  <a:pt x="2895" y="1900"/>
                  <a:pt x="2894" y="1897"/>
                  <a:pt x="2893" y="1894"/>
                </a:cubicBezTo>
                <a:cubicBezTo>
                  <a:pt x="2892" y="1890"/>
                  <a:pt x="2891" y="1886"/>
                  <a:pt x="2890" y="1882"/>
                </a:cubicBezTo>
                <a:cubicBezTo>
                  <a:pt x="2888" y="1875"/>
                  <a:pt x="2886" y="1869"/>
                  <a:pt x="2885" y="1862"/>
                </a:cubicBezTo>
                <a:cubicBezTo>
                  <a:pt x="2884" y="1858"/>
                  <a:pt x="2883" y="1854"/>
                  <a:pt x="2882" y="1850"/>
                </a:cubicBezTo>
                <a:cubicBezTo>
                  <a:pt x="2880" y="1843"/>
                  <a:pt x="2878" y="1835"/>
                  <a:pt x="2877" y="1828"/>
                </a:cubicBezTo>
                <a:cubicBezTo>
                  <a:pt x="2876" y="1825"/>
                  <a:pt x="2875" y="1822"/>
                  <a:pt x="2875" y="1819"/>
                </a:cubicBezTo>
                <a:cubicBezTo>
                  <a:pt x="2872" y="1809"/>
                  <a:pt x="2870" y="1799"/>
                  <a:pt x="2868" y="1789"/>
                </a:cubicBezTo>
                <a:cubicBezTo>
                  <a:pt x="2873" y="1780"/>
                  <a:pt x="2877" y="1772"/>
                  <a:pt x="2881" y="1763"/>
                </a:cubicBezTo>
                <a:cubicBezTo>
                  <a:pt x="2882" y="1761"/>
                  <a:pt x="2883" y="1759"/>
                  <a:pt x="2883" y="1758"/>
                </a:cubicBezTo>
                <a:cubicBezTo>
                  <a:pt x="2887" y="1750"/>
                  <a:pt x="2890" y="1743"/>
                  <a:pt x="2894" y="1736"/>
                </a:cubicBezTo>
                <a:cubicBezTo>
                  <a:pt x="2895" y="1732"/>
                  <a:pt x="2897" y="1729"/>
                  <a:pt x="2898" y="1726"/>
                </a:cubicBezTo>
                <a:cubicBezTo>
                  <a:pt x="2901" y="1720"/>
                  <a:pt x="2903" y="1714"/>
                  <a:pt x="2906" y="1708"/>
                </a:cubicBezTo>
                <a:cubicBezTo>
                  <a:pt x="2908" y="1704"/>
                  <a:pt x="2909" y="1701"/>
                  <a:pt x="2911" y="1697"/>
                </a:cubicBezTo>
                <a:cubicBezTo>
                  <a:pt x="2913" y="1691"/>
                  <a:pt x="2915" y="1686"/>
                  <a:pt x="2918" y="1680"/>
                </a:cubicBezTo>
                <a:cubicBezTo>
                  <a:pt x="2919" y="1676"/>
                  <a:pt x="2921" y="1672"/>
                  <a:pt x="2922" y="1668"/>
                </a:cubicBezTo>
                <a:cubicBezTo>
                  <a:pt x="2924" y="1663"/>
                  <a:pt x="2927" y="1658"/>
                  <a:pt x="2929" y="1652"/>
                </a:cubicBezTo>
                <a:cubicBezTo>
                  <a:pt x="2930" y="1648"/>
                  <a:pt x="2932" y="1644"/>
                  <a:pt x="2933" y="1640"/>
                </a:cubicBezTo>
                <a:cubicBezTo>
                  <a:pt x="2935" y="1635"/>
                  <a:pt x="2937" y="1630"/>
                  <a:pt x="2939" y="1624"/>
                </a:cubicBezTo>
                <a:cubicBezTo>
                  <a:pt x="2941" y="1620"/>
                  <a:pt x="2942" y="1616"/>
                  <a:pt x="2943" y="1612"/>
                </a:cubicBezTo>
                <a:cubicBezTo>
                  <a:pt x="2945" y="1606"/>
                  <a:pt x="2947" y="1601"/>
                  <a:pt x="2949" y="1596"/>
                </a:cubicBezTo>
                <a:cubicBezTo>
                  <a:pt x="2950" y="1592"/>
                  <a:pt x="2952" y="1587"/>
                  <a:pt x="2953" y="1583"/>
                </a:cubicBezTo>
                <a:cubicBezTo>
                  <a:pt x="2955" y="1578"/>
                  <a:pt x="2957" y="1572"/>
                  <a:pt x="2958" y="1567"/>
                </a:cubicBezTo>
                <a:cubicBezTo>
                  <a:pt x="2960" y="1563"/>
                  <a:pt x="2961" y="1559"/>
                  <a:pt x="2962" y="1555"/>
                </a:cubicBezTo>
                <a:cubicBezTo>
                  <a:pt x="2964" y="1549"/>
                  <a:pt x="2966" y="1543"/>
                  <a:pt x="2968" y="1537"/>
                </a:cubicBezTo>
                <a:cubicBezTo>
                  <a:pt x="2969" y="1533"/>
                  <a:pt x="2970" y="1530"/>
                  <a:pt x="2971" y="1526"/>
                </a:cubicBezTo>
                <a:cubicBezTo>
                  <a:pt x="2973" y="1519"/>
                  <a:pt x="2975" y="1512"/>
                  <a:pt x="2977" y="1505"/>
                </a:cubicBezTo>
                <a:cubicBezTo>
                  <a:pt x="2977" y="1502"/>
                  <a:pt x="2978" y="1500"/>
                  <a:pt x="2979" y="1497"/>
                </a:cubicBezTo>
                <a:cubicBezTo>
                  <a:pt x="2981" y="1488"/>
                  <a:pt x="2984" y="1478"/>
                  <a:pt x="2986" y="1468"/>
                </a:cubicBezTo>
                <a:cubicBezTo>
                  <a:pt x="2987" y="1466"/>
                  <a:pt x="2987" y="1463"/>
                  <a:pt x="2988" y="1460"/>
                </a:cubicBezTo>
                <a:cubicBezTo>
                  <a:pt x="2990" y="1453"/>
                  <a:pt x="2991" y="1446"/>
                  <a:pt x="2993" y="1439"/>
                </a:cubicBezTo>
                <a:cubicBezTo>
                  <a:pt x="2994" y="1435"/>
                  <a:pt x="2994" y="1432"/>
                  <a:pt x="2995" y="1428"/>
                </a:cubicBezTo>
                <a:cubicBezTo>
                  <a:pt x="2996" y="1422"/>
                  <a:pt x="2998" y="1416"/>
                  <a:pt x="2999" y="1410"/>
                </a:cubicBezTo>
                <a:cubicBezTo>
                  <a:pt x="3000" y="1406"/>
                  <a:pt x="3001" y="1402"/>
                  <a:pt x="3001" y="1398"/>
                </a:cubicBezTo>
                <a:cubicBezTo>
                  <a:pt x="3002" y="1392"/>
                  <a:pt x="3004" y="1386"/>
                  <a:pt x="3005" y="1380"/>
                </a:cubicBezTo>
                <a:cubicBezTo>
                  <a:pt x="3005" y="1376"/>
                  <a:pt x="3006" y="1372"/>
                  <a:pt x="3007" y="1368"/>
                </a:cubicBezTo>
                <a:close/>
                <a:moveTo>
                  <a:pt x="1371" y="190"/>
                </a:moveTo>
                <a:cubicBezTo>
                  <a:pt x="1369" y="192"/>
                  <a:pt x="1366" y="193"/>
                  <a:pt x="1364" y="194"/>
                </a:cubicBezTo>
                <a:cubicBezTo>
                  <a:pt x="1359" y="197"/>
                  <a:pt x="1354" y="200"/>
                  <a:pt x="1350" y="202"/>
                </a:cubicBezTo>
                <a:cubicBezTo>
                  <a:pt x="1344" y="206"/>
                  <a:pt x="1339" y="209"/>
                  <a:pt x="1333" y="212"/>
                </a:cubicBezTo>
                <a:cubicBezTo>
                  <a:pt x="1328" y="215"/>
                  <a:pt x="1324" y="218"/>
                  <a:pt x="1320" y="220"/>
                </a:cubicBezTo>
                <a:cubicBezTo>
                  <a:pt x="1314" y="224"/>
                  <a:pt x="1308" y="227"/>
                  <a:pt x="1302" y="231"/>
                </a:cubicBezTo>
                <a:cubicBezTo>
                  <a:pt x="1298" y="234"/>
                  <a:pt x="1294" y="236"/>
                  <a:pt x="1289" y="239"/>
                </a:cubicBezTo>
                <a:cubicBezTo>
                  <a:pt x="1284" y="243"/>
                  <a:pt x="1278" y="246"/>
                  <a:pt x="1272" y="250"/>
                </a:cubicBezTo>
                <a:cubicBezTo>
                  <a:pt x="1268" y="253"/>
                  <a:pt x="1264" y="256"/>
                  <a:pt x="1260" y="258"/>
                </a:cubicBezTo>
                <a:cubicBezTo>
                  <a:pt x="1254" y="262"/>
                  <a:pt x="1248" y="267"/>
                  <a:pt x="1242" y="271"/>
                </a:cubicBezTo>
                <a:cubicBezTo>
                  <a:pt x="1238" y="273"/>
                  <a:pt x="1235" y="276"/>
                  <a:pt x="1231" y="279"/>
                </a:cubicBezTo>
                <a:cubicBezTo>
                  <a:pt x="1224" y="283"/>
                  <a:pt x="1218" y="288"/>
                  <a:pt x="1211" y="293"/>
                </a:cubicBezTo>
                <a:cubicBezTo>
                  <a:pt x="1208" y="295"/>
                  <a:pt x="1205" y="297"/>
                  <a:pt x="1202" y="299"/>
                </a:cubicBezTo>
                <a:cubicBezTo>
                  <a:pt x="1193" y="306"/>
                  <a:pt x="1183" y="314"/>
                  <a:pt x="1174" y="321"/>
                </a:cubicBezTo>
                <a:cubicBezTo>
                  <a:pt x="1174" y="321"/>
                  <a:pt x="1174" y="321"/>
                  <a:pt x="1173" y="321"/>
                </a:cubicBezTo>
                <a:cubicBezTo>
                  <a:pt x="1165" y="328"/>
                  <a:pt x="1156" y="335"/>
                  <a:pt x="1148" y="342"/>
                </a:cubicBezTo>
                <a:cubicBezTo>
                  <a:pt x="1142" y="340"/>
                  <a:pt x="1137" y="339"/>
                  <a:pt x="1131" y="338"/>
                </a:cubicBezTo>
                <a:cubicBezTo>
                  <a:pt x="1129" y="337"/>
                  <a:pt x="1126" y="336"/>
                  <a:pt x="1124" y="336"/>
                </a:cubicBezTo>
                <a:cubicBezTo>
                  <a:pt x="1115" y="333"/>
                  <a:pt x="1107" y="331"/>
                  <a:pt x="1099" y="329"/>
                </a:cubicBezTo>
                <a:cubicBezTo>
                  <a:pt x="1097" y="328"/>
                  <a:pt x="1095" y="328"/>
                  <a:pt x="1094" y="327"/>
                </a:cubicBezTo>
                <a:cubicBezTo>
                  <a:pt x="1087" y="325"/>
                  <a:pt x="1080" y="323"/>
                  <a:pt x="1073" y="321"/>
                </a:cubicBezTo>
                <a:cubicBezTo>
                  <a:pt x="1070" y="320"/>
                  <a:pt x="1067" y="319"/>
                  <a:pt x="1064" y="318"/>
                </a:cubicBezTo>
                <a:cubicBezTo>
                  <a:pt x="1059" y="317"/>
                  <a:pt x="1054" y="315"/>
                  <a:pt x="1048" y="313"/>
                </a:cubicBezTo>
                <a:cubicBezTo>
                  <a:pt x="1045" y="312"/>
                  <a:pt x="1041" y="311"/>
                  <a:pt x="1038" y="310"/>
                </a:cubicBezTo>
                <a:cubicBezTo>
                  <a:pt x="1033" y="308"/>
                  <a:pt x="1028" y="307"/>
                  <a:pt x="1023" y="305"/>
                </a:cubicBezTo>
                <a:cubicBezTo>
                  <a:pt x="1020" y="304"/>
                  <a:pt x="1016" y="302"/>
                  <a:pt x="1013" y="301"/>
                </a:cubicBezTo>
                <a:cubicBezTo>
                  <a:pt x="1008" y="299"/>
                  <a:pt x="1003" y="298"/>
                  <a:pt x="999" y="296"/>
                </a:cubicBezTo>
                <a:cubicBezTo>
                  <a:pt x="995" y="295"/>
                  <a:pt x="991" y="293"/>
                  <a:pt x="988" y="292"/>
                </a:cubicBezTo>
                <a:cubicBezTo>
                  <a:pt x="983" y="290"/>
                  <a:pt x="979" y="289"/>
                  <a:pt x="974" y="287"/>
                </a:cubicBezTo>
                <a:cubicBezTo>
                  <a:pt x="970" y="285"/>
                  <a:pt x="967" y="284"/>
                  <a:pt x="963" y="282"/>
                </a:cubicBezTo>
                <a:cubicBezTo>
                  <a:pt x="960" y="281"/>
                  <a:pt x="958" y="280"/>
                  <a:pt x="955" y="279"/>
                </a:cubicBezTo>
                <a:cubicBezTo>
                  <a:pt x="958" y="277"/>
                  <a:pt x="961" y="275"/>
                  <a:pt x="965" y="273"/>
                </a:cubicBezTo>
                <a:cubicBezTo>
                  <a:pt x="969" y="270"/>
                  <a:pt x="972" y="267"/>
                  <a:pt x="976" y="265"/>
                </a:cubicBezTo>
                <a:cubicBezTo>
                  <a:pt x="981" y="262"/>
                  <a:pt x="986" y="258"/>
                  <a:pt x="991" y="255"/>
                </a:cubicBezTo>
                <a:cubicBezTo>
                  <a:pt x="995" y="253"/>
                  <a:pt x="999" y="250"/>
                  <a:pt x="1003" y="248"/>
                </a:cubicBezTo>
                <a:cubicBezTo>
                  <a:pt x="1008" y="244"/>
                  <a:pt x="1013" y="241"/>
                  <a:pt x="1018" y="238"/>
                </a:cubicBezTo>
                <a:cubicBezTo>
                  <a:pt x="1022" y="236"/>
                  <a:pt x="1026" y="233"/>
                  <a:pt x="1029" y="231"/>
                </a:cubicBezTo>
                <a:cubicBezTo>
                  <a:pt x="1035" y="228"/>
                  <a:pt x="1040" y="225"/>
                  <a:pt x="1045" y="221"/>
                </a:cubicBezTo>
                <a:cubicBezTo>
                  <a:pt x="1049" y="219"/>
                  <a:pt x="1053" y="217"/>
                  <a:pt x="1056" y="215"/>
                </a:cubicBezTo>
                <a:cubicBezTo>
                  <a:pt x="1062" y="211"/>
                  <a:pt x="1068" y="208"/>
                  <a:pt x="1074" y="205"/>
                </a:cubicBezTo>
                <a:cubicBezTo>
                  <a:pt x="1077" y="203"/>
                  <a:pt x="1080" y="201"/>
                  <a:pt x="1084" y="199"/>
                </a:cubicBezTo>
                <a:cubicBezTo>
                  <a:pt x="1091" y="196"/>
                  <a:pt x="1097" y="192"/>
                  <a:pt x="1104" y="188"/>
                </a:cubicBezTo>
                <a:cubicBezTo>
                  <a:pt x="1107" y="187"/>
                  <a:pt x="1109" y="186"/>
                  <a:pt x="1112" y="184"/>
                </a:cubicBezTo>
                <a:cubicBezTo>
                  <a:pt x="1121" y="179"/>
                  <a:pt x="1130" y="175"/>
                  <a:pt x="1140" y="170"/>
                </a:cubicBezTo>
                <a:cubicBezTo>
                  <a:pt x="1141" y="169"/>
                  <a:pt x="1143" y="168"/>
                  <a:pt x="1144" y="168"/>
                </a:cubicBezTo>
                <a:cubicBezTo>
                  <a:pt x="1152" y="164"/>
                  <a:pt x="1159" y="160"/>
                  <a:pt x="1167" y="157"/>
                </a:cubicBezTo>
                <a:cubicBezTo>
                  <a:pt x="1175" y="159"/>
                  <a:pt x="1184" y="161"/>
                  <a:pt x="1192" y="162"/>
                </a:cubicBezTo>
                <a:cubicBezTo>
                  <a:pt x="1194" y="163"/>
                  <a:pt x="1195" y="163"/>
                  <a:pt x="1196" y="163"/>
                </a:cubicBezTo>
                <a:cubicBezTo>
                  <a:pt x="1204" y="165"/>
                  <a:pt x="1212" y="166"/>
                  <a:pt x="1219" y="168"/>
                </a:cubicBezTo>
                <a:cubicBezTo>
                  <a:pt x="1222" y="168"/>
                  <a:pt x="1225" y="169"/>
                  <a:pt x="1228" y="170"/>
                </a:cubicBezTo>
                <a:cubicBezTo>
                  <a:pt x="1234" y="171"/>
                  <a:pt x="1240" y="172"/>
                  <a:pt x="1246" y="173"/>
                </a:cubicBezTo>
                <a:cubicBezTo>
                  <a:pt x="1250" y="174"/>
                  <a:pt x="1253" y="174"/>
                  <a:pt x="1257" y="175"/>
                </a:cubicBezTo>
                <a:cubicBezTo>
                  <a:pt x="1262" y="176"/>
                  <a:pt x="1268" y="177"/>
                  <a:pt x="1273" y="178"/>
                </a:cubicBezTo>
                <a:cubicBezTo>
                  <a:pt x="1277" y="178"/>
                  <a:pt x="1281" y="179"/>
                  <a:pt x="1284" y="179"/>
                </a:cubicBezTo>
                <a:cubicBezTo>
                  <a:pt x="1290" y="180"/>
                  <a:pt x="1295" y="181"/>
                  <a:pt x="1300" y="182"/>
                </a:cubicBezTo>
                <a:cubicBezTo>
                  <a:pt x="1304" y="182"/>
                  <a:pt x="1308" y="183"/>
                  <a:pt x="1312" y="183"/>
                </a:cubicBezTo>
                <a:cubicBezTo>
                  <a:pt x="1317" y="184"/>
                  <a:pt x="1323" y="185"/>
                  <a:pt x="1328" y="185"/>
                </a:cubicBezTo>
                <a:cubicBezTo>
                  <a:pt x="1332" y="186"/>
                  <a:pt x="1335" y="186"/>
                  <a:pt x="1339" y="187"/>
                </a:cubicBezTo>
                <a:cubicBezTo>
                  <a:pt x="1345" y="187"/>
                  <a:pt x="1350" y="188"/>
                  <a:pt x="1355" y="188"/>
                </a:cubicBezTo>
                <a:cubicBezTo>
                  <a:pt x="1359" y="189"/>
                  <a:pt x="1363" y="189"/>
                  <a:pt x="1367" y="190"/>
                </a:cubicBezTo>
                <a:cubicBezTo>
                  <a:pt x="1368" y="190"/>
                  <a:pt x="1370" y="190"/>
                  <a:pt x="1371" y="190"/>
                </a:cubicBezTo>
                <a:cubicBezTo>
                  <a:pt x="1371" y="190"/>
                  <a:pt x="1371" y="190"/>
                  <a:pt x="1371" y="190"/>
                </a:cubicBezTo>
                <a:close/>
                <a:moveTo>
                  <a:pt x="1668" y="189"/>
                </a:moveTo>
                <a:cubicBezTo>
                  <a:pt x="1666" y="191"/>
                  <a:pt x="1664" y="192"/>
                  <a:pt x="1661" y="193"/>
                </a:cubicBezTo>
                <a:cubicBezTo>
                  <a:pt x="1659" y="195"/>
                  <a:pt x="1656" y="196"/>
                  <a:pt x="1653" y="198"/>
                </a:cubicBezTo>
                <a:cubicBezTo>
                  <a:pt x="1649" y="200"/>
                  <a:pt x="1646" y="202"/>
                  <a:pt x="1642" y="204"/>
                </a:cubicBezTo>
                <a:cubicBezTo>
                  <a:pt x="1639" y="206"/>
                  <a:pt x="1637" y="207"/>
                  <a:pt x="1634" y="209"/>
                </a:cubicBezTo>
                <a:cubicBezTo>
                  <a:pt x="1630" y="211"/>
                  <a:pt x="1625" y="214"/>
                  <a:pt x="1621" y="217"/>
                </a:cubicBezTo>
                <a:cubicBezTo>
                  <a:pt x="1619" y="218"/>
                  <a:pt x="1617" y="219"/>
                  <a:pt x="1615" y="220"/>
                </a:cubicBezTo>
                <a:cubicBezTo>
                  <a:pt x="1609" y="224"/>
                  <a:pt x="1603" y="228"/>
                  <a:pt x="1597" y="232"/>
                </a:cubicBezTo>
                <a:cubicBezTo>
                  <a:pt x="1596" y="232"/>
                  <a:pt x="1595" y="233"/>
                  <a:pt x="1594" y="233"/>
                </a:cubicBezTo>
                <a:cubicBezTo>
                  <a:pt x="1589" y="237"/>
                  <a:pt x="1583" y="240"/>
                  <a:pt x="1578" y="244"/>
                </a:cubicBezTo>
                <a:cubicBezTo>
                  <a:pt x="1576" y="245"/>
                  <a:pt x="1574" y="246"/>
                  <a:pt x="1572" y="248"/>
                </a:cubicBezTo>
                <a:cubicBezTo>
                  <a:pt x="1568" y="250"/>
                  <a:pt x="1564" y="253"/>
                  <a:pt x="1560" y="256"/>
                </a:cubicBezTo>
                <a:cubicBezTo>
                  <a:pt x="1557" y="257"/>
                  <a:pt x="1555" y="259"/>
                  <a:pt x="1553" y="260"/>
                </a:cubicBezTo>
                <a:cubicBezTo>
                  <a:pt x="1549" y="263"/>
                  <a:pt x="1545" y="266"/>
                  <a:pt x="1541" y="268"/>
                </a:cubicBezTo>
                <a:cubicBezTo>
                  <a:pt x="1539" y="270"/>
                  <a:pt x="1536" y="272"/>
                  <a:pt x="1534" y="273"/>
                </a:cubicBezTo>
                <a:cubicBezTo>
                  <a:pt x="1530" y="276"/>
                  <a:pt x="1527" y="278"/>
                  <a:pt x="1523" y="281"/>
                </a:cubicBezTo>
                <a:cubicBezTo>
                  <a:pt x="1521" y="283"/>
                  <a:pt x="1518" y="284"/>
                  <a:pt x="1516" y="286"/>
                </a:cubicBezTo>
                <a:cubicBezTo>
                  <a:pt x="1512" y="289"/>
                  <a:pt x="1509" y="291"/>
                  <a:pt x="1505" y="294"/>
                </a:cubicBezTo>
                <a:cubicBezTo>
                  <a:pt x="1503" y="296"/>
                  <a:pt x="1500" y="298"/>
                  <a:pt x="1498" y="299"/>
                </a:cubicBezTo>
                <a:cubicBezTo>
                  <a:pt x="1494" y="302"/>
                  <a:pt x="1491" y="305"/>
                  <a:pt x="1487" y="307"/>
                </a:cubicBezTo>
                <a:cubicBezTo>
                  <a:pt x="1485" y="309"/>
                  <a:pt x="1483" y="311"/>
                  <a:pt x="1480" y="313"/>
                </a:cubicBezTo>
                <a:cubicBezTo>
                  <a:pt x="1477" y="315"/>
                  <a:pt x="1473" y="318"/>
                  <a:pt x="1470" y="321"/>
                </a:cubicBezTo>
                <a:cubicBezTo>
                  <a:pt x="1467" y="323"/>
                  <a:pt x="1465" y="325"/>
                  <a:pt x="1463" y="326"/>
                </a:cubicBezTo>
                <a:cubicBezTo>
                  <a:pt x="1459" y="329"/>
                  <a:pt x="1455" y="332"/>
                  <a:pt x="1452" y="335"/>
                </a:cubicBezTo>
                <a:cubicBezTo>
                  <a:pt x="1450" y="337"/>
                  <a:pt x="1447" y="339"/>
                  <a:pt x="1445" y="340"/>
                </a:cubicBezTo>
                <a:cubicBezTo>
                  <a:pt x="1441" y="344"/>
                  <a:pt x="1437" y="347"/>
                  <a:pt x="1433" y="350"/>
                </a:cubicBezTo>
                <a:cubicBezTo>
                  <a:pt x="1432" y="352"/>
                  <a:pt x="1430" y="353"/>
                  <a:pt x="1428" y="354"/>
                </a:cubicBezTo>
                <a:cubicBezTo>
                  <a:pt x="1423" y="359"/>
                  <a:pt x="1417" y="364"/>
                  <a:pt x="1411" y="369"/>
                </a:cubicBezTo>
                <a:cubicBezTo>
                  <a:pt x="1411" y="369"/>
                  <a:pt x="1410" y="370"/>
                  <a:pt x="1409" y="371"/>
                </a:cubicBezTo>
                <a:cubicBezTo>
                  <a:pt x="1405" y="375"/>
                  <a:pt x="1400" y="378"/>
                  <a:pt x="1396" y="382"/>
                </a:cubicBezTo>
                <a:cubicBezTo>
                  <a:pt x="1389" y="382"/>
                  <a:pt x="1381" y="381"/>
                  <a:pt x="1374" y="380"/>
                </a:cubicBezTo>
                <a:cubicBezTo>
                  <a:pt x="1372" y="380"/>
                  <a:pt x="1369" y="380"/>
                  <a:pt x="1367" y="380"/>
                </a:cubicBezTo>
                <a:cubicBezTo>
                  <a:pt x="1357" y="379"/>
                  <a:pt x="1347" y="378"/>
                  <a:pt x="1336" y="377"/>
                </a:cubicBezTo>
                <a:cubicBezTo>
                  <a:pt x="1334" y="376"/>
                  <a:pt x="1331" y="376"/>
                  <a:pt x="1328" y="375"/>
                </a:cubicBezTo>
                <a:cubicBezTo>
                  <a:pt x="1320" y="375"/>
                  <a:pt x="1313" y="374"/>
                  <a:pt x="1306" y="373"/>
                </a:cubicBezTo>
                <a:cubicBezTo>
                  <a:pt x="1302" y="372"/>
                  <a:pt x="1298" y="371"/>
                  <a:pt x="1294" y="371"/>
                </a:cubicBezTo>
                <a:cubicBezTo>
                  <a:pt x="1288" y="370"/>
                  <a:pt x="1282" y="369"/>
                  <a:pt x="1276" y="368"/>
                </a:cubicBezTo>
                <a:cubicBezTo>
                  <a:pt x="1272" y="367"/>
                  <a:pt x="1267" y="367"/>
                  <a:pt x="1263" y="366"/>
                </a:cubicBezTo>
                <a:cubicBezTo>
                  <a:pt x="1257" y="365"/>
                  <a:pt x="1252" y="364"/>
                  <a:pt x="1246" y="363"/>
                </a:cubicBezTo>
                <a:cubicBezTo>
                  <a:pt x="1241" y="362"/>
                  <a:pt x="1237" y="361"/>
                  <a:pt x="1233" y="360"/>
                </a:cubicBezTo>
                <a:cubicBezTo>
                  <a:pt x="1227" y="359"/>
                  <a:pt x="1221" y="358"/>
                  <a:pt x="1216" y="357"/>
                </a:cubicBezTo>
                <a:cubicBezTo>
                  <a:pt x="1211" y="356"/>
                  <a:pt x="1207" y="355"/>
                  <a:pt x="1202" y="354"/>
                </a:cubicBezTo>
                <a:cubicBezTo>
                  <a:pt x="1197" y="353"/>
                  <a:pt x="1191" y="352"/>
                  <a:pt x="1186" y="351"/>
                </a:cubicBezTo>
                <a:cubicBezTo>
                  <a:pt x="1181" y="350"/>
                  <a:pt x="1177" y="349"/>
                  <a:pt x="1172" y="348"/>
                </a:cubicBezTo>
                <a:cubicBezTo>
                  <a:pt x="1169" y="347"/>
                  <a:pt x="1166" y="346"/>
                  <a:pt x="1163" y="345"/>
                </a:cubicBezTo>
                <a:cubicBezTo>
                  <a:pt x="1166" y="343"/>
                  <a:pt x="1169" y="340"/>
                  <a:pt x="1173" y="337"/>
                </a:cubicBezTo>
                <a:cubicBezTo>
                  <a:pt x="1177" y="334"/>
                  <a:pt x="1181" y="331"/>
                  <a:pt x="1185" y="327"/>
                </a:cubicBezTo>
                <a:cubicBezTo>
                  <a:pt x="1191" y="323"/>
                  <a:pt x="1196" y="319"/>
                  <a:pt x="1201" y="315"/>
                </a:cubicBezTo>
                <a:cubicBezTo>
                  <a:pt x="1205" y="312"/>
                  <a:pt x="1209" y="309"/>
                  <a:pt x="1214" y="306"/>
                </a:cubicBezTo>
                <a:cubicBezTo>
                  <a:pt x="1219" y="302"/>
                  <a:pt x="1225" y="298"/>
                  <a:pt x="1230" y="294"/>
                </a:cubicBezTo>
                <a:cubicBezTo>
                  <a:pt x="1234" y="291"/>
                  <a:pt x="1238" y="288"/>
                  <a:pt x="1243" y="285"/>
                </a:cubicBezTo>
                <a:cubicBezTo>
                  <a:pt x="1248" y="281"/>
                  <a:pt x="1254" y="277"/>
                  <a:pt x="1260" y="273"/>
                </a:cubicBezTo>
                <a:cubicBezTo>
                  <a:pt x="1264" y="270"/>
                  <a:pt x="1268" y="268"/>
                  <a:pt x="1272" y="265"/>
                </a:cubicBezTo>
                <a:cubicBezTo>
                  <a:pt x="1278" y="261"/>
                  <a:pt x="1284" y="257"/>
                  <a:pt x="1290" y="253"/>
                </a:cubicBezTo>
                <a:cubicBezTo>
                  <a:pt x="1294" y="250"/>
                  <a:pt x="1298" y="248"/>
                  <a:pt x="1302" y="245"/>
                </a:cubicBezTo>
                <a:cubicBezTo>
                  <a:pt x="1309" y="241"/>
                  <a:pt x="1315" y="237"/>
                  <a:pt x="1322" y="233"/>
                </a:cubicBezTo>
                <a:cubicBezTo>
                  <a:pt x="1325" y="231"/>
                  <a:pt x="1329" y="229"/>
                  <a:pt x="1332" y="227"/>
                </a:cubicBezTo>
                <a:cubicBezTo>
                  <a:pt x="1342" y="221"/>
                  <a:pt x="1352" y="215"/>
                  <a:pt x="1363" y="209"/>
                </a:cubicBezTo>
                <a:cubicBezTo>
                  <a:pt x="1363" y="208"/>
                  <a:pt x="1364" y="208"/>
                  <a:pt x="1364" y="208"/>
                </a:cubicBezTo>
                <a:cubicBezTo>
                  <a:pt x="1374" y="202"/>
                  <a:pt x="1383" y="197"/>
                  <a:pt x="1393" y="192"/>
                </a:cubicBezTo>
                <a:cubicBezTo>
                  <a:pt x="1399" y="192"/>
                  <a:pt x="1405" y="193"/>
                  <a:pt x="1410" y="193"/>
                </a:cubicBezTo>
                <a:cubicBezTo>
                  <a:pt x="1414" y="193"/>
                  <a:pt x="1419" y="194"/>
                  <a:pt x="1423" y="194"/>
                </a:cubicBezTo>
                <a:cubicBezTo>
                  <a:pt x="1429" y="194"/>
                  <a:pt x="1435" y="195"/>
                  <a:pt x="1442" y="195"/>
                </a:cubicBezTo>
                <a:cubicBezTo>
                  <a:pt x="1446" y="195"/>
                  <a:pt x="1449" y="195"/>
                  <a:pt x="1453" y="195"/>
                </a:cubicBezTo>
                <a:cubicBezTo>
                  <a:pt x="1460" y="196"/>
                  <a:pt x="1467" y="196"/>
                  <a:pt x="1474" y="196"/>
                </a:cubicBezTo>
                <a:cubicBezTo>
                  <a:pt x="1477" y="196"/>
                  <a:pt x="1481" y="196"/>
                  <a:pt x="1484" y="196"/>
                </a:cubicBezTo>
                <a:cubicBezTo>
                  <a:pt x="1494" y="197"/>
                  <a:pt x="1504" y="197"/>
                  <a:pt x="1515" y="197"/>
                </a:cubicBezTo>
                <a:cubicBezTo>
                  <a:pt x="1522" y="197"/>
                  <a:pt x="1529" y="197"/>
                  <a:pt x="1536" y="197"/>
                </a:cubicBezTo>
                <a:cubicBezTo>
                  <a:pt x="1538" y="197"/>
                  <a:pt x="1541" y="196"/>
                  <a:pt x="1543" y="196"/>
                </a:cubicBezTo>
                <a:cubicBezTo>
                  <a:pt x="1548" y="196"/>
                  <a:pt x="1553" y="196"/>
                  <a:pt x="1558" y="196"/>
                </a:cubicBezTo>
                <a:cubicBezTo>
                  <a:pt x="1560" y="196"/>
                  <a:pt x="1563" y="196"/>
                  <a:pt x="1566" y="196"/>
                </a:cubicBezTo>
                <a:cubicBezTo>
                  <a:pt x="1570" y="196"/>
                  <a:pt x="1575" y="195"/>
                  <a:pt x="1579" y="195"/>
                </a:cubicBezTo>
                <a:cubicBezTo>
                  <a:pt x="1582" y="195"/>
                  <a:pt x="1585" y="195"/>
                  <a:pt x="1587" y="195"/>
                </a:cubicBezTo>
                <a:cubicBezTo>
                  <a:pt x="1592" y="195"/>
                  <a:pt x="1597" y="194"/>
                  <a:pt x="1602" y="194"/>
                </a:cubicBezTo>
                <a:cubicBezTo>
                  <a:pt x="1604" y="194"/>
                  <a:pt x="1607" y="194"/>
                  <a:pt x="1609" y="194"/>
                </a:cubicBezTo>
                <a:cubicBezTo>
                  <a:pt x="1623" y="193"/>
                  <a:pt x="1638" y="192"/>
                  <a:pt x="1652" y="191"/>
                </a:cubicBezTo>
                <a:cubicBezTo>
                  <a:pt x="1654" y="190"/>
                  <a:pt x="1656" y="190"/>
                  <a:pt x="1659" y="190"/>
                </a:cubicBezTo>
                <a:cubicBezTo>
                  <a:pt x="1662" y="190"/>
                  <a:pt x="1665" y="189"/>
                  <a:pt x="1668" y="189"/>
                </a:cubicBezTo>
                <a:cubicBezTo>
                  <a:pt x="1667" y="189"/>
                  <a:pt x="1667" y="189"/>
                  <a:pt x="1667" y="189"/>
                </a:cubicBezTo>
                <a:lnTo>
                  <a:pt x="1668" y="189"/>
                </a:lnTo>
                <a:close/>
                <a:moveTo>
                  <a:pt x="1683" y="390"/>
                </a:moveTo>
                <a:cubicBezTo>
                  <a:pt x="1681" y="392"/>
                  <a:pt x="1679" y="394"/>
                  <a:pt x="1676" y="396"/>
                </a:cubicBezTo>
                <a:cubicBezTo>
                  <a:pt x="1672" y="400"/>
                  <a:pt x="1669" y="403"/>
                  <a:pt x="1665" y="407"/>
                </a:cubicBezTo>
                <a:cubicBezTo>
                  <a:pt x="1660" y="411"/>
                  <a:pt x="1655" y="416"/>
                  <a:pt x="1650" y="421"/>
                </a:cubicBezTo>
                <a:cubicBezTo>
                  <a:pt x="1646" y="424"/>
                  <a:pt x="1643" y="428"/>
                  <a:pt x="1639" y="431"/>
                </a:cubicBezTo>
                <a:cubicBezTo>
                  <a:pt x="1634" y="436"/>
                  <a:pt x="1629" y="441"/>
                  <a:pt x="1625" y="446"/>
                </a:cubicBezTo>
                <a:cubicBezTo>
                  <a:pt x="1621" y="449"/>
                  <a:pt x="1617" y="453"/>
                  <a:pt x="1614" y="457"/>
                </a:cubicBezTo>
                <a:cubicBezTo>
                  <a:pt x="1609" y="461"/>
                  <a:pt x="1604" y="466"/>
                  <a:pt x="1599" y="472"/>
                </a:cubicBezTo>
                <a:cubicBezTo>
                  <a:pt x="1596" y="475"/>
                  <a:pt x="1593" y="479"/>
                  <a:pt x="1589" y="482"/>
                </a:cubicBezTo>
                <a:cubicBezTo>
                  <a:pt x="1584" y="488"/>
                  <a:pt x="1579" y="493"/>
                  <a:pt x="1575" y="498"/>
                </a:cubicBezTo>
                <a:cubicBezTo>
                  <a:pt x="1572" y="502"/>
                  <a:pt x="1568" y="505"/>
                  <a:pt x="1565" y="509"/>
                </a:cubicBezTo>
                <a:cubicBezTo>
                  <a:pt x="1560" y="515"/>
                  <a:pt x="1555" y="521"/>
                  <a:pt x="1549" y="527"/>
                </a:cubicBezTo>
                <a:cubicBezTo>
                  <a:pt x="1547" y="530"/>
                  <a:pt x="1544" y="532"/>
                  <a:pt x="1542" y="535"/>
                </a:cubicBezTo>
                <a:cubicBezTo>
                  <a:pt x="1534" y="544"/>
                  <a:pt x="1527" y="553"/>
                  <a:pt x="1519" y="563"/>
                </a:cubicBezTo>
                <a:cubicBezTo>
                  <a:pt x="1519" y="563"/>
                  <a:pt x="1518" y="564"/>
                  <a:pt x="1517" y="565"/>
                </a:cubicBezTo>
                <a:cubicBezTo>
                  <a:pt x="1511" y="573"/>
                  <a:pt x="1505" y="581"/>
                  <a:pt x="1498" y="589"/>
                </a:cubicBezTo>
                <a:cubicBezTo>
                  <a:pt x="1491" y="589"/>
                  <a:pt x="1483" y="589"/>
                  <a:pt x="1476" y="589"/>
                </a:cubicBezTo>
                <a:cubicBezTo>
                  <a:pt x="1473" y="589"/>
                  <a:pt x="1470" y="589"/>
                  <a:pt x="1466" y="588"/>
                </a:cubicBezTo>
                <a:cubicBezTo>
                  <a:pt x="1455" y="588"/>
                  <a:pt x="1444" y="588"/>
                  <a:pt x="1433" y="587"/>
                </a:cubicBezTo>
                <a:cubicBezTo>
                  <a:pt x="1432" y="587"/>
                  <a:pt x="1430" y="587"/>
                  <a:pt x="1429" y="587"/>
                </a:cubicBezTo>
                <a:cubicBezTo>
                  <a:pt x="1419" y="586"/>
                  <a:pt x="1409" y="586"/>
                  <a:pt x="1399" y="585"/>
                </a:cubicBezTo>
                <a:cubicBezTo>
                  <a:pt x="1395" y="585"/>
                  <a:pt x="1392" y="584"/>
                  <a:pt x="1388" y="584"/>
                </a:cubicBezTo>
                <a:cubicBezTo>
                  <a:pt x="1380" y="583"/>
                  <a:pt x="1373" y="583"/>
                  <a:pt x="1366" y="582"/>
                </a:cubicBezTo>
                <a:cubicBezTo>
                  <a:pt x="1361" y="581"/>
                  <a:pt x="1357" y="581"/>
                  <a:pt x="1352" y="580"/>
                </a:cubicBezTo>
                <a:cubicBezTo>
                  <a:pt x="1346" y="580"/>
                  <a:pt x="1339" y="579"/>
                  <a:pt x="1332" y="578"/>
                </a:cubicBezTo>
                <a:cubicBezTo>
                  <a:pt x="1327" y="578"/>
                  <a:pt x="1323" y="577"/>
                  <a:pt x="1318" y="576"/>
                </a:cubicBezTo>
                <a:cubicBezTo>
                  <a:pt x="1312" y="576"/>
                  <a:pt x="1305" y="575"/>
                  <a:pt x="1299" y="574"/>
                </a:cubicBezTo>
                <a:cubicBezTo>
                  <a:pt x="1294" y="573"/>
                  <a:pt x="1289" y="572"/>
                  <a:pt x="1284" y="572"/>
                </a:cubicBezTo>
                <a:cubicBezTo>
                  <a:pt x="1278" y="571"/>
                  <a:pt x="1272" y="570"/>
                  <a:pt x="1266" y="569"/>
                </a:cubicBezTo>
                <a:cubicBezTo>
                  <a:pt x="1261" y="568"/>
                  <a:pt x="1256" y="567"/>
                  <a:pt x="1251" y="566"/>
                </a:cubicBezTo>
                <a:cubicBezTo>
                  <a:pt x="1247" y="565"/>
                  <a:pt x="1243" y="565"/>
                  <a:pt x="1238" y="564"/>
                </a:cubicBezTo>
                <a:cubicBezTo>
                  <a:pt x="1241" y="561"/>
                  <a:pt x="1243" y="558"/>
                  <a:pt x="1245" y="555"/>
                </a:cubicBezTo>
                <a:cubicBezTo>
                  <a:pt x="1248" y="552"/>
                  <a:pt x="1251" y="548"/>
                  <a:pt x="1254" y="545"/>
                </a:cubicBezTo>
                <a:cubicBezTo>
                  <a:pt x="1258" y="541"/>
                  <a:pt x="1261" y="536"/>
                  <a:pt x="1265" y="532"/>
                </a:cubicBezTo>
                <a:cubicBezTo>
                  <a:pt x="1268" y="529"/>
                  <a:pt x="1271" y="525"/>
                  <a:pt x="1274" y="522"/>
                </a:cubicBezTo>
                <a:cubicBezTo>
                  <a:pt x="1278" y="518"/>
                  <a:pt x="1281" y="514"/>
                  <a:pt x="1285" y="509"/>
                </a:cubicBezTo>
                <a:cubicBezTo>
                  <a:pt x="1288" y="506"/>
                  <a:pt x="1291" y="503"/>
                  <a:pt x="1294" y="500"/>
                </a:cubicBezTo>
                <a:cubicBezTo>
                  <a:pt x="1298" y="495"/>
                  <a:pt x="1302" y="491"/>
                  <a:pt x="1306" y="487"/>
                </a:cubicBezTo>
                <a:cubicBezTo>
                  <a:pt x="1309" y="484"/>
                  <a:pt x="1312" y="481"/>
                  <a:pt x="1315" y="478"/>
                </a:cubicBezTo>
                <a:cubicBezTo>
                  <a:pt x="1319" y="473"/>
                  <a:pt x="1323" y="469"/>
                  <a:pt x="1328" y="464"/>
                </a:cubicBezTo>
                <a:cubicBezTo>
                  <a:pt x="1330" y="461"/>
                  <a:pt x="1333" y="459"/>
                  <a:pt x="1336" y="456"/>
                </a:cubicBezTo>
                <a:cubicBezTo>
                  <a:pt x="1341" y="451"/>
                  <a:pt x="1346" y="445"/>
                  <a:pt x="1352" y="440"/>
                </a:cubicBezTo>
                <a:cubicBezTo>
                  <a:pt x="1354" y="438"/>
                  <a:pt x="1355" y="436"/>
                  <a:pt x="1357" y="435"/>
                </a:cubicBezTo>
                <a:cubicBezTo>
                  <a:pt x="1364" y="428"/>
                  <a:pt x="1371" y="421"/>
                  <a:pt x="1379" y="414"/>
                </a:cubicBezTo>
                <a:cubicBezTo>
                  <a:pt x="1381" y="412"/>
                  <a:pt x="1383" y="410"/>
                  <a:pt x="1385" y="408"/>
                </a:cubicBezTo>
                <a:cubicBezTo>
                  <a:pt x="1390" y="404"/>
                  <a:pt x="1395" y="399"/>
                  <a:pt x="1400" y="395"/>
                </a:cubicBezTo>
                <a:cubicBezTo>
                  <a:pt x="1405" y="395"/>
                  <a:pt x="1410" y="395"/>
                  <a:pt x="1415" y="396"/>
                </a:cubicBezTo>
                <a:cubicBezTo>
                  <a:pt x="1419" y="396"/>
                  <a:pt x="1424" y="396"/>
                  <a:pt x="1428" y="397"/>
                </a:cubicBezTo>
                <a:cubicBezTo>
                  <a:pt x="1433" y="397"/>
                  <a:pt x="1439" y="397"/>
                  <a:pt x="1445" y="397"/>
                </a:cubicBezTo>
                <a:cubicBezTo>
                  <a:pt x="1449" y="398"/>
                  <a:pt x="1453" y="398"/>
                  <a:pt x="1457" y="398"/>
                </a:cubicBezTo>
                <a:cubicBezTo>
                  <a:pt x="1463" y="398"/>
                  <a:pt x="1469" y="398"/>
                  <a:pt x="1476" y="398"/>
                </a:cubicBezTo>
                <a:cubicBezTo>
                  <a:pt x="1479" y="399"/>
                  <a:pt x="1482" y="399"/>
                  <a:pt x="1486" y="399"/>
                </a:cubicBezTo>
                <a:cubicBezTo>
                  <a:pt x="1495" y="399"/>
                  <a:pt x="1505" y="399"/>
                  <a:pt x="1515" y="399"/>
                </a:cubicBezTo>
                <a:cubicBezTo>
                  <a:pt x="1522" y="399"/>
                  <a:pt x="1529" y="399"/>
                  <a:pt x="1537" y="399"/>
                </a:cubicBezTo>
                <a:cubicBezTo>
                  <a:pt x="1539" y="399"/>
                  <a:pt x="1542" y="399"/>
                  <a:pt x="1544" y="399"/>
                </a:cubicBezTo>
                <a:cubicBezTo>
                  <a:pt x="1549" y="399"/>
                  <a:pt x="1554" y="398"/>
                  <a:pt x="1559" y="398"/>
                </a:cubicBezTo>
                <a:cubicBezTo>
                  <a:pt x="1562" y="398"/>
                  <a:pt x="1565" y="398"/>
                  <a:pt x="1568" y="398"/>
                </a:cubicBezTo>
                <a:cubicBezTo>
                  <a:pt x="1573" y="398"/>
                  <a:pt x="1577" y="398"/>
                  <a:pt x="1582" y="397"/>
                </a:cubicBezTo>
                <a:cubicBezTo>
                  <a:pt x="1585" y="397"/>
                  <a:pt x="1588" y="397"/>
                  <a:pt x="1591" y="397"/>
                </a:cubicBezTo>
                <a:cubicBezTo>
                  <a:pt x="1595" y="397"/>
                  <a:pt x="1600" y="397"/>
                  <a:pt x="1604" y="396"/>
                </a:cubicBezTo>
                <a:cubicBezTo>
                  <a:pt x="1607" y="396"/>
                  <a:pt x="1611" y="396"/>
                  <a:pt x="1614" y="396"/>
                </a:cubicBezTo>
                <a:cubicBezTo>
                  <a:pt x="1618" y="395"/>
                  <a:pt x="1622" y="395"/>
                  <a:pt x="1627" y="395"/>
                </a:cubicBezTo>
                <a:cubicBezTo>
                  <a:pt x="1630" y="395"/>
                  <a:pt x="1633" y="394"/>
                  <a:pt x="1636" y="394"/>
                </a:cubicBezTo>
                <a:cubicBezTo>
                  <a:pt x="1641" y="394"/>
                  <a:pt x="1645" y="393"/>
                  <a:pt x="1649" y="393"/>
                </a:cubicBezTo>
                <a:cubicBezTo>
                  <a:pt x="1653" y="393"/>
                  <a:pt x="1656" y="392"/>
                  <a:pt x="1659" y="392"/>
                </a:cubicBezTo>
                <a:cubicBezTo>
                  <a:pt x="1663" y="392"/>
                  <a:pt x="1668" y="391"/>
                  <a:pt x="1672" y="391"/>
                </a:cubicBezTo>
                <a:cubicBezTo>
                  <a:pt x="1675" y="391"/>
                  <a:pt x="1678" y="390"/>
                  <a:pt x="1681" y="390"/>
                </a:cubicBezTo>
                <a:cubicBezTo>
                  <a:pt x="1682" y="390"/>
                  <a:pt x="1682" y="390"/>
                  <a:pt x="1683" y="390"/>
                </a:cubicBezTo>
                <a:cubicBezTo>
                  <a:pt x="1683" y="390"/>
                  <a:pt x="1683" y="390"/>
                  <a:pt x="1683" y="390"/>
                </a:cubicBezTo>
                <a:close/>
                <a:moveTo>
                  <a:pt x="2236" y="823"/>
                </a:moveTo>
                <a:cubicBezTo>
                  <a:pt x="2235" y="825"/>
                  <a:pt x="2234" y="828"/>
                  <a:pt x="2233" y="830"/>
                </a:cubicBezTo>
                <a:cubicBezTo>
                  <a:pt x="2231" y="835"/>
                  <a:pt x="2228" y="839"/>
                  <a:pt x="2226" y="844"/>
                </a:cubicBezTo>
                <a:cubicBezTo>
                  <a:pt x="2223" y="849"/>
                  <a:pt x="2221" y="855"/>
                  <a:pt x="2218" y="860"/>
                </a:cubicBezTo>
                <a:cubicBezTo>
                  <a:pt x="2216" y="865"/>
                  <a:pt x="2214" y="869"/>
                  <a:pt x="2212" y="874"/>
                </a:cubicBezTo>
                <a:cubicBezTo>
                  <a:pt x="2209" y="880"/>
                  <a:pt x="2206" y="885"/>
                  <a:pt x="2204" y="891"/>
                </a:cubicBezTo>
                <a:cubicBezTo>
                  <a:pt x="2202" y="896"/>
                  <a:pt x="2200" y="900"/>
                  <a:pt x="2198" y="905"/>
                </a:cubicBezTo>
                <a:cubicBezTo>
                  <a:pt x="2195" y="911"/>
                  <a:pt x="2192" y="916"/>
                  <a:pt x="2190" y="922"/>
                </a:cubicBezTo>
                <a:cubicBezTo>
                  <a:pt x="2188" y="927"/>
                  <a:pt x="2186" y="931"/>
                  <a:pt x="2184" y="936"/>
                </a:cubicBezTo>
                <a:cubicBezTo>
                  <a:pt x="2182" y="942"/>
                  <a:pt x="2179" y="948"/>
                  <a:pt x="2177" y="954"/>
                </a:cubicBezTo>
                <a:cubicBezTo>
                  <a:pt x="2175" y="959"/>
                  <a:pt x="2173" y="963"/>
                  <a:pt x="2172" y="967"/>
                </a:cubicBezTo>
                <a:cubicBezTo>
                  <a:pt x="2169" y="974"/>
                  <a:pt x="2167" y="981"/>
                  <a:pt x="2164" y="988"/>
                </a:cubicBezTo>
                <a:cubicBezTo>
                  <a:pt x="2163" y="991"/>
                  <a:pt x="2161" y="995"/>
                  <a:pt x="2160" y="998"/>
                </a:cubicBezTo>
                <a:cubicBezTo>
                  <a:pt x="2156" y="1009"/>
                  <a:pt x="2153" y="1019"/>
                  <a:pt x="2149" y="1029"/>
                </a:cubicBezTo>
                <a:cubicBezTo>
                  <a:pt x="2149" y="1029"/>
                  <a:pt x="2149" y="1030"/>
                  <a:pt x="2149" y="1030"/>
                </a:cubicBezTo>
                <a:cubicBezTo>
                  <a:pt x="2145" y="1040"/>
                  <a:pt x="2142" y="1050"/>
                  <a:pt x="2139" y="1061"/>
                </a:cubicBezTo>
                <a:cubicBezTo>
                  <a:pt x="2136" y="1062"/>
                  <a:pt x="2132" y="1064"/>
                  <a:pt x="2129" y="1065"/>
                </a:cubicBezTo>
                <a:cubicBezTo>
                  <a:pt x="2126" y="1066"/>
                  <a:pt x="2124" y="1067"/>
                  <a:pt x="2121" y="1069"/>
                </a:cubicBezTo>
                <a:cubicBezTo>
                  <a:pt x="2117" y="1070"/>
                  <a:pt x="2113" y="1072"/>
                  <a:pt x="2109" y="1074"/>
                </a:cubicBezTo>
                <a:cubicBezTo>
                  <a:pt x="2106" y="1075"/>
                  <a:pt x="2104" y="1076"/>
                  <a:pt x="2102" y="1077"/>
                </a:cubicBezTo>
                <a:cubicBezTo>
                  <a:pt x="2097" y="1079"/>
                  <a:pt x="2092" y="1081"/>
                  <a:pt x="2087" y="1083"/>
                </a:cubicBezTo>
                <a:cubicBezTo>
                  <a:pt x="2085" y="1084"/>
                  <a:pt x="2084" y="1084"/>
                  <a:pt x="2083" y="1085"/>
                </a:cubicBezTo>
                <a:cubicBezTo>
                  <a:pt x="2076" y="1088"/>
                  <a:pt x="2070" y="1090"/>
                  <a:pt x="2063" y="1093"/>
                </a:cubicBezTo>
                <a:cubicBezTo>
                  <a:pt x="2062" y="1093"/>
                  <a:pt x="2060" y="1094"/>
                  <a:pt x="2059" y="1094"/>
                </a:cubicBezTo>
                <a:cubicBezTo>
                  <a:pt x="2054" y="1096"/>
                  <a:pt x="2049" y="1098"/>
                  <a:pt x="2043" y="1100"/>
                </a:cubicBezTo>
                <a:cubicBezTo>
                  <a:pt x="2041" y="1101"/>
                  <a:pt x="2039" y="1102"/>
                  <a:pt x="2036" y="1103"/>
                </a:cubicBezTo>
                <a:cubicBezTo>
                  <a:pt x="2032" y="1104"/>
                  <a:pt x="2028" y="1106"/>
                  <a:pt x="2024" y="1108"/>
                </a:cubicBezTo>
                <a:cubicBezTo>
                  <a:pt x="2021" y="1109"/>
                  <a:pt x="2018" y="1109"/>
                  <a:pt x="2016" y="1110"/>
                </a:cubicBezTo>
                <a:cubicBezTo>
                  <a:pt x="2012" y="1112"/>
                  <a:pt x="2008" y="1113"/>
                  <a:pt x="2004" y="1114"/>
                </a:cubicBezTo>
                <a:cubicBezTo>
                  <a:pt x="2001" y="1115"/>
                  <a:pt x="1998" y="1116"/>
                  <a:pt x="1995" y="1117"/>
                </a:cubicBezTo>
                <a:cubicBezTo>
                  <a:pt x="1992" y="1119"/>
                  <a:pt x="1988" y="1120"/>
                  <a:pt x="1984" y="1121"/>
                </a:cubicBezTo>
                <a:cubicBezTo>
                  <a:pt x="1981" y="1122"/>
                  <a:pt x="1978" y="1123"/>
                  <a:pt x="1975" y="1124"/>
                </a:cubicBezTo>
                <a:cubicBezTo>
                  <a:pt x="1972" y="1125"/>
                  <a:pt x="1968" y="1126"/>
                  <a:pt x="1964" y="1128"/>
                </a:cubicBezTo>
                <a:cubicBezTo>
                  <a:pt x="1961" y="1129"/>
                  <a:pt x="1958" y="1129"/>
                  <a:pt x="1955" y="1130"/>
                </a:cubicBezTo>
                <a:cubicBezTo>
                  <a:pt x="1952" y="1132"/>
                  <a:pt x="1948" y="1133"/>
                  <a:pt x="1944" y="1134"/>
                </a:cubicBezTo>
                <a:cubicBezTo>
                  <a:pt x="1941" y="1135"/>
                  <a:pt x="1938" y="1136"/>
                  <a:pt x="1935" y="1136"/>
                </a:cubicBezTo>
                <a:cubicBezTo>
                  <a:pt x="1931" y="1137"/>
                  <a:pt x="1928" y="1139"/>
                  <a:pt x="1924" y="1140"/>
                </a:cubicBezTo>
                <a:cubicBezTo>
                  <a:pt x="1921" y="1140"/>
                  <a:pt x="1918" y="1141"/>
                  <a:pt x="1915" y="1142"/>
                </a:cubicBezTo>
                <a:cubicBezTo>
                  <a:pt x="1911" y="1143"/>
                  <a:pt x="1908" y="1144"/>
                  <a:pt x="1904" y="1145"/>
                </a:cubicBezTo>
                <a:cubicBezTo>
                  <a:pt x="1901" y="1146"/>
                  <a:pt x="1898" y="1147"/>
                  <a:pt x="1894" y="1148"/>
                </a:cubicBezTo>
                <a:cubicBezTo>
                  <a:pt x="1891" y="1149"/>
                  <a:pt x="1887" y="1149"/>
                  <a:pt x="1884" y="1150"/>
                </a:cubicBezTo>
                <a:cubicBezTo>
                  <a:pt x="1881" y="1151"/>
                  <a:pt x="1877" y="1152"/>
                  <a:pt x="1874" y="1153"/>
                </a:cubicBezTo>
                <a:cubicBezTo>
                  <a:pt x="1871" y="1154"/>
                  <a:pt x="1867" y="1155"/>
                  <a:pt x="1863" y="1155"/>
                </a:cubicBezTo>
                <a:cubicBezTo>
                  <a:pt x="1860" y="1156"/>
                  <a:pt x="1857" y="1157"/>
                  <a:pt x="1854" y="1158"/>
                </a:cubicBezTo>
                <a:cubicBezTo>
                  <a:pt x="1850" y="1158"/>
                  <a:pt x="1847" y="1159"/>
                  <a:pt x="1843" y="1160"/>
                </a:cubicBezTo>
                <a:cubicBezTo>
                  <a:pt x="1840" y="1161"/>
                  <a:pt x="1837" y="1162"/>
                  <a:pt x="1833" y="1162"/>
                </a:cubicBezTo>
                <a:cubicBezTo>
                  <a:pt x="1831" y="1163"/>
                  <a:pt x="1829" y="1163"/>
                  <a:pt x="1827" y="1163"/>
                </a:cubicBezTo>
                <a:cubicBezTo>
                  <a:pt x="1828" y="1160"/>
                  <a:pt x="1829" y="1157"/>
                  <a:pt x="1830" y="1153"/>
                </a:cubicBezTo>
                <a:cubicBezTo>
                  <a:pt x="1831" y="1149"/>
                  <a:pt x="1832" y="1145"/>
                  <a:pt x="1833" y="1141"/>
                </a:cubicBezTo>
                <a:cubicBezTo>
                  <a:pt x="1834" y="1136"/>
                  <a:pt x="1835" y="1131"/>
                  <a:pt x="1837" y="1126"/>
                </a:cubicBezTo>
                <a:cubicBezTo>
                  <a:pt x="1838" y="1122"/>
                  <a:pt x="1839" y="1118"/>
                  <a:pt x="1840" y="1115"/>
                </a:cubicBezTo>
                <a:cubicBezTo>
                  <a:pt x="1841" y="1109"/>
                  <a:pt x="1843" y="1104"/>
                  <a:pt x="1844" y="1099"/>
                </a:cubicBezTo>
                <a:cubicBezTo>
                  <a:pt x="1845" y="1095"/>
                  <a:pt x="1846" y="1092"/>
                  <a:pt x="1848" y="1088"/>
                </a:cubicBezTo>
                <a:cubicBezTo>
                  <a:pt x="1849" y="1083"/>
                  <a:pt x="1851" y="1077"/>
                  <a:pt x="1852" y="1072"/>
                </a:cubicBezTo>
                <a:cubicBezTo>
                  <a:pt x="1854" y="1068"/>
                  <a:pt x="1855" y="1065"/>
                  <a:pt x="1856" y="1061"/>
                </a:cubicBezTo>
                <a:cubicBezTo>
                  <a:pt x="1858" y="1055"/>
                  <a:pt x="1860" y="1049"/>
                  <a:pt x="1861" y="1043"/>
                </a:cubicBezTo>
                <a:cubicBezTo>
                  <a:pt x="1862" y="1041"/>
                  <a:pt x="1863" y="1038"/>
                  <a:pt x="1864" y="1035"/>
                </a:cubicBezTo>
                <a:cubicBezTo>
                  <a:pt x="1870" y="1017"/>
                  <a:pt x="1876" y="1000"/>
                  <a:pt x="1883" y="983"/>
                </a:cubicBezTo>
                <a:cubicBezTo>
                  <a:pt x="1884" y="980"/>
                  <a:pt x="1885" y="978"/>
                  <a:pt x="1886" y="976"/>
                </a:cubicBezTo>
                <a:cubicBezTo>
                  <a:pt x="1888" y="970"/>
                  <a:pt x="1890" y="964"/>
                  <a:pt x="1892" y="958"/>
                </a:cubicBezTo>
                <a:cubicBezTo>
                  <a:pt x="1897" y="957"/>
                  <a:pt x="1901" y="956"/>
                  <a:pt x="1905" y="955"/>
                </a:cubicBezTo>
                <a:cubicBezTo>
                  <a:pt x="1908" y="954"/>
                  <a:pt x="1911" y="953"/>
                  <a:pt x="1914" y="953"/>
                </a:cubicBezTo>
                <a:cubicBezTo>
                  <a:pt x="1920" y="951"/>
                  <a:pt x="1927" y="949"/>
                  <a:pt x="1933" y="947"/>
                </a:cubicBezTo>
                <a:cubicBezTo>
                  <a:pt x="1934" y="947"/>
                  <a:pt x="1936" y="946"/>
                  <a:pt x="1937" y="946"/>
                </a:cubicBezTo>
                <a:cubicBezTo>
                  <a:pt x="1945" y="944"/>
                  <a:pt x="1952" y="942"/>
                  <a:pt x="1960" y="939"/>
                </a:cubicBezTo>
                <a:cubicBezTo>
                  <a:pt x="1963" y="938"/>
                  <a:pt x="1965" y="938"/>
                  <a:pt x="1968" y="937"/>
                </a:cubicBezTo>
                <a:cubicBezTo>
                  <a:pt x="1973" y="935"/>
                  <a:pt x="1978" y="934"/>
                  <a:pt x="1983" y="932"/>
                </a:cubicBezTo>
                <a:cubicBezTo>
                  <a:pt x="1986" y="931"/>
                  <a:pt x="1989" y="930"/>
                  <a:pt x="1992" y="929"/>
                </a:cubicBezTo>
                <a:cubicBezTo>
                  <a:pt x="1997" y="927"/>
                  <a:pt x="2001" y="926"/>
                  <a:pt x="2005" y="925"/>
                </a:cubicBezTo>
                <a:cubicBezTo>
                  <a:pt x="2009" y="923"/>
                  <a:pt x="2012" y="922"/>
                  <a:pt x="2015" y="921"/>
                </a:cubicBezTo>
                <a:cubicBezTo>
                  <a:pt x="2020" y="920"/>
                  <a:pt x="2024" y="918"/>
                  <a:pt x="2028" y="917"/>
                </a:cubicBezTo>
                <a:cubicBezTo>
                  <a:pt x="2031" y="915"/>
                  <a:pt x="2035" y="914"/>
                  <a:pt x="2038" y="913"/>
                </a:cubicBezTo>
                <a:cubicBezTo>
                  <a:pt x="2042" y="911"/>
                  <a:pt x="2046" y="910"/>
                  <a:pt x="2050" y="908"/>
                </a:cubicBezTo>
                <a:cubicBezTo>
                  <a:pt x="2054" y="907"/>
                  <a:pt x="2057" y="906"/>
                  <a:pt x="2061" y="904"/>
                </a:cubicBezTo>
                <a:cubicBezTo>
                  <a:pt x="2065" y="903"/>
                  <a:pt x="2069" y="901"/>
                  <a:pt x="2073" y="900"/>
                </a:cubicBezTo>
                <a:cubicBezTo>
                  <a:pt x="2076" y="898"/>
                  <a:pt x="2079" y="897"/>
                  <a:pt x="2083" y="895"/>
                </a:cubicBezTo>
                <a:cubicBezTo>
                  <a:pt x="2087" y="894"/>
                  <a:pt x="2091" y="892"/>
                  <a:pt x="2095" y="891"/>
                </a:cubicBezTo>
                <a:cubicBezTo>
                  <a:pt x="2098" y="889"/>
                  <a:pt x="2102" y="888"/>
                  <a:pt x="2105" y="886"/>
                </a:cubicBezTo>
                <a:cubicBezTo>
                  <a:pt x="2109" y="885"/>
                  <a:pt x="2113" y="883"/>
                  <a:pt x="2117" y="881"/>
                </a:cubicBezTo>
                <a:cubicBezTo>
                  <a:pt x="2120" y="880"/>
                  <a:pt x="2124" y="878"/>
                  <a:pt x="2127" y="877"/>
                </a:cubicBezTo>
                <a:cubicBezTo>
                  <a:pt x="2131" y="875"/>
                  <a:pt x="2135" y="873"/>
                  <a:pt x="2139" y="872"/>
                </a:cubicBezTo>
                <a:cubicBezTo>
                  <a:pt x="2142" y="870"/>
                  <a:pt x="2145" y="868"/>
                  <a:pt x="2149" y="867"/>
                </a:cubicBezTo>
                <a:cubicBezTo>
                  <a:pt x="2153" y="865"/>
                  <a:pt x="2157" y="863"/>
                  <a:pt x="2160" y="862"/>
                </a:cubicBezTo>
                <a:cubicBezTo>
                  <a:pt x="2164" y="860"/>
                  <a:pt x="2167" y="858"/>
                  <a:pt x="2170" y="857"/>
                </a:cubicBezTo>
                <a:cubicBezTo>
                  <a:pt x="2174" y="855"/>
                  <a:pt x="2178" y="853"/>
                  <a:pt x="2182" y="851"/>
                </a:cubicBezTo>
                <a:cubicBezTo>
                  <a:pt x="2185" y="849"/>
                  <a:pt x="2189" y="848"/>
                  <a:pt x="2192" y="846"/>
                </a:cubicBezTo>
                <a:cubicBezTo>
                  <a:pt x="2196" y="844"/>
                  <a:pt x="2200" y="842"/>
                  <a:pt x="2204" y="840"/>
                </a:cubicBezTo>
                <a:cubicBezTo>
                  <a:pt x="2207" y="839"/>
                  <a:pt x="2210" y="837"/>
                  <a:pt x="2213" y="835"/>
                </a:cubicBezTo>
                <a:cubicBezTo>
                  <a:pt x="2217" y="833"/>
                  <a:pt x="2221" y="831"/>
                  <a:pt x="2225" y="829"/>
                </a:cubicBezTo>
                <a:cubicBezTo>
                  <a:pt x="2228" y="827"/>
                  <a:pt x="2231" y="826"/>
                  <a:pt x="2234" y="824"/>
                </a:cubicBezTo>
                <a:cubicBezTo>
                  <a:pt x="2235" y="824"/>
                  <a:pt x="2236" y="823"/>
                  <a:pt x="2236" y="823"/>
                </a:cubicBezTo>
                <a:cubicBezTo>
                  <a:pt x="2236" y="823"/>
                  <a:pt x="2236" y="823"/>
                  <a:pt x="2236" y="823"/>
                </a:cubicBezTo>
                <a:close/>
                <a:moveTo>
                  <a:pt x="2466" y="872"/>
                </a:moveTo>
                <a:cubicBezTo>
                  <a:pt x="2466" y="873"/>
                  <a:pt x="2465" y="874"/>
                  <a:pt x="2465" y="874"/>
                </a:cubicBezTo>
                <a:cubicBezTo>
                  <a:pt x="2461" y="883"/>
                  <a:pt x="2457" y="892"/>
                  <a:pt x="2453" y="901"/>
                </a:cubicBezTo>
                <a:cubicBezTo>
                  <a:pt x="2452" y="903"/>
                  <a:pt x="2452" y="904"/>
                  <a:pt x="2451" y="905"/>
                </a:cubicBezTo>
                <a:cubicBezTo>
                  <a:pt x="2447" y="915"/>
                  <a:pt x="2443" y="924"/>
                  <a:pt x="2439" y="934"/>
                </a:cubicBezTo>
                <a:cubicBezTo>
                  <a:pt x="2439" y="934"/>
                  <a:pt x="2439" y="934"/>
                  <a:pt x="2439" y="935"/>
                </a:cubicBezTo>
                <a:cubicBezTo>
                  <a:pt x="2435" y="944"/>
                  <a:pt x="2431" y="954"/>
                  <a:pt x="2428" y="964"/>
                </a:cubicBezTo>
                <a:cubicBezTo>
                  <a:pt x="2427" y="964"/>
                  <a:pt x="2427" y="965"/>
                  <a:pt x="2427" y="966"/>
                </a:cubicBezTo>
                <a:cubicBezTo>
                  <a:pt x="2423" y="976"/>
                  <a:pt x="2420" y="985"/>
                  <a:pt x="2416" y="995"/>
                </a:cubicBezTo>
                <a:cubicBezTo>
                  <a:pt x="2416" y="996"/>
                  <a:pt x="2415" y="998"/>
                  <a:pt x="2415" y="999"/>
                </a:cubicBezTo>
                <a:cubicBezTo>
                  <a:pt x="2411" y="1008"/>
                  <a:pt x="2408" y="1018"/>
                  <a:pt x="2405" y="1027"/>
                </a:cubicBezTo>
                <a:cubicBezTo>
                  <a:pt x="2405" y="1029"/>
                  <a:pt x="2404" y="1030"/>
                  <a:pt x="2404" y="1032"/>
                </a:cubicBezTo>
                <a:cubicBezTo>
                  <a:pt x="2400" y="1041"/>
                  <a:pt x="2397" y="1051"/>
                  <a:pt x="2395" y="1060"/>
                </a:cubicBezTo>
                <a:cubicBezTo>
                  <a:pt x="2394" y="1062"/>
                  <a:pt x="2394" y="1063"/>
                  <a:pt x="2393" y="1064"/>
                </a:cubicBezTo>
                <a:cubicBezTo>
                  <a:pt x="2390" y="1074"/>
                  <a:pt x="2388" y="1084"/>
                  <a:pt x="2385" y="1094"/>
                </a:cubicBezTo>
                <a:cubicBezTo>
                  <a:pt x="2385" y="1094"/>
                  <a:pt x="2384" y="1095"/>
                  <a:pt x="2384" y="1096"/>
                </a:cubicBezTo>
                <a:cubicBezTo>
                  <a:pt x="2382" y="1105"/>
                  <a:pt x="2379" y="1115"/>
                  <a:pt x="2376" y="1125"/>
                </a:cubicBezTo>
                <a:cubicBezTo>
                  <a:pt x="2376" y="1126"/>
                  <a:pt x="2376" y="1126"/>
                  <a:pt x="2376" y="1127"/>
                </a:cubicBezTo>
                <a:cubicBezTo>
                  <a:pt x="2373" y="1129"/>
                  <a:pt x="2369" y="1132"/>
                  <a:pt x="2366" y="1134"/>
                </a:cubicBezTo>
                <a:cubicBezTo>
                  <a:pt x="2364" y="1135"/>
                  <a:pt x="2362" y="1136"/>
                  <a:pt x="2360" y="1138"/>
                </a:cubicBezTo>
                <a:cubicBezTo>
                  <a:pt x="2356" y="1141"/>
                  <a:pt x="2351" y="1144"/>
                  <a:pt x="2347" y="1147"/>
                </a:cubicBezTo>
                <a:cubicBezTo>
                  <a:pt x="2346" y="1148"/>
                  <a:pt x="2345" y="1148"/>
                  <a:pt x="2344" y="1149"/>
                </a:cubicBezTo>
                <a:cubicBezTo>
                  <a:pt x="2338" y="1153"/>
                  <a:pt x="2332" y="1156"/>
                  <a:pt x="2326" y="1160"/>
                </a:cubicBezTo>
                <a:cubicBezTo>
                  <a:pt x="2326" y="1160"/>
                  <a:pt x="2326" y="1160"/>
                  <a:pt x="2326" y="1160"/>
                </a:cubicBezTo>
                <a:cubicBezTo>
                  <a:pt x="2321" y="1164"/>
                  <a:pt x="2315" y="1167"/>
                  <a:pt x="2309" y="1171"/>
                </a:cubicBezTo>
                <a:cubicBezTo>
                  <a:pt x="2308" y="1172"/>
                  <a:pt x="2306" y="1173"/>
                  <a:pt x="2304" y="1174"/>
                </a:cubicBezTo>
                <a:cubicBezTo>
                  <a:pt x="2300" y="1177"/>
                  <a:pt x="2296" y="1179"/>
                  <a:pt x="2292" y="1182"/>
                </a:cubicBezTo>
                <a:cubicBezTo>
                  <a:pt x="2290" y="1183"/>
                  <a:pt x="2288" y="1184"/>
                  <a:pt x="2286" y="1185"/>
                </a:cubicBezTo>
                <a:cubicBezTo>
                  <a:pt x="2282" y="1188"/>
                  <a:pt x="2279" y="1190"/>
                  <a:pt x="2275" y="1192"/>
                </a:cubicBezTo>
                <a:cubicBezTo>
                  <a:pt x="2273" y="1193"/>
                  <a:pt x="2270" y="1195"/>
                  <a:pt x="2268" y="1196"/>
                </a:cubicBezTo>
                <a:cubicBezTo>
                  <a:pt x="2264" y="1198"/>
                  <a:pt x="2261" y="1200"/>
                  <a:pt x="2257" y="1202"/>
                </a:cubicBezTo>
                <a:cubicBezTo>
                  <a:pt x="2255" y="1203"/>
                  <a:pt x="2252" y="1205"/>
                  <a:pt x="2250" y="1206"/>
                </a:cubicBezTo>
                <a:cubicBezTo>
                  <a:pt x="2247" y="1208"/>
                  <a:pt x="2243" y="1210"/>
                  <a:pt x="2240" y="1212"/>
                </a:cubicBezTo>
                <a:cubicBezTo>
                  <a:pt x="2237" y="1213"/>
                  <a:pt x="2235" y="1215"/>
                  <a:pt x="2232" y="1216"/>
                </a:cubicBezTo>
                <a:cubicBezTo>
                  <a:pt x="2229" y="1218"/>
                  <a:pt x="2225" y="1220"/>
                  <a:pt x="2222" y="1222"/>
                </a:cubicBezTo>
                <a:cubicBezTo>
                  <a:pt x="2219" y="1223"/>
                  <a:pt x="2217" y="1224"/>
                  <a:pt x="2214" y="1226"/>
                </a:cubicBezTo>
                <a:cubicBezTo>
                  <a:pt x="2211" y="1228"/>
                  <a:pt x="2208" y="1229"/>
                  <a:pt x="2204" y="1231"/>
                </a:cubicBezTo>
                <a:cubicBezTo>
                  <a:pt x="2201" y="1232"/>
                  <a:pt x="2199" y="1234"/>
                  <a:pt x="2196" y="1235"/>
                </a:cubicBezTo>
                <a:cubicBezTo>
                  <a:pt x="2193" y="1237"/>
                  <a:pt x="2190" y="1239"/>
                  <a:pt x="2186" y="1240"/>
                </a:cubicBezTo>
                <a:cubicBezTo>
                  <a:pt x="2183" y="1242"/>
                  <a:pt x="2181" y="1243"/>
                  <a:pt x="2178" y="1244"/>
                </a:cubicBezTo>
                <a:cubicBezTo>
                  <a:pt x="2175" y="1246"/>
                  <a:pt x="2171" y="1247"/>
                  <a:pt x="2168" y="1249"/>
                </a:cubicBezTo>
                <a:cubicBezTo>
                  <a:pt x="2165" y="1250"/>
                  <a:pt x="2163" y="1252"/>
                  <a:pt x="2160" y="1253"/>
                </a:cubicBezTo>
                <a:cubicBezTo>
                  <a:pt x="2156" y="1255"/>
                  <a:pt x="2153" y="1256"/>
                  <a:pt x="2150" y="1258"/>
                </a:cubicBezTo>
                <a:cubicBezTo>
                  <a:pt x="2147" y="1259"/>
                  <a:pt x="2144" y="1260"/>
                  <a:pt x="2141" y="1262"/>
                </a:cubicBezTo>
                <a:cubicBezTo>
                  <a:pt x="2138" y="1263"/>
                  <a:pt x="2135" y="1265"/>
                  <a:pt x="2132" y="1266"/>
                </a:cubicBezTo>
                <a:cubicBezTo>
                  <a:pt x="2129" y="1267"/>
                  <a:pt x="2126" y="1269"/>
                  <a:pt x="2123" y="1270"/>
                </a:cubicBezTo>
                <a:cubicBezTo>
                  <a:pt x="2120" y="1271"/>
                  <a:pt x="2117" y="1273"/>
                  <a:pt x="2113" y="1274"/>
                </a:cubicBezTo>
                <a:cubicBezTo>
                  <a:pt x="2110" y="1276"/>
                  <a:pt x="2107" y="1277"/>
                  <a:pt x="2104" y="1278"/>
                </a:cubicBezTo>
                <a:cubicBezTo>
                  <a:pt x="2103" y="1279"/>
                  <a:pt x="2101" y="1279"/>
                  <a:pt x="2100" y="1280"/>
                </a:cubicBezTo>
                <a:cubicBezTo>
                  <a:pt x="2100" y="1277"/>
                  <a:pt x="2101" y="1274"/>
                  <a:pt x="2102" y="1270"/>
                </a:cubicBezTo>
                <a:cubicBezTo>
                  <a:pt x="2102" y="1266"/>
                  <a:pt x="2103" y="1262"/>
                  <a:pt x="2104" y="1258"/>
                </a:cubicBezTo>
                <a:cubicBezTo>
                  <a:pt x="2104" y="1253"/>
                  <a:pt x="2105" y="1248"/>
                  <a:pt x="2106" y="1243"/>
                </a:cubicBezTo>
                <a:cubicBezTo>
                  <a:pt x="2107" y="1239"/>
                  <a:pt x="2108" y="1235"/>
                  <a:pt x="2109" y="1230"/>
                </a:cubicBezTo>
                <a:cubicBezTo>
                  <a:pt x="2110" y="1225"/>
                  <a:pt x="2111" y="1220"/>
                  <a:pt x="2112" y="1215"/>
                </a:cubicBezTo>
                <a:cubicBezTo>
                  <a:pt x="2112" y="1211"/>
                  <a:pt x="2113" y="1207"/>
                  <a:pt x="2114" y="1203"/>
                </a:cubicBezTo>
                <a:cubicBezTo>
                  <a:pt x="2115" y="1198"/>
                  <a:pt x="2116" y="1192"/>
                  <a:pt x="2118" y="1187"/>
                </a:cubicBezTo>
                <a:cubicBezTo>
                  <a:pt x="2118" y="1183"/>
                  <a:pt x="2119" y="1179"/>
                  <a:pt x="2120" y="1176"/>
                </a:cubicBezTo>
                <a:cubicBezTo>
                  <a:pt x="2121" y="1170"/>
                  <a:pt x="2123" y="1164"/>
                  <a:pt x="2124" y="1159"/>
                </a:cubicBezTo>
                <a:cubicBezTo>
                  <a:pt x="2125" y="1155"/>
                  <a:pt x="2126" y="1152"/>
                  <a:pt x="2127" y="1148"/>
                </a:cubicBezTo>
                <a:cubicBezTo>
                  <a:pt x="2128" y="1142"/>
                  <a:pt x="2130" y="1135"/>
                  <a:pt x="2132" y="1128"/>
                </a:cubicBezTo>
                <a:cubicBezTo>
                  <a:pt x="2133" y="1126"/>
                  <a:pt x="2133" y="1124"/>
                  <a:pt x="2134" y="1121"/>
                </a:cubicBezTo>
                <a:cubicBezTo>
                  <a:pt x="2136" y="1112"/>
                  <a:pt x="2139" y="1104"/>
                  <a:pt x="2141" y="1095"/>
                </a:cubicBezTo>
                <a:cubicBezTo>
                  <a:pt x="2142" y="1092"/>
                  <a:pt x="2143" y="1089"/>
                  <a:pt x="2144" y="1086"/>
                </a:cubicBezTo>
                <a:cubicBezTo>
                  <a:pt x="2145" y="1081"/>
                  <a:pt x="2147" y="1075"/>
                  <a:pt x="2149" y="1069"/>
                </a:cubicBezTo>
                <a:cubicBezTo>
                  <a:pt x="2154" y="1067"/>
                  <a:pt x="2159" y="1064"/>
                  <a:pt x="2164" y="1062"/>
                </a:cubicBezTo>
                <a:cubicBezTo>
                  <a:pt x="2166" y="1061"/>
                  <a:pt x="2168" y="1060"/>
                  <a:pt x="2170" y="1059"/>
                </a:cubicBezTo>
                <a:cubicBezTo>
                  <a:pt x="2177" y="1056"/>
                  <a:pt x="2184" y="1052"/>
                  <a:pt x="2191" y="1049"/>
                </a:cubicBezTo>
                <a:cubicBezTo>
                  <a:pt x="2193" y="1048"/>
                  <a:pt x="2195" y="1047"/>
                  <a:pt x="2197" y="1046"/>
                </a:cubicBezTo>
                <a:cubicBezTo>
                  <a:pt x="2202" y="1043"/>
                  <a:pt x="2208" y="1040"/>
                  <a:pt x="2213" y="1038"/>
                </a:cubicBezTo>
                <a:cubicBezTo>
                  <a:pt x="2216" y="1036"/>
                  <a:pt x="2219" y="1035"/>
                  <a:pt x="2221" y="1033"/>
                </a:cubicBezTo>
                <a:cubicBezTo>
                  <a:pt x="2226" y="1031"/>
                  <a:pt x="2230" y="1029"/>
                  <a:pt x="2235" y="1026"/>
                </a:cubicBezTo>
                <a:cubicBezTo>
                  <a:pt x="2238" y="1025"/>
                  <a:pt x="2241" y="1023"/>
                  <a:pt x="2244" y="1021"/>
                </a:cubicBezTo>
                <a:cubicBezTo>
                  <a:pt x="2248" y="1019"/>
                  <a:pt x="2252" y="1017"/>
                  <a:pt x="2256" y="1014"/>
                </a:cubicBezTo>
                <a:cubicBezTo>
                  <a:pt x="2259" y="1013"/>
                  <a:pt x="2262" y="1011"/>
                  <a:pt x="2265" y="1009"/>
                </a:cubicBezTo>
                <a:cubicBezTo>
                  <a:pt x="2269" y="1007"/>
                  <a:pt x="2273" y="1005"/>
                  <a:pt x="2277" y="1002"/>
                </a:cubicBezTo>
                <a:cubicBezTo>
                  <a:pt x="2280" y="1001"/>
                  <a:pt x="2283" y="999"/>
                  <a:pt x="2286" y="997"/>
                </a:cubicBezTo>
                <a:cubicBezTo>
                  <a:pt x="2290" y="995"/>
                  <a:pt x="2294" y="992"/>
                  <a:pt x="2298" y="990"/>
                </a:cubicBezTo>
                <a:cubicBezTo>
                  <a:pt x="2301" y="988"/>
                  <a:pt x="2304" y="986"/>
                  <a:pt x="2307" y="984"/>
                </a:cubicBezTo>
                <a:cubicBezTo>
                  <a:pt x="2311" y="982"/>
                  <a:pt x="2315" y="979"/>
                  <a:pt x="2319" y="977"/>
                </a:cubicBezTo>
                <a:cubicBezTo>
                  <a:pt x="2322" y="975"/>
                  <a:pt x="2325" y="973"/>
                  <a:pt x="2328" y="971"/>
                </a:cubicBezTo>
                <a:cubicBezTo>
                  <a:pt x="2332" y="969"/>
                  <a:pt x="2336" y="966"/>
                  <a:pt x="2339" y="964"/>
                </a:cubicBezTo>
                <a:cubicBezTo>
                  <a:pt x="2342" y="962"/>
                  <a:pt x="2345" y="960"/>
                  <a:pt x="2349" y="958"/>
                </a:cubicBezTo>
                <a:cubicBezTo>
                  <a:pt x="2352" y="955"/>
                  <a:pt x="2356" y="953"/>
                  <a:pt x="2360" y="950"/>
                </a:cubicBezTo>
                <a:cubicBezTo>
                  <a:pt x="2363" y="948"/>
                  <a:pt x="2366" y="946"/>
                  <a:pt x="2369" y="944"/>
                </a:cubicBezTo>
                <a:cubicBezTo>
                  <a:pt x="2373" y="942"/>
                  <a:pt x="2376" y="939"/>
                  <a:pt x="2380" y="936"/>
                </a:cubicBezTo>
                <a:cubicBezTo>
                  <a:pt x="2383" y="934"/>
                  <a:pt x="2386" y="932"/>
                  <a:pt x="2389" y="930"/>
                </a:cubicBezTo>
                <a:cubicBezTo>
                  <a:pt x="2393" y="927"/>
                  <a:pt x="2397" y="925"/>
                  <a:pt x="2401" y="922"/>
                </a:cubicBezTo>
                <a:cubicBezTo>
                  <a:pt x="2403" y="920"/>
                  <a:pt x="2406" y="918"/>
                  <a:pt x="2409" y="916"/>
                </a:cubicBezTo>
                <a:cubicBezTo>
                  <a:pt x="2413" y="913"/>
                  <a:pt x="2417" y="910"/>
                  <a:pt x="2421" y="906"/>
                </a:cubicBezTo>
                <a:cubicBezTo>
                  <a:pt x="2424" y="905"/>
                  <a:pt x="2426" y="903"/>
                  <a:pt x="2428" y="901"/>
                </a:cubicBezTo>
                <a:cubicBezTo>
                  <a:pt x="2434" y="897"/>
                  <a:pt x="2439" y="893"/>
                  <a:pt x="2445" y="889"/>
                </a:cubicBezTo>
                <a:cubicBezTo>
                  <a:pt x="2446" y="888"/>
                  <a:pt x="2447" y="887"/>
                  <a:pt x="2447" y="887"/>
                </a:cubicBezTo>
                <a:cubicBezTo>
                  <a:pt x="2454" y="882"/>
                  <a:pt x="2460" y="877"/>
                  <a:pt x="2466" y="872"/>
                </a:cubicBezTo>
                <a:cubicBezTo>
                  <a:pt x="2465" y="873"/>
                  <a:pt x="2465" y="873"/>
                  <a:pt x="2465" y="873"/>
                </a:cubicBezTo>
                <a:lnTo>
                  <a:pt x="2466" y="872"/>
                </a:lnTo>
                <a:close/>
                <a:moveTo>
                  <a:pt x="2625" y="1128"/>
                </a:moveTo>
                <a:cubicBezTo>
                  <a:pt x="2625" y="1129"/>
                  <a:pt x="2624" y="1131"/>
                  <a:pt x="2624" y="1132"/>
                </a:cubicBezTo>
                <a:cubicBezTo>
                  <a:pt x="2623" y="1136"/>
                  <a:pt x="2622" y="1140"/>
                  <a:pt x="2621" y="1144"/>
                </a:cubicBezTo>
                <a:cubicBezTo>
                  <a:pt x="2620" y="1150"/>
                  <a:pt x="2618" y="1156"/>
                  <a:pt x="2617" y="1161"/>
                </a:cubicBezTo>
                <a:cubicBezTo>
                  <a:pt x="2616" y="1166"/>
                  <a:pt x="2615" y="1170"/>
                  <a:pt x="2614" y="1174"/>
                </a:cubicBezTo>
                <a:cubicBezTo>
                  <a:pt x="2613" y="1180"/>
                  <a:pt x="2612" y="1185"/>
                  <a:pt x="2610" y="1191"/>
                </a:cubicBezTo>
                <a:cubicBezTo>
                  <a:pt x="2610" y="1196"/>
                  <a:pt x="2609" y="1200"/>
                  <a:pt x="2608" y="1204"/>
                </a:cubicBezTo>
                <a:cubicBezTo>
                  <a:pt x="2607" y="1210"/>
                  <a:pt x="2606" y="1216"/>
                  <a:pt x="2604" y="1222"/>
                </a:cubicBezTo>
                <a:cubicBezTo>
                  <a:pt x="2604" y="1226"/>
                  <a:pt x="2603" y="1230"/>
                  <a:pt x="2602" y="1234"/>
                </a:cubicBezTo>
                <a:cubicBezTo>
                  <a:pt x="2601" y="1240"/>
                  <a:pt x="2600" y="1246"/>
                  <a:pt x="2599" y="1252"/>
                </a:cubicBezTo>
                <a:cubicBezTo>
                  <a:pt x="2598" y="1256"/>
                  <a:pt x="2598" y="1260"/>
                  <a:pt x="2597" y="1264"/>
                </a:cubicBezTo>
                <a:cubicBezTo>
                  <a:pt x="2596" y="1271"/>
                  <a:pt x="2595" y="1277"/>
                  <a:pt x="2594" y="1284"/>
                </a:cubicBezTo>
                <a:cubicBezTo>
                  <a:pt x="2594" y="1287"/>
                  <a:pt x="2593" y="1291"/>
                  <a:pt x="2593" y="1294"/>
                </a:cubicBezTo>
                <a:cubicBezTo>
                  <a:pt x="2592" y="1302"/>
                  <a:pt x="2591" y="1311"/>
                  <a:pt x="2590" y="1319"/>
                </a:cubicBezTo>
                <a:cubicBezTo>
                  <a:pt x="2589" y="1321"/>
                  <a:pt x="2589" y="1323"/>
                  <a:pt x="2589" y="1325"/>
                </a:cubicBezTo>
                <a:cubicBezTo>
                  <a:pt x="2588" y="1334"/>
                  <a:pt x="2587" y="1344"/>
                  <a:pt x="2586" y="1354"/>
                </a:cubicBezTo>
                <a:cubicBezTo>
                  <a:pt x="2585" y="1354"/>
                  <a:pt x="2585" y="1355"/>
                  <a:pt x="2585" y="1355"/>
                </a:cubicBezTo>
                <a:cubicBezTo>
                  <a:pt x="2576" y="1364"/>
                  <a:pt x="2567" y="1373"/>
                  <a:pt x="2558" y="1381"/>
                </a:cubicBezTo>
                <a:cubicBezTo>
                  <a:pt x="2558" y="1382"/>
                  <a:pt x="2558" y="1382"/>
                  <a:pt x="2557" y="1382"/>
                </a:cubicBezTo>
                <a:cubicBezTo>
                  <a:pt x="2548" y="1391"/>
                  <a:pt x="2539" y="1399"/>
                  <a:pt x="2530" y="1408"/>
                </a:cubicBezTo>
                <a:cubicBezTo>
                  <a:pt x="2530" y="1408"/>
                  <a:pt x="2529" y="1408"/>
                  <a:pt x="2529" y="1409"/>
                </a:cubicBezTo>
                <a:cubicBezTo>
                  <a:pt x="2520" y="1417"/>
                  <a:pt x="2510" y="1425"/>
                  <a:pt x="2501" y="1433"/>
                </a:cubicBezTo>
                <a:cubicBezTo>
                  <a:pt x="2500" y="1434"/>
                  <a:pt x="2500" y="1435"/>
                  <a:pt x="2499" y="1435"/>
                </a:cubicBezTo>
                <a:cubicBezTo>
                  <a:pt x="2490" y="1443"/>
                  <a:pt x="2481" y="1451"/>
                  <a:pt x="2472" y="1459"/>
                </a:cubicBezTo>
                <a:cubicBezTo>
                  <a:pt x="2470" y="1459"/>
                  <a:pt x="2469" y="1460"/>
                  <a:pt x="2468" y="1461"/>
                </a:cubicBezTo>
                <a:cubicBezTo>
                  <a:pt x="2459" y="1469"/>
                  <a:pt x="2450" y="1476"/>
                  <a:pt x="2441" y="1483"/>
                </a:cubicBezTo>
                <a:cubicBezTo>
                  <a:pt x="2440" y="1484"/>
                  <a:pt x="2439" y="1485"/>
                  <a:pt x="2437" y="1486"/>
                </a:cubicBezTo>
                <a:cubicBezTo>
                  <a:pt x="2428" y="1493"/>
                  <a:pt x="2419" y="1500"/>
                  <a:pt x="2410" y="1507"/>
                </a:cubicBezTo>
                <a:cubicBezTo>
                  <a:pt x="2408" y="1508"/>
                  <a:pt x="2407" y="1509"/>
                  <a:pt x="2406" y="1510"/>
                </a:cubicBezTo>
                <a:cubicBezTo>
                  <a:pt x="2396" y="1517"/>
                  <a:pt x="2387" y="1524"/>
                  <a:pt x="2378" y="1530"/>
                </a:cubicBezTo>
                <a:cubicBezTo>
                  <a:pt x="2376" y="1531"/>
                  <a:pt x="2375" y="1532"/>
                  <a:pt x="2373" y="1533"/>
                </a:cubicBezTo>
                <a:cubicBezTo>
                  <a:pt x="2364" y="1540"/>
                  <a:pt x="2354" y="1546"/>
                  <a:pt x="2345" y="1553"/>
                </a:cubicBezTo>
                <a:cubicBezTo>
                  <a:pt x="2344" y="1553"/>
                  <a:pt x="2343" y="1554"/>
                  <a:pt x="2343" y="1554"/>
                </a:cubicBezTo>
                <a:cubicBezTo>
                  <a:pt x="2343" y="1553"/>
                  <a:pt x="2343" y="1553"/>
                  <a:pt x="2343" y="1552"/>
                </a:cubicBezTo>
                <a:cubicBezTo>
                  <a:pt x="2342" y="1544"/>
                  <a:pt x="2342" y="1536"/>
                  <a:pt x="2342" y="1528"/>
                </a:cubicBezTo>
                <a:cubicBezTo>
                  <a:pt x="2342" y="1527"/>
                  <a:pt x="2342" y="1525"/>
                  <a:pt x="2342" y="1524"/>
                </a:cubicBezTo>
                <a:cubicBezTo>
                  <a:pt x="2342" y="1515"/>
                  <a:pt x="2342" y="1507"/>
                  <a:pt x="2342" y="1499"/>
                </a:cubicBezTo>
                <a:cubicBezTo>
                  <a:pt x="2342" y="1487"/>
                  <a:pt x="2342" y="1476"/>
                  <a:pt x="2342" y="1464"/>
                </a:cubicBezTo>
                <a:cubicBezTo>
                  <a:pt x="2342" y="1461"/>
                  <a:pt x="2342" y="1457"/>
                  <a:pt x="2342" y="1453"/>
                </a:cubicBezTo>
                <a:cubicBezTo>
                  <a:pt x="2343" y="1446"/>
                  <a:pt x="2343" y="1438"/>
                  <a:pt x="2343" y="1430"/>
                </a:cubicBezTo>
                <a:cubicBezTo>
                  <a:pt x="2343" y="1426"/>
                  <a:pt x="2344" y="1421"/>
                  <a:pt x="2344" y="1417"/>
                </a:cubicBezTo>
                <a:cubicBezTo>
                  <a:pt x="2344" y="1410"/>
                  <a:pt x="2345" y="1403"/>
                  <a:pt x="2345" y="1396"/>
                </a:cubicBezTo>
                <a:cubicBezTo>
                  <a:pt x="2346" y="1391"/>
                  <a:pt x="2346" y="1386"/>
                  <a:pt x="2346" y="1381"/>
                </a:cubicBezTo>
                <a:cubicBezTo>
                  <a:pt x="2347" y="1375"/>
                  <a:pt x="2347" y="1369"/>
                  <a:pt x="2348" y="1363"/>
                </a:cubicBezTo>
                <a:cubicBezTo>
                  <a:pt x="2352" y="1360"/>
                  <a:pt x="2356" y="1357"/>
                  <a:pt x="2360" y="1355"/>
                </a:cubicBezTo>
                <a:cubicBezTo>
                  <a:pt x="2362" y="1353"/>
                  <a:pt x="2364" y="1352"/>
                  <a:pt x="2366" y="1351"/>
                </a:cubicBezTo>
                <a:cubicBezTo>
                  <a:pt x="2373" y="1346"/>
                  <a:pt x="2379" y="1342"/>
                  <a:pt x="2386" y="1337"/>
                </a:cubicBezTo>
                <a:cubicBezTo>
                  <a:pt x="2387" y="1336"/>
                  <a:pt x="2388" y="1335"/>
                  <a:pt x="2389" y="1334"/>
                </a:cubicBezTo>
                <a:cubicBezTo>
                  <a:pt x="2395" y="1331"/>
                  <a:pt x="2400" y="1327"/>
                  <a:pt x="2405" y="1323"/>
                </a:cubicBezTo>
                <a:cubicBezTo>
                  <a:pt x="2407" y="1322"/>
                  <a:pt x="2409" y="1320"/>
                  <a:pt x="2412" y="1318"/>
                </a:cubicBezTo>
                <a:cubicBezTo>
                  <a:pt x="2416" y="1315"/>
                  <a:pt x="2420" y="1312"/>
                  <a:pt x="2424" y="1309"/>
                </a:cubicBezTo>
                <a:cubicBezTo>
                  <a:pt x="2426" y="1307"/>
                  <a:pt x="2429" y="1305"/>
                  <a:pt x="2432" y="1303"/>
                </a:cubicBezTo>
                <a:cubicBezTo>
                  <a:pt x="2435" y="1301"/>
                  <a:pt x="2439" y="1298"/>
                  <a:pt x="2443" y="1295"/>
                </a:cubicBezTo>
                <a:cubicBezTo>
                  <a:pt x="2445" y="1293"/>
                  <a:pt x="2448" y="1291"/>
                  <a:pt x="2451" y="1289"/>
                </a:cubicBezTo>
                <a:cubicBezTo>
                  <a:pt x="2454" y="1286"/>
                  <a:pt x="2458" y="1283"/>
                  <a:pt x="2461" y="1280"/>
                </a:cubicBezTo>
                <a:cubicBezTo>
                  <a:pt x="2464" y="1278"/>
                  <a:pt x="2467" y="1276"/>
                  <a:pt x="2469" y="1274"/>
                </a:cubicBezTo>
                <a:cubicBezTo>
                  <a:pt x="2473" y="1271"/>
                  <a:pt x="2476" y="1268"/>
                  <a:pt x="2479" y="1265"/>
                </a:cubicBezTo>
                <a:cubicBezTo>
                  <a:pt x="2482" y="1263"/>
                  <a:pt x="2485" y="1261"/>
                  <a:pt x="2488" y="1259"/>
                </a:cubicBezTo>
                <a:cubicBezTo>
                  <a:pt x="2491" y="1256"/>
                  <a:pt x="2494" y="1253"/>
                  <a:pt x="2498" y="1250"/>
                </a:cubicBezTo>
                <a:cubicBezTo>
                  <a:pt x="2500" y="1248"/>
                  <a:pt x="2503" y="1245"/>
                  <a:pt x="2506" y="1243"/>
                </a:cubicBezTo>
                <a:cubicBezTo>
                  <a:pt x="2509" y="1240"/>
                  <a:pt x="2512" y="1237"/>
                  <a:pt x="2516" y="1235"/>
                </a:cubicBezTo>
                <a:cubicBezTo>
                  <a:pt x="2518" y="1232"/>
                  <a:pt x="2521" y="1230"/>
                  <a:pt x="2524" y="1227"/>
                </a:cubicBezTo>
                <a:cubicBezTo>
                  <a:pt x="2527" y="1225"/>
                  <a:pt x="2530" y="1222"/>
                  <a:pt x="2533" y="1219"/>
                </a:cubicBezTo>
                <a:cubicBezTo>
                  <a:pt x="2536" y="1216"/>
                  <a:pt x="2538" y="1214"/>
                  <a:pt x="2541" y="1212"/>
                </a:cubicBezTo>
                <a:cubicBezTo>
                  <a:pt x="2544" y="1209"/>
                  <a:pt x="2548" y="1205"/>
                  <a:pt x="2551" y="1202"/>
                </a:cubicBezTo>
                <a:cubicBezTo>
                  <a:pt x="2553" y="1200"/>
                  <a:pt x="2556" y="1198"/>
                  <a:pt x="2558" y="1195"/>
                </a:cubicBezTo>
                <a:cubicBezTo>
                  <a:pt x="2562" y="1192"/>
                  <a:pt x="2565" y="1189"/>
                  <a:pt x="2568" y="1186"/>
                </a:cubicBezTo>
                <a:cubicBezTo>
                  <a:pt x="2571" y="1184"/>
                  <a:pt x="2573" y="1181"/>
                  <a:pt x="2575" y="1179"/>
                </a:cubicBezTo>
                <a:cubicBezTo>
                  <a:pt x="2579" y="1176"/>
                  <a:pt x="2582" y="1172"/>
                  <a:pt x="2585" y="1169"/>
                </a:cubicBezTo>
                <a:cubicBezTo>
                  <a:pt x="2588" y="1167"/>
                  <a:pt x="2590" y="1164"/>
                  <a:pt x="2592" y="1162"/>
                </a:cubicBezTo>
                <a:cubicBezTo>
                  <a:pt x="2596" y="1158"/>
                  <a:pt x="2599" y="1155"/>
                  <a:pt x="2603" y="1151"/>
                </a:cubicBezTo>
                <a:cubicBezTo>
                  <a:pt x="2605" y="1149"/>
                  <a:pt x="2607" y="1147"/>
                  <a:pt x="2609" y="1145"/>
                </a:cubicBezTo>
                <a:cubicBezTo>
                  <a:pt x="2614" y="1140"/>
                  <a:pt x="2619" y="1135"/>
                  <a:pt x="2624" y="1129"/>
                </a:cubicBezTo>
                <a:cubicBezTo>
                  <a:pt x="2624" y="1129"/>
                  <a:pt x="2624" y="1129"/>
                  <a:pt x="2625" y="1128"/>
                </a:cubicBezTo>
                <a:cubicBezTo>
                  <a:pt x="2624" y="1129"/>
                  <a:pt x="2624" y="1129"/>
                  <a:pt x="2624" y="1129"/>
                </a:cubicBezTo>
                <a:lnTo>
                  <a:pt x="2625" y="1128"/>
                </a:lnTo>
                <a:close/>
                <a:moveTo>
                  <a:pt x="2856" y="1207"/>
                </a:moveTo>
                <a:cubicBezTo>
                  <a:pt x="2856" y="1211"/>
                  <a:pt x="2855" y="1215"/>
                  <a:pt x="2854" y="1219"/>
                </a:cubicBezTo>
                <a:cubicBezTo>
                  <a:pt x="2854" y="1222"/>
                  <a:pt x="2853" y="1226"/>
                  <a:pt x="2852" y="1229"/>
                </a:cubicBezTo>
                <a:cubicBezTo>
                  <a:pt x="2850" y="1239"/>
                  <a:pt x="2849" y="1249"/>
                  <a:pt x="2847" y="1259"/>
                </a:cubicBezTo>
                <a:cubicBezTo>
                  <a:pt x="2847" y="1259"/>
                  <a:pt x="2847" y="1260"/>
                  <a:pt x="2847" y="1261"/>
                </a:cubicBezTo>
                <a:cubicBezTo>
                  <a:pt x="2845" y="1271"/>
                  <a:pt x="2844" y="1282"/>
                  <a:pt x="2842" y="1292"/>
                </a:cubicBezTo>
                <a:cubicBezTo>
                  <a:pt x="2842" y="1296"/>
                  <a:pt x="2841" y="1299"/>
                  <a:pt x="2841" y="1302"/>
                </a:cubicBezTo>
                <a:cubicBezTo>
                  <a:pt x="2840" y="1310"/>
                  <a:pt x="2839" y="1317"/>
                  <a:pt x="2838" y="1324"/>
                </a:cubicBezTo>
                <a:cubicBezTo>
                  <a:pt x="2838" y="1328"/>
                  <a:pt x="2837" y="1332"/>
                  <a:pt x="2837" y="1336"/>
                </a:cubicBezTo>
                <a:cubicBezTo>
                  <a:pt x="2836" y="1343"/>
                  <a:pt x="2835" y="1350"/>
                  <a:pt x="2835" y="1357"/>
                </a:cubicBezTo>
                <a:cubicBezTo>
                  <a:pt x="2834" y="1361"/>
                  <a:pt x="2834" y="1365"/>
                  <a:pt x="2834" y="1369"/>
                </a:cubicBezTo>
                <a:cubicBezTo>
                  <a:pt x="2833" y="1376"/>
                  <a:pt x="2832" y="1384"/>
                  <a:pt x="2832" y="1391"/>
                </a:cubicBezTo>
                <a:cubicBezTo>
                  <a:pt x="2832" y="1394"/>
                  <a:pt x="2831" y="1398"/>
                  <a:pt x="2831" y="1401"/>
                </a:cubicBezTo>
                <a:cubicBezTo>
                  <a:pt x="2831" y="1411"/>
                  <a:pt x="2830" y="1422"/>
                  <a:pt x="2830" y="1432"/>
                </a:cubicBezTo>
                <a:cubicBezTo>
                  <a:pt x="2827" y="1436"/>
                  <a:pt x="2825" y="1440"/>
                  <a:pt x="2823" y="1444"/>
                </a:cubicBezTo>
                <a:cubicBezTo>
                  <a:pt x="2821" y="1447"/>
                  <a:pt x="2820" y="1450"/>
                  <a:pt x="2818" y="1452"/>
                </a:cubicBezTo>
                <a:cubicBezTo>
                  <a:pt x="2814" y="1459"/>
                  <a:pt x="2810" y="1466"/>
                  <a:pt x="2806" y="1473"/>
                </a:cubicBezTo>
                <a:cubicBezTo>
                  <a:pt x="2805" y="1474"/>
                  <a:pt x="2804" y="1476"/>
                  <a:pt x="2803" y="1478"/>
                </a:cubicBezTo>
                <a:cubicBezTo>
                  <a:pt x="2800" y="1483"/>
                  <a:pt x="2797" y="1488"/>
                  <a:pt x="2794" y="1493"/>
                </a:cubicBezTo>
                <a:cubicBezTo>
                  <a:pt x="2792" y="1496"/>
                  <a:pt x="2791" y="1498"/>
                  <a:pt x="2789" y="1501"/>
                </a:cubicBezTo>
                <a:cubicBezTo>
                  <a:pt x="2786" y="1505"/>
                  <a:pt x="2784" y="1509"/>
                  <a:pt x="2781" y="1513"/>
                </a:cubicBezTo>
                <a:cubicBezTo>
                  <a:pt x="2779" y="1516"/>
                  <a:pt x="2778" y="1519"/>
                  <a:pt x="2776" y="1522"/>
                </a:cubicBezTo>
                <a:cubicBezTo>
                  <a:pt x="2773" y="1525"/>
                  <a:pt x="2771" y="1529"/>
                  <a:pt x="2768" y="1533"/>
                </a:cubicBezTo>
                <a:cubicBezTo>
                  <a:pt x="2766" y="1536"/>
                  <a:pt x="2764" y="1539"/>
                  <a:pt x="2762" y="1542"/>
                </a:cubicBezTo>
                <a:cubicBezTo>
                  <a:pt x="2760" y="1546"/>
                  <a:pt x="2757" y="1549"/>
                  <a:pt x="2755" y="1553"/>
                </a:cubicBezTo>
                <a:cubicBezTo>
                  <a:pt x="2753" y="1556"/>
                  <a:pt x="2751" y="1559"/>
                  <a:pt x="2749" y="1562"/>
                </a:cubicBezTo>
                <a:cubicBezTo>
                  <a:pt x="2746" y="1565"/>
                  <a:pt x="2744" y="1569"/>
                  <a:pt x="2741" y="1573"/>
                </a:cubicBezTo>
                <a:cubicBezTo>
                  <a:pt x="2739" y="1576"/>
                  <a:pt x="2737" y="1578"/>
                  <a:pt x="2735" y="1581"/>
                </a:cubicBezTo>
                <a:cubicBezTo>
                  <a:pt x="2732" y="1585"/>
                  <a:pt x="2730" y="1588"/>
                  <a:pt x="2727" y="1592"/>
                </a:cubicBezTo>
                <a:cubicBezTo>
                  <a:pt x="2725" y="1595"/>
                  <a:pt x="2723" y="1598"/>
                  <a:pt x="2721" y="1601"/>
                </a:cubicBezTo>
                <a:cubicBezTo>
                  <a:pt x="2718" y="1604"/>
                  <a:pt x="2716" y="1608"/>
                  <a:pt x="2713" y="1611"/>
                </a:cubicBezTo>
                <a:cubicBezTo>
                  <a:pt x="2711" y="1614"/>
                  <a:pt x="2708" y="1617"/>
                  <a:pt x="2706" y="1620"/>
                </a:cubicBezTo>
                <a:cubicBezTo>
                  <a:pt x="2704" y="1623"/>
                  <a:pt x="2701" y="1627"/>
                  <a:pt x="2698" y="1630"/>
                </a:cubicBezTo>
                <a:cubicBezTo>
                  <a:pt x="2696" y="1633"/>
                  <a:pt x="2694" y="1636"/>
                  <a:pt x="2692" y="1639"/>
                </a:cubicBezTo>
                <a:cubicBezTo>
                  <a:pt x="2689" y="1642"/>
                  <a:pt x="2686" y="1645"/>
                  <a:pt x="2684" y="1649"/>
                </a:cubicBezTo>
                <a:cubicBezTo>
                  <a:pt x="2681" y="1652"/>
                  <a:pt x="2679" y="1654"/>
                  <a:pt x="2676" y="1657"/>
                </a:cubicBezTo>
                <a:cubicBezTo>
                  <a:pt x="2674" y="1661"/>
                  <a:pt x="2671" y="1664"/>
                  <a:pt x="2668" y="1667"/>
                </a:cubicBezTo>
                <a:cubicBezTo>
                  <a:pt x="2666" y="1670"/>
                  <a:pt x="2664" y="1673"/>
                  <a:pt x="2661" y="1676"/>
                </a:cubicBezTo>
                <a:cubicBezTo>
                  <a:pt x="2658" y="1679"/>
                  <a:pt x="2656" y="1682"/>
                  <a:pt x="2653" y="1685"/>
                </a:cubicBezTo>
                <a:cubicBezTo>
                  <a:pt x="2651" y="1688"/>
                  <a:pt x="2648" y="1691"/>
                  <a:pt x="2646" y="1694"/>
                </a:cubicBezTo>
                <a:cubicBezTo>
                  <a:pt x="2643" y="1697"/>
                  <a:pt x="2640" y="1700"/>
                  <a:pt x="2637" y="1703"/>
                </a:cubicBezTo>
                <a:cubicBezTo>
                  <a:pt x="2635" y="1706"/>
                  <a:pt x="2632" y="1709"/>
                  <a:pt x="2630" y="1712"/>
                </a:cubicBezTo>
                <a:cubicBezTo>
                  <a:pt x="2627" y="1715"/>
                  <a:pt x="2624" y="1718"/>
                  <a:pt x="2621" y="1721"/>
                </a:cubicBezTo>
                <a:cubicBezTo>
                  <a:pt x="2619" y="1724"/>
                  <a:pt x="2616" y="1727"/>
                  <a:pt x="2614" y="1729"/>
                </a:cubicBezTo>
                <a:cubicBezTo>
                  <a:pt x="2612" y="1731"/>
                  <a:pt x="2611" y="1732"/>
                  <a:pt x="2609" y="1734"/>
                </a:cubicBezTo>
                <a:cubicBezTo>
                  <a:pt x="2609" y="1732"/>
                  <a:pt x="2609" y="1730"/>
                  <a:pt x="2608" y="1728"/>
                </a:cubicBezTo>
                <a:cubicBezTo>
                  <a:pt x="2608" y="1725"/>
                  <a:pt x="2607" y="1722"/>
                  <a:pt x="2607" y="1719"/>
                </a:cubicBezTo>
                <a:cubicBezTo>
                  <a:pt x="2606" y="1715"/>
                  <a:pt x="2606" y="1711"/>
                  <a:pt x="2605" y="1706"/>
                </a:cubicBezTo>
                <a:cubicBezTo>
                  <a:pt x="2605" y="1703"/>
                  <a:pt x="2604" y="1700"/>
                  <a:pt x="2604" y="1697"/>
                </a:cubicBezTo>
                <a:cubicBezTo>
                  <a:pt x="2603" y="1693"/>
                  <a:pt x="2603" y="1689"/>
                  <a:pt x="2602" y="1685"/>
                </a:cubicBezTo>
                <a:cubicBezTo>
                  <a:pt x="2602" y="1681"/>
                  <a:pt x="2602" y="1678"/>
                  <a:pt x="2601" y="1675"/>
                </a:cubicBezTo>
                <a:cubicBezTo>
                  <a:pt x="2601" y="1671"/>
                  <a:pt x="2600" y="1667"/>
                  <a:pt x="2600" y="1662"/>
                </a:cubicBezTo>
                <a:cubicBezTo>
                  <a:pt x="2599" y="1659"/>
                  <a:pt x="2599" y="1656"/>
                  <a:pt x="2599" y="1653"/>
                </a:cubicBezTo>
                <a:cubicBezTo>
                  <a:pt x="2598" y="1649"/>
                  <a:pt x="2598" y="1644"/>
                  <a:pt x="2598" y="1640"/>
                </a:cubicBezTo>
                <a:cubicBezTo>
                  <a:pt x="2597" y="1637"/>
                  <a:pt x="2597" y="1634"/>
                  <a:pt x="2597" y="1631"/>
                </a:cubicBezTo>
                <a:cubicBezTo>
                  <a:pt x="2596" y="1626"/>
                  <a:pt x="2596" y="1621"/>
                  <a:pt x="2595" y="1616"/>
                </a:cubicBezTo>
                <a:cubicBezTo>
                  <a:pt x="2595" y="1613"/>
                  <a:pt x="2595" y="1611"/>
                  <a:pt x="2595" y="1609"/>
                </a:cubicBezTo>
                <a:cubicBezTo>
                  <a:pt x="2594" y="1602"/>
                  <a:pt x="2594" y="1594"/>
                  <a:pt x="2593" y="1587"/>
                </a:cubicBezTo>
                <a:cubicBezTo>
                  <a:pt x="2593" y="1586"/>
                  <a:pt x="2593" y="1584"/>
                  <a:pt x="2593" y="1582"/>
                </a:cubicBezTo>
                <a:cubicBezTo>
                  <a:pt x="2593" y="1577"/>
                  <a:pt x="2593" y="1572"/>
                  <a:pt x="2592" y="1566"/>
                </a:cubicBezTo>
                <a:cubicBezTo>
                  <a:pt x="2599" y="1560"/>
                  <a:pt x="2606" y="1553"/>
                  <a:pt x="2612" y="1546"/>
                </a:cubicBezTo>
                <a:cubicBezTo>
                  <a:pt x="2613" y="1545"/>
                  <a:pt x="2614" y="1544"/>
                  <a:pt x="2615" y="1543"/>
                </a:cubicBezTo>
                <a:cubicBezTo>
                  <a:pt x="2621" y="1537"/>
                  <a:pt x="2627" y="1531"/>
                  <a:pt x="2633" y="1524"/>
                </a:cubicBezTo>
                <a:cubicBezTo>
                  <a:pt x="2635" y="1522"/>
                  <a:pt x="2637" y="1519"/>
                  <a:pt x="2640" y="1516"/>
                </a:cubicBezTo>
                <a:cubicBezTo>
                  <a:pt x="2644" y="1512"/>
                  <a:pt x="2648" y="1507"/>
                  <a:pt x="2653" y="1502"/>
                </a:cubicBezTo>
                <a:cubicBezTo>
                  <a:pt x="2655" y="1499"/>
                  <a:pt x="2658" y="1496"/>
                  <a:pt x="2660" y="1493"/>
                </a:cubicBezTo>
                <a:cubicBezTo>
                  <a:pt x="2664" y="1488"/>
                  <a:pt x="2668" y="1484"/>
                  <a:pt x="2672" y="1479"/>
                </a:cubicBezTo>
                <a:cubicBezTo>
                  <a:pt x="2675" y="1476"/>
                  <a:pt x="2677" y="1473"/>
                  <a:pt x="2680" y="1470"/>
                </a:cubicBezTo>
                <a:cubicBezTo>
                  <a:pt x="2684" y="1465"/>
                  <a:pt x="2687" y="1461"/>
                  <a:pt x="2691" y="1456"/>
                </a:cubicBezTo>
                <a:cubicBezTo>
                  <a:pt x="2694" y="1453"/>
                  <a:pt x="2696" y="1450"/>
                  <a:pt x="2699" y="1446"/>
                </a:cubicBezTo>
                <a:cubicBezTo>
                  <a:pt x="2703" y="1442"/>
                  <a:pt x="2706" y="1437"/>
                  <a:pt x="2710" y="1433"/>
                </a:cubicBezTo>
                <a:cubicBezTo>
                  <a:pt x="2712" y="1429"/>
                  <a:pt x="2715" y="1426"/>
                  <a:pt x="2718" y="1423"/>
                </a:cubicBezTo>
                <a:cubicBezTo>
                  <a:pt x="2721" y="1418"/>
                  <a:pt x="2724" y="1413"/>
                  <a:pt x="2728" y="1409"/>
                </a:cubicBezTo>
                <a:cubicBezTo>
                  <a:pt x="2730" y="1406"/>
                  <a:pt x="2733" y="1402"/>
                  <a:pt x="2735" y="1399"/>
                </a:cubicBezTo>
                <a:cubicBezTo>
                  <a:pt x="2739" y="1394"/>
                  <a:pt x="2742" y="1389"/>
                  <a:pt x="2746" y="1384"/>
                </a:cubicBezTo>
                <a:cubicBezTo>
                  <a:pt x="2748" y="1381"/>
                  <a:pt x="2751" y="1378"/>
                  <a:pt x="2753" y="1375"/>
                </a:cubicBezTo>
                <a:cubicBezTo>
                  <a:pt x="2757" y="1369"/>
                  <a:pt x="2760" y="1364"/>
                  <a:pt x="2764" y="1358"/>
                </a:cubicBezTo>
                <a:cubicBezTo>
                  <a:pt x="2766" y="1356"/>
                  <a:pt x="2768" y="1353"/>
                  <a:pt x="2770" y="1350"/>
                </a:cubicBezTo>
                <a:cubicBezTo>
                  <a:pt x="2775" y="1342"/>
                  <a:pt x="2781" y="1334"/>
                  <a:pt x="2786" y="1326"/>
                </a:cubicBezTo>
                <a:cubicBezTo>
                  <a:pt x="2786" y="1325"/>
                  <a:pt x="2787" y="1325"/>
                  <a:pt x="2787" y="1324"/>
                </a:cubicBezTo>
                <a:cubicBezTo>
                  <a:pt x="2792" y="1316"/>
                  <a:pt x="2797" y="1308"/>
                  <a:pt x="2802" y="1300"/>
                </a:cubicBezTo>
                <a:cubicBezTo>
                  <a:pt x="2804" y="1298"/>
                  <a:pt x="2805" y="1295"/>
                  <a:pt x="2807" y="1292"/>
                </a:cubicBezTo>
                <a:cubicBezTo>
                  <a:pt x="2811" y="1286"/>
                  <a:pt x="2814" y="1281"/>
                  <a:pt x="2817" y="1275"/>
                </a:cubicBezTo>
                <a:cubicBezTo>
                  <a:pt x="2819" y="1272"/>
                  <a:pt x="2821" y="1268"/>
                  <a:pt x="2823" y="1265"/>
                </a:cubicBezTo>
                <a:cubicBezTo>
                  <a:pt x="2826" y="1260"/>
                  <a:pt x="2829" y="1254"/>
                  <a:pt x="2832" y="1249"/>
                </a:cubicBezTo>
                <a:cubicBezTo>
                  <a:pt x="2834" y="1246"/>
                  <a:pt x="2836" y="1242"/>
                  <a:pt x="2838" y="1238"/>
                </a:cubicBezTo>
                <a:cubicBezTo>
                  <a:pt x="2841" y="1233"/>
                  <a:pt x="2844" y="1228"/>
                  <a:pt x="2847" y="1223"/>
                </a:cubicBezTo>
                <a:cubicBezTo>
                  <a:pt x="2849" y="1219"/>
                  <a:pt x="2851" y="1216"/>
                  <a:pt x="2853" y="1212"/>
                </a:cubicBezTo>
                <a:cubicBezTo>
                  <a:pt x="2854" y="1210"/>
                  <a:pt x="2855" y="1209"/>
                  <a:pt x="2856" y="1207"/>
                </a:cubicBezTo>
                <a:cubicBezTo>
                  <a:pt x="2855" y="1210"/>
                  <a:pt x="2855" y="1210"/>
                  <a:pt x="2855" y="1210"/>
                </a:cubicBezTo>
                <a:lnTo>
                  <a:pt x="2856" y="1207"/>
                </a:lnTo>
                <a:close/>
                <a:moveTo>
                  <a:pt x="1384" y="393"/>
                </a:moveTo>
                <a:cubicBezTo>
                  <a:pt x="1381" y="396"/>
                  <a:pt x="1379" y="398"/>
                  <a:pt x="1377" y="400"/>
                </a:cubicBezTo>
                <a:cubicBezTo>
                  <a:pt x="1374" y="403"/>
                  <a:pt x="1370" y="406"/>
                  <a:pt x="1367" y="409"/>
                </a:cubicBezTo>
                <a:cubicBezTo>
                  <a:pt x="1363" y="413"/>
                  <a:pt x="1359" y="417"/>
                  <a:pt x="1355" y="420"/>
                </a:cubicBezTo>
                <a:cubicBezTo>
                  <a:pt x="1352" y="423"/>
                  <a:pt x="1348" y="427"/>
                  <a:pt x="1345" y="430"/>
                </a:cubicBezTo>
                <a:cubicBezTo>
                  <a:pt x="1341" y="434"/>
                  <a:pt x="1337" y="438"/>
                  <a:pt x="1333" y="442"/>
                </a:cubicBezTo>
                <a:cubicBezTo>
                  <a:pt x="1330" y="445"/>
                  <a:pt x="1327" y="448"/>
                  <a:pt x="1324" y="451"/>
                </a:cubicBezTo>
                <a:cubicBezTo>
                  <a:pt x="1320" y="455"/>
                  <a:pt x="1316" y="459"/>
                  <a:pt x="1311" y="464"/>
                </a:cubicBezTo>
                <a:cubicBezTo>
                  <a:pt x="1309" y="467"/>
                  <a:pt x="1306" y="469"/>
                  <a:pt x="1303" y="472"/>
                </a:cubicBezTo>
                <a:cubicBezTo>
                  <a:pt x="1298" y="477"/>
                  <a:pt x="1294" y="482"/>
                  <a:pt x="1290" y="487"/>
                </a:cubicBezTo>
                <a:cubicBezTo>
                  <a:pt x="1287" y="489"/>
                  <a:pt x="1285" y="492"/>
                  <a:pt x="1282" y="494"/>
                </a:cubicBezTo>
                <a:cubicBezTo>
                  <a:pt x="1277" y="500"/>
                  <a:pt x="1272" y="506"/>
                  <a:pt x="1266" y="513"/>
                </a:cubicBezTo>
                <a:cubicBezTo>
                  <a:pt x="1265" y="514"/>
                  <a:pt x="1264" y="515"/>
                  <a:pt x="1262" y="517"/>
                </a:cubicBezTo>
                <a:cubicBezTo>
                  <a:pt x="1256" y="524"/>
                  <a:pt x="1249" y="532"/>
                  <a:pt x="1243" y="540"/>
                </a:cubicBezTo>
                <a:cubicBezTo>
                  <a:pt x="1241" y="542"/>
                  <a:pt x="1239" y="544"/>
                  <a:pt x="1238" y="546"/>
                </a:cubicBezTo>
                <a:cubicBezTo>
                  <a:pt x="1233" y="551"/>
                  <a:pt x="1229" y="556"/>
                  <a:pt x="1225" y="561"/>
                </a:cubicBezTo>
                <a:cubicBezTo>
                  <a:pt x="1219" y="560"/>
                  <a:pt x="1214" y="559"/>
                  <a:pt x="1209" y="558"/>
                </a:cubicBezTo>
                <a:cubicBezTo>
                  <a:pt x="1205" y="557"/>
                  <a:pt x="1201" y="556"/>
                  <a:pt x="1197" y="556"/>
                </a:cubicBezTo>
                <a:cubicBezTo>
                  <a:pt x="1189" y="554"/>
                  <a:pt x="1182" y="552"/>
                  <a:pt x="1174" y="551"/>
                </a:cubicBezTo>
                <a:cubicBezTo>
                  <a:pt x="1172" y="550"/>
                  <a:pt x="1170" y="550"/>
                  <a:pt x="1168" y="549"/>
                </a:cubicBezTo>
                <a:cubicBezTo>
                  <a:pt x="1158" y="547"/>
                  <a:pt x="1148" y="544"/>
                  <a:pt x="1139" y="542"/>
                </a:cubicBezTo>
                <a:cubicBezTo>
                  <a:pt x="1136" y="541"/>
                  <a:pt x="1133" y="540"/>
                  <a:pt x="1130" y="539"/>
                </a:cubicBezTo>
                <a:cubicBezTo>
                  <a:pt x="1123" y="538"/>
                  <a:pt x="1116" y="536"/>
                  <a:pt x="1109" y="534"/>
                </a:cubicBezTo>
                <a:cubicBezTo>
                  <a:pt x="1106" y="533"/>
                  <a:pt x="1102" y="532"/>
                  <a:pt x="1098" y="531"/>
                </a:cubicBezTo>
                <a:cubicBezTo>
                  <a:pt x="1092" y="529"/>
                  <a:pt x="1086" y="527"/>
                  <a:pt x="1081" y="526"/>
                </a:cubicBezTo>
                <a:cubicBezTo>
                  <a:pt x="1077" y="524"/>
                  <a:pt x="1072" y="523"/>
                  <a:pt x="1068" y="522"/>
                </a:cubicBezTo>
                <a:cubicBezTo>
                  <a:pt x="1063" y="520"/>
                  <a:pt x="1057" y="518"/>
                  <a:pt x="1052" y="517"/>
                </a:cubicBezTo>
                <a:cubicBezTo>
                  <a:pt x="1048" y="515"/>
                  <a:pt x="1043" y="514"/>
                  <a:pt x="1039" y="512"/>
                </a:cubicBezTo>
                <a:cubicBezTo>
                  <a:pt x="1034" y="511"/>
                  <a:pt x="1029" y="509"/>
                  <a:pt x="1023" y="507"/>
                </a:cubicBezTo>
                <a:cubicBezTo>
                  <a:pt x="1019" y="506"/>
                  <a:pt x="1015" y="504"/>
                  <a:pt x="1011" y="503"/>
                </a:cubicBezTo>
                <a:cubicBezTo>
                  <a:pt x="1007" y="501"/>
                  <a:pt x="1003" y="500"/>
                  <a:pt x="999" y="499"/>
                </a:cubicBezTo>
                <a:cubicBezTo>
                  <a:pt x="1002" y="496"/>
                  <a:pt x="1004" y="494"/>
                  <a:pt x="1006" y="491"/>
                </a:cubicBezTo>
                <a:cubicBezTo>
                  <a:pt x="1009" y="488"/>
                  <a:pt x="1012" y="485"/>
                  <a:pt x="1014" y="482"/>
                </a:cubicBezTo>
                <a:cubicBezTo>
                  <a:pt x="1018" y="479"/>
                  <a:pt x="1021" y="475"/>
                  <a:pt x="1025" y="471"/>
                </a:cubicBezTo>
                <a:cubicBezTo>
                  <a:pt x="1028" y="469"/>
                  <a:pt x="1030" y="466"/>
                  <a:pt x="1033" y="463"/>
                </a:cubicBezTo>
                <a:cubicBezTo>
                  <a:pt x="1037" y="459"/>
                  <a:pt x="1040" y="456"/>
                  <a:pt x="1044" y="452"/>
                </a:cubicBezTo>
                <a:cubicBezTo>
                  <a:pt x="1047" y="449"/>
                  <a:pt x="1049" y="447"/>
                  <a:pt x="1052" y="444"/>
                </a:cubicBezTo>
                <a:cubicBezTo>
                  <a:pt x="1056" y="440"/>
                  <a:pt x="1060" y="436"/>
                  <a:pt x="1064" y="433"/>
                </a:cubicBezTo>
                <a:cubicBezTo>
                  <a:pt x="1066" y="430"/>
                  <a:pt x="1069" y="428"/>
                  <a:pt x="1071" y="425"/>
                </a:cubicBezTo>
                <a:cubicBezTo>
                  <a:pt x="1076" y="421"/>
                  <a:pt x="1080" y="417"/>
                  <a:pt x="1085" y="413"/>
                </a:cubicBezTo>
                <a:cubicBezTo>
                  <a:pt x="1087" y="411"/>
                  <a:pt x="1089" y="409"/>
                  <a:pt x="1091" y="407"/>
                </a:cubicBezTo>
                <a:cubicBezTo>
                  <a:pt x="1104" y="395"/>
                  <a:pt x="1118" y="383"/>
                  <a:pt x="1131" y="371"/>
                </a:cubicBezTo>
                <a:cubicBezTo>
                  <a:pt x="1133" y="369"/>
                  <a:pt x="1136" y="368"/>
                  <a:pt x="1138" y="366"/>
                </a:cubicBezTo>
                <a:cubicBezTo>
                  <a:pt x="1142" y="362"/>
                  <a:pt x="1146" y="359"/>
                  <a:pt x="1151" y="355"/>
                </a:cubicBezTo>
                <a:cubicBezTo>
                  <a:pt x="1158" y="357"/>
                  <a:pt x="1165" y="358"/>
                  <a:pt x="1172" y="360"/>
                </a:cubicBezTo>
                <a:cubicBezTo>
                  <a:pt x="1174" y="361"/>
                  <a:pt x="1177" y="361"/>
                  <a:pt x="1179" y="362"/>
                </a:cubicBezTo>
                <a:cubicBezTo>
                  <a:pt x="1189" y="364"/>
                  <a:pt x="1199" y="366"/>
                  <a:pt x="1209" y="368"/>
                </a:cubicBezTo>
                <a:cubicBezTo>
                  <a:pt x="1211" y="369"/>
                  <a:pt x="1214" y="369"/>
                  <a:pt x="1217" y="370"/>
                </a:cubicBezTo>
                <a:cubicBezTo>
                  <a:pt x="1224" y="371"/>
                  <a:pt x="1231" y="373"/>
                  <a:pt x="1239" y="374"/>
                </a:cubicBezTo>
                <a:cubicBezTo>
                  <a:pt x="1243" y="375"/>
                  <a:pt x="1246" y="375"/>
                  <a:pt x="1250" y="376"/>
                </a:cubicBezTo>
                <a:cubicBezTo>
                  <a:pt x="1257" y="377"/>
                  <a:pt x="1263" y="378"/>
                  <a:pt x="1269" y="379"/>
                </a:cubicBezTo>
                <a:cubicBezTo>
                  <a:pt x="1273" y="380"/>
                  <a:pt x="1277" y="380"/>
                  <a:pt x="1282" y="381"/>
                </a:cubicBezTo>
                <a:cubicBezTo>
                  <a:pt x="1288" y="382"/>
                  <a:pt x="1294" y="383"/>
                  <a:pt x="1299" y="384"/>
                </a:cubicBezTo>
                <a:cubicBezTo>
                  <a:pt x="1304" y="384"/>
                  <a:pt x="1308" y="385"/>
                  <a:pt x="1313" y="386"/>
                </a:cubicBezTo>
                <a:cubicBezTo>
                  <a:pt x="1318" y="386"/>
                  <a:pt x="1324" y="387"/>
                  <a:pt x="1330" y="388"/>
                </a:cubicBezTo>
                <a:cubicBezTo>
                  <a:pt x="1334" y="388"/>
                  <a:pt x="1339" y="389"/>
                  <a:pt x="1343" y="389"/>
                </a:cubicBezTo>
                <a:cubicBezTo>
                  <a:pt x="1349" y="390"/>
                  <a:pt x="1355" y="391"/>
                  <a:pt x="1360" y="391"/>
                </a:cubicBezTo>
                <a:cubicBezTo>
                  <a:pt x="1365" y="392"/>
                  <a:pt x="1369" y="392"/>
                  <a:pt x="1374" y="392"/>
                </a:cubicBezTo>
                <a:cubicBezTo>
                  <a:pt x="1377" y="393"/>
                  <a:pt x="1380" y="393"/>
                  <a:pt x="1383" y="393"/>
                </a:cubicBezTo>
                <a:cubicBezTo>
                  <a:pt x="1383" y="393"/>
                  <a:pt x="1383" y="393"/>
                  <a:pt x="1383" y="393"/>
                </a:cubicBezTo>
                <a:lnTo>
                  <a:pt x="1384" y="393"/>
                </a:lnTo>
                <a:close/>
                <a:moveTo>
                  <a:pt x="1489" y="601"/>
                </a:moveTo>
                <a:cubicBezTo>
                  <a:pt x="1487" y="604"/>
                  <a:pt x="1486" y="606"/>
                  <a:pt x="1484" y="609"/>
                </a:cubicBezTo>
                <a:cubicBezTo>
                  <a:pt x="1481" y="612"/>
                  <a:pt x="1479" y="615"/>
                  <a:pt x="1476" y="619"/>
                </a:cubicBezTo>
                <a:cubicBezTo>
                  <a:pt x="1473" y="623"/>
                  <a:pt x="1470" y="627"/>
                  <a:pt x="1467" y="632"/>
                </a:cubicBezTo>
                <a:cubicBezTo>
                  <a:pt x="1464" y="635"/>
                  <a:pt x="1462" y="639"/>
                  <a:pt x="1459" y="642"/>
                </a:cubicBezTo>
                <a:cubicBezTo>
                  <a:pt x="1456" y="646"/>
                  <a:pt x="1453" y="651"/>
                  <a:pt x="1450" y="656"/>
                </a:cubicBezTo>
                <a:cubicBezTo>
                  <a:pt x="1448" y="659"/>
                  <a:pt x="1445" y="662"/>
                  <a:pt x="1443" y="665"/>
                </a:cubicBezTo>
                <a:cubicBezTo>
                  <a:pt x="1440" y="670"/>
                  <a:pt x="1437" y="675"/>
                  <a:pt x="1434" y="680"/>
                </a:cubicBezTo>
                <a:cubicBezTo>
                  <a:pt x="1432" y="683"/>
                  <a:pt x="1429" y="686"/>
                  <a:pt x="1427" y="689"/>
                </a:cubicBezTo>
                <a:cubicBezTo>
                  <a:pt x="1424" y="694"/>
                  <a:pt x="1420" y="700"/>
                  <a:pt x="1417" y="705"/>
                </a:cubicBezTo>
                <a:cubicBezTo>
                  <a:pt x="1415" y="708"/>
                  <a:pt x="1414" y="710"/>
                  <a:pt x="1412" y="713"/>
                </a:cubicBezTo>
                <a:cubicBezTo>
                  <a:pt x="1402" y="729"/>
                  <a:pt x="1392" y="745"/>
                  <a:pt x="1383" y="762"/>
                </a:cubicBezTo>
                <a:cubicBezTo>
                  <a:pt x="1381" y="764"/>
                  <a:pt x="1380" y="767"/>
                  <a:pt x="1378" y="770"/>
                </a:cubicBezTo>
                <a:cubicBezTo>
                  <a:pt x="1376" y="775"/>
                  <a:pt x="1373" y="780"/>
                  <a:pt x="1370" y="785"/>
                </a:cubicBezTo>
                <a:cubicBezTo>
                  <a:pt x="1364" y="784"/>
                  <a:pt x="1358" y="783"/>
                  <a:pt x="1352" y="783"/>
                </a:cubicBezTo>
                <a:cubicBezTo>
                  <a:pt x="1348" y="782"/>
                  <a:pt x="1343" y="782"/>
                  <a:pt x="1339" y="781"/>
                </a:cubicBezTo>
                <a:cubicBezTo>
                  <a:pt x="1331" y="780"/>
                  <a:pt x="1324" y="779"/>
                  <a:pt x="1316" y="778"/>
                </a:cubicBezTo>
                <a:cubicBezTo>
                  <a:pt x="1313" y="778"/>
                  <a:pt x="1309" y="778"/>
                  <a:pt x="1306" y="777"/>
                </a:cubicBezTo>
                <a:cubicBezTo>
                  <a:pt x="1295" y="776"/>
                  <a:pt x="1284" y="774"/>
                  <a:pt x="1273" y="772"/>
                </a:cubicBezTo>
                <a:cubicBezTo>
                  <a:pt x="1271" y="772"/>
                  <a:pt x="1268" y="771"/>
                  <a:pt x="1265" y="771"/>
                </a:cubicBezTo>
                <a:cubicBezTo>
                  <a:pt x="1257" y="770"/>
                  <a:pt x="1249" y="768"/>
                  <a:pt x="1241" y="767"/>
                </a:cubicBezTo>
                <a:cubicBezTo>
                  <a:pt x="1236" y="766"/>
                  <a:pt x="1232" y="765"/>
                  <a:pt x="1228" y="764"/>
                </a:cubicBezTo>
                <a:cubicBezTo>
                  <a:pt x="1221" y="763"/>
                  <a:pt x="1215" y="762"/>
                  <a:pt x="1208" y="760"/>
                </a:cubicBezTo>
                <a:cubicBezTo>
                  <a:pt x="1203" y="759"/>
                  <a:pt x="1199" y="758"/>
                  <a:pt x="1194" y="757"/>
                </a:cubicBezTo>
                <a:cubicBezTo>
                  <a:pt x="1188" y="756"/>
                  <a:pt x="1182" y="755"/>
                  <a:pt x="1176" y="753"/>
                </a:cubicBezTo>
                <a:cubicBezTo>
                  <a:pt x="1171" y="752"/>
                  <a:pt x="1166" y="751"/>
                  <a:pt x="1162" y="750"/>
                </a:cubicBezTo>
                <a:cubicBezTo>
                  <a:pt x="1156" y="748"/>
                  <a:pt x="1149" y="747"/>
                  <a:pt x="1143" y="745"/>
                </a:cubicBezTo>
                <a:cubicBezTo>
                  <a:pt x="1139" y="744"/>
                  <a:pt x="1134" y="743"/>
                  <a:pt x="1129" y="742"/>
                </a:cubicBezTo>
                <a:cubicBezTo>
                  <a:pt x="1125" y="740"/>
                  <a:pt x="1120" y="739"/>
                  <a:pt x="1115" y="738"/>
                </a:cubicBezTo>
                <a:cubicBezTo>
                  <a:pt x="1117" y="735"/>
                  <a:pt x="1119" y="732"/>
                  <a:pt x="1120" y="730"/>
                </a:cubicBezTo>
                <a:cubicBezTo>
                  <a:pt x="1122" y="726"/>
                  <a:pt x="1125" y="723"/>
                  <a:pt x="1127" y="719"/>
                </a:cubicBezTo>
                <a:cubicBezTo>
                  <a:pt x="1129" y="715"/>
                  <a:pt x="1132" y="712"/>
                  <a:pt x="1134" y="708"/>
                </a:cubicBezTo>
                <a:cubicBezTo>
                  <a:pt x="1136" y="704"/>
                  <a:pt x="1138" y="701"/>
                  <a:pt x="1140" y="698"/>
                </a:cubicBezTo>
                <a:cubicBezTo>
                  <a:pt x="1143" y="694"/>
                  <a:pt x="1146" y="690"/>
                  <a:pt x="1148" y="686"/>
                </a:cubicBezTo>
                <a:cubicBezTo>
                  <a:pt x="1151" y="683"/>
                  <a:pt x="1153" y="679"/>
                  <a:pt x="1155" y="676"/>
                </a:cubicBezTo>
                <a:cubicBezTo>
                  <a:pt x="1158" y="672"/>
                  <a:pt x="1160" y="668"/>
                  <a:pt x="1163" y="664"/>
                </a:cubicBezTo>
                <a:cubicBezTo>
                  <a:pt x="1165" y="661"/>
                  <a:pt x="1167" y="658"/>
                  <a:pt x="1169" y="655"/>
                </a:cubicBezTo>
                <a:cubicBezTo>
                  <a:pt x="1173" y="650"/>
                  <a:pt x="1176" y="645"/>
                  <a:pt x="1180" y="640"/>
                </a:cubicBezTo>
                <a:cubicBezTo>
                  <a:pt x="1181" y="638"/>
                  <a:pt x="1183" y="636"/>
                  <a:pt x="1184" y="634"/>
                </a:cubicBezTo>
                <a:cubicBezTo>
                  <a:pt x="1189" y="627"/>
                  <a:pt x="1194" y="620"/>
                  <a:pt x="1199" y="614"/>
                </a:cubicBezTo>
                <a:cubicBezTo>
                  <a:pt x="1201" y="612"/>
                  <a:pt x="1202" y="610"/>
                  <a:pt x="1204" y="608"/>
                </a:cubicBezTo>
                <a:cubicBezTo>
                  <a:pt x="1207" y="603"/>
                  <a:pt x="1211" y="598"/>
                  <a:pt x="1215" y="593"/>
                </a:cubicBezTo>
                <a:cubicBezTo>
                  <a:pt x="1217" y="591"/>
                  <a:pt x="1219" y="588"/>
                  <a:pt x="1221" y="586"/>
                </a:cubicBezTo>
                <a:cubicBezTo>
                  <a:pt x="1224" y="582"/>
                  <a:pt x="1227" y="578"/>
                  <a:pt x="1230" y="575"/>
                </a:cubicBezTo>
                <a:cubicBezTo>
                  <a:pt x="1237" y="576"/>
                  <a:pt x="1244" y="577"/>
                  <a:pt x="1251" y="578"/>
                </a:cubicBezTo>
                <a:cubicBezTo>
                  <a:pt x="1254" y="579"/>
                  <a:pt x="1257" y="580"/>
                  <a:pt x="1261" y="580"/>
                </a:cubicBezTo>
                <a:cubicBezTo>
                  <a:pt x="1272" y="582"/>
                  <a:pt x="1283" y="584"/>
                  <a:pt x="1294" y="585"/>
                </a:cubicBezTo>
                <a:cubicBezTo>
                  <a:pt x="1295" y="585"/>
                  <a:pt x="1296" y="586"/>
                  <a:pt x="1297" y="586"/>
                </a:cubicBezTo>
                <a:cubicBezTo>
                  <a:pt x="1307" y="587"/>
                  <a:pt x="1317" y="589"/>
                  <a:pt x="1327" y="590"/>
                </a:cubicBezTo>
                <a:cubicBezTo>
                  <a:pt x="1331" y="590"/>
                  <a:pt x="1335" y="591"/>
                  <a:pt x="1339" y="591"/>
                </a:cubicBezTo>
                <a:cubicBezTo>
                  <a:pt x="1346" y="592"/>
                  <a:pt x="1353" y="593"/>
                  <a:pt x="1361" y="594"/>
                </a:cubicBezTo>
                <a:cubicBezTo>
                  <a:pt x="1365" y="594"/>
                  <a:pt x="1370" y="594"/>
                  <a:pt x="1374" y="595"/>
                </a:cubicBezTo>
                <a:cubicBezTo>
                  <a:pt x="1381" y="595"/>
                  <a:pt x="1388" y="596"/>
                  <a:pt x="1394" y="597"/>
                </a:cubicBezTo>
                <a:cubicBezTo>
                  <a:pt x="1399" y="597"/>
                  <a:pt x="1404" y="597"/>
                  <a:pt x="1409" y="598"/>
                </a:cubicBezTo>
                <a:cubicBezTo>
                  <a:pt x="1415" y="598"/>
                  <a:pt x="1422" y="598"/>
                  <a:pt x="1428" y="599"/>
                </a:cubicBezTo>
                <a:cubicBezTo>
                  <a:pt x="1433" y="599"/>
                  <a:pt x="1438" y="599"/>
                  <a:pt x="1443" y="600"/>
                </a:cubicBezTo>
                <a:cubicBezTo>
                  <a:pt x="1449" y="600"/>
                  <a:pt x="1455" y="600"/>
                  <a:pt x="1462" y="600"/>
                </a:cubicBezTo>
                <a:cubicBezTo>
                  <a:pt x="1467" y="600"/>
                  <a:pt x="1472" y="601"/>
                  <a:pt x="1477" y="601"/>
                </a:cubicBezTo>
                <a:cubicBezTo>
                  <a:pt x="1481" y="601"/>
                  <a:pt x="1485" y="601"/>
                  <a:pt x="1489" y="601"/>
                </a:cubicBezTo>
                <a:cubicBezTo>
                  <a:pt x="1489" y="601"/>
                  <a:pt x="1489" y="601"/>
                  <a:pt x="1489" y="601"/>
                </a:cubicBezTo>
                <a:close/>
                <a:moveTo>
                  <a:pt x="1807" y="573"/>
                </a:moveTo>
                <a:cubicBezTo>
                  <a:pt x="1805" y="576"/>
                  <a:pt x="1803" y="578"/>
                  <a:pt x="1801" y="581"/>
                </a:cubicBezTo>
                <a:cubicBezTo>
                  <a:pt x="1798" y="584"/>
                  <a:pt x="1795" y="588"/>
                  <a:pt x="1792" y="592"/>
                </a:cubicBezTo>
                <a:cubicBezTo>
                  <a:pt x="1788" y="597"/>
                  <a:pt x="1784" y="602"/>
                  <a:pt x="1781" y="607"/>
                </a:cubicBezTo>
                <a:cubicBezTo>
                  <a:pt x="1778" y="611"/>
                  <a:pt x="1775" y="615"/>
                  <a:pt x="1772" y="619"/>
                </a:cubicBezTo>
                <a:cubicBezTo>
                  <a:pt x="1768" y="624"/>
                  <a:pt x="1765" y="629"/>
                  <a:pt x="1761" y="634"/>
                </a:cubicBezTo>
                <a:cubicBezTo>
                  <a:pt x="1758" y="638"/>
                  <a:pt x="1755" y="642"/>
                  <a:pt x="1753" y="646"/>
                </a:cubicBezTo>
                <a:cubicBezTo>
                  <a:pt x="1749" y="651"/>
                  <a:pt x="1745" y="656"/>
                  <a:pt x="1742" y="661"/>
                </a:cubicBezTo>
                <a:cubicBezTo>
                  <a:pt x="1739" y="665"/>
                  <a:pt x="1736" y="669"/>
                  <a:pt x="1734" y="673"/>
                </a:cubicBezTo>
                <a:cubicBezTo>
                  <a:pt x="1730" y="678"/>
                  <a:pt x="1726" y="684"/>
                  <a:pt x="1723" y="690"/>
                </a:cubicBezTo>
                <a:cubicBezTo>
                  <a:pt x="1720" y="693"/>
                  <a:pt x="1718" y="697"/>
                  <a:pt x="1716" y="700"/>
                </a:cubicBezTo>
                <a:cubicBezTo>
                  <a:pt x="1712" y="707"/>
                  <a:pt x="1707" y="714"/>
                  <a:pt x="1703" y="720"/>
                </a:cubicBezTo>
                <a:cubicBezTo>
                  <a:pt x="1702" y="723"/>
                  <a:pt x="1700" y="726"/>
                  <a:pt x="1698" y="728"/>
                </a:cubicBezTo>
                <a:cubicBezTo>
                  <a:pt x="1693" y="738"/>
                  <a:pt x="1687" y="747"/>
                  <a:pt x="1681" y="757"/>
                </a:cubicBezTo>
                <a:cubicBezTo>
                  <a:pt x="1681" y="758"/>
                  <a:pt x="1680" y="760"/>
                  <a:pt x="1679" y="761"/>
                </a:cubicBezTo>
                <a:cubicBezTo>
                  <a:pt x="1675" y="769"/>
                  <a:pt x="1670" y="776"/>
                  <a:pt x="1666" y="784"/>
                </a:cubicBezTo>
                <a:cubicBezTo>
                  <a:pt x="1663" y="784"/>
                  <a:pt x="1660" y="785"/>
                  <a:pt x="1657" y="785"/>
                </a:cubicBezTo>
                <a:cubicBezTo>
                  <a:pt x="1655" y="785"/>
                  <a:pt x="1652" y="785"/>
                  <a:pt x="1649" y="786"/>
                </a:cubicBezTo>
                <a:cubicBezTo>
                  <a:pt x="1645" y="786"/>
                  <a:pt x="1642" y="786"/>
                  <a:pt x="1638" y="787"/>
                </a:cubicBezTo>
                <a:cubicBezTo>
                  <a:pt x="1635" y="787"/>
                  <a:pt x="1632" y="787"/>
                  <a:pt x="1630" y="787"/>
                </a:cubicBezTo>
                <a:cubicBezTo>
                  <a:pt x="1626" y="787"/>
                  <a:pt x="1622" y="788"/>
                  <a:pt x="1619" y="788"/>
                </a:cubicBezTo>
                <a:cubicBezTo>
                  <a:pt x="1616" y="788"/>
                  <a:pt x="1613" y="788"/>
                  <a:pt x="1610" y="789"/>
                </a:cubicBezTo>
                <a:cubicBezTo>
                  <a:pt x="1607" y="789"/>
                  <a:pt x="1603" y="789"/>
                  <a:pt x="1600" y="789"/>
                </a:cubicBezTo>
                <a:cubicBezTo>
                  <a:pt x="1597" y="789"/>
                  <a:pt x="1594" y="789"/>
                  <a:pt x="1591" y="790"/>
                </a:cubicBezTo>
                <a:cubicBezTo>
                  <a:pt x="1588" y="790"/>
                  <a:pt x="1584" y="790"/>
                  <a:pt x="1580" y="790"/>
                </a:cubicBezTo>
                <a:cubicBezTo>
                  <a:pt x="1577" y="790"/>
                  <a:pt x="1575" y="790"/>
                  <a:pt x="1572" y="790"/>
                </a:cubicBezTo>
                <a:cubicBezTo>
                  <a:pt x="1568" y="791"/>
                  <a:pt x="1564" y="791"/>
                  <a:pt x="1560" y="791"/>
                </a:cubicBezTo>
                <a:cubicBezTo>
                  <a:pt x="1558" y="791"/>
                  <a:pt x="1555" y="791"/>
                  <a:pt x="1553" y="791"/>
                </a:cubicBezTo>
                <a:cubicBezTo>
                  <a:pt x="1549" y="791"/>
                  <a:pt x="1544" y="791"/>
                  <a:pt x="1540" y="791"/>
                </a:cubicBezTo>
                <a:cubicBezTo>
                  <a:pt x="1538" y="791"/>
                  <a:pt x="1536" y="791"/>
                  <a:pt x="1534" y="791"/>
                </a:cubicBezTo>
                <a:cubicBezTo>
                  <a:pt x="1527" y="792"/>
                  <a:pt x="1521" y="792"/>
                  <a:pt x="1515" y="792"/>
                </a:cubicBezTo>
                <a:cubicBezTo>
                  <a:pt x="1503" y="792"/>
                  <a:pt x="1492" y="791"/>
                  <a:pt x="1480" y="791"/>
                </a:cubicBezTo>
                <a:cubicBezTo>
                  <a:pt x="1477" y="791"/>
                  <a:pt x="1473" y="791"/>
                  <a:pt x="1469" y="791"/>
                </a:cubicBezTo>
                <a:cubicBezTo>
                  <a:pt x="1462" y="791"/>
                  <a:pt x="1454" y="790"/>
                  <a:pt x="1446" y="790"/>
                </a:cubicBezTo>
                <a:cubicBezTo>
                  <a:pt x="1442" y="790"/>
                  <a:pt x="1437" y="790"/>
                  <a:pt x="1433" y="789"/>
                </a:cubicBezTo>
                <a:cubicBezTo>
                  <a:pt x="1426" y="789"/>
                  <a:pt x="1419" y="789"/>
                  <a:pt x="1412" y="788"/>
                </a:cubicBezTo>
                <a:cubicBezTo>
                  <a:pt x="1407" y="788"/>
                  <a:pt x="1403" y="787"/>
                  <a:pt x="1398" y="787"/>
                </a:cubicBezTo>
                <a:cubicBezTo>
                  <a:pt x="1393" y="787"/>
                  <a:pt x="1388" y="786"/>
                  <a:pt x="1383" y="786"/>
                </a:cubicBezTo>
                <a:cubicBezTo>
                  <a:pt x="1385" y="783"/>
                  <a:pt x="1387" y="779"/>
                  <a:pt x="1388" y="776"/>
                </a:cubicBezTo>
                <a:cubicBezTo>
                  <a:pt x="1391" y="773"/>
                  <a:pt x="1393" y="769"/>
                  <a:pt x="1395" y="765"/>
                </a:cubicBezTo>
                <a:cubicBezTo>
                  <a:pt x="1397" y="761"/>
                  <a:pt x="1400" y="756"/>
                  <a:pt x="1403" y="752"/>
                </a:cubicBezTo>
                <a:cubicBezTo>
                  <a:pt x="1405" y="748"/>
                  <a:pt x="1407" y="744"/>
                  <a:pt x="1409" y="741"/>
                </a:cubicBezTo>
                <a:cubicBezTo>
                  <a:pt x="1412" y="736"/>
                  <a:pt x="1415" y="732"/>
                  <a:pt x="1418" y="727"/>
                </a:cubicBezTo>
                <a:cubicBezTo>
                  <a:pt x="1420" y="723"/>
                  <a:pt x="1422" y="720"/>
                  <a:pt x="1424" y="717"/>
                </a:cubicBezTo>
                <a:cubicBezTo>
                  <a:pt x="1427" y="712"/>
                  <a:pt x="1430" y="707"/>
                  <a:pt x="1433" y="702"/>
                </a:cubicBezTo>
                <a:cubicBezTo>
                  <a:pt x="1435" y="699"/>
                  <a:pt x="1437" y="696"/>
                  <a:pt x="1439" y="693"/>
                </a:cubicBezTo>
                <a:cubicBezTo>
                  <a:pt x="1443" y="687"/>
                  <a:pt x="1446" y="682"/>
                  <a:pt x="1450" y="677"/>
                </a:cubicBezTo>
                <a:cubicBezTo>
                  <a:pt x="1452" y="674"/>
                  <a:pt x="1453" y="672"/>
                  <a:pt x="1455" y="669"/>
                </a:cubicBezTo>
                <a:cubicBezTo>
                  <a:pt x="1460" y="661"/>
                  <a:pt x="1466" y="654"/>
                  <a:pt x="1471" y="646"/>
                </a:cubicBezTo>
                <a:cubicBezTo>
                  <a:pt x="1471" y="646"/>
                  <a:pt x="1471" y="646"/>
                  <a:pt x="1471" y="646"/>
                </a:cubicBezTo>
                <a:cubicBezTo>
                  <a:pt x="1477" y="638"/>
                  <a:pt x="1482" y="630"/>
                  <a:pt x="1488" y="623"/>
                </a:cubicBezTo>
                <a:cubicBezTo>
                  <a:pt x="1490" y="620"/>
                  <a:pt x="1492" y="618"/>
                  <a:pt x="1494" y="615"/>
                </a:cubicBezTo>
                <a:cubicBezTo>
                  <a:pt x="1497" y="610"/>
                  <a:pt x="1501" y="606"/>
                  <a:pt x="1504" y="601"/>
                </a:cubicBezTo>
                <a:cubicBezTo>
                  <a:pt x="1508" y="601"/>
                  <a:pt x="1511" y="601"/>
                  <a:pt x="1515" y="601"/>
                </a:cubicBezTo>
                <a:cubicBezTo>
                  <a:pt x="1526" y="601"/>
                  <a:pt x="1538" y="601"/>
                  <a:pt x="1550" y="601"/>
                </a:cubicBezTo>
                <a:cubicBezTo>
                  <a:pt x="1550" y="601"/>
                  <a:pt x="1551" y="601"/>
                  <a:pt x="1552" y="601"/>
                </a:cubicBezTo>
                <a:cubicBezTo>
                  <a:pt x="1563" y="601"/>
                  <a:pt x="1574" y="600"/>
                  <a:pt x="1586" y="600"/>
                </a:cubicBezTo>
                <a:cubicBezTo>
                  <a:pt x="1587" y="600"/>
                  <a:pt x="1588" y="599"/>
                  <a:pt x="1589" y="599"/>
                </a:cubicBezTo>
                <a:cubicBezTo>
                  <a:pt x="1600" y="599"/>
                  <a:pt x="1611" y="598"/>
                  <a:pt x="1622" y="597"/>
                </a:cubicBezTo>
                <a:cubicBezTo>
                  <a:pt x="1624" y="597"/>
                  <a:pt x="1625" y="597"/>
                  <a:pt x="1627" y="597"/>
                </a:cubicBezTo>
                <a:cubicBezTo>
                  <a:pt x="1637" y="596"/>
                  <a:pt x="1648" y="595"/>
                  <a:pt x="1659" y="594"/>
                </a:cubicBezTo>
                <a:cubicBezTo>
                  <a:pt x="1660" y="594"/>
                  <a:pt x="1662" y="594"/>
                  <a:pt x="1664" y="594"/>
                </a:cubicBezTo>
                <a:cubicBezTo>
                  <a:pt x="1674" y="593"/>
                  <a:pt x="1685" y="592"/>
                  <a:pt x="1696" y="591"/>
                </a:cubicBezTo>
                <a:cubicBezTo>
                  <a:pt x="1697" y="590"/>
                  <a:pt x="1699" y="590"/>
                  <a:pt x="1701" y="590"/>
                </a:cubicBezTo>
                <a:cubicBezTo>
                  <a:pt x="1711" y="589"/>
                  <a:pt x="1722" y="587"/>
                  <a:pt x="1732" y="586"/>
                </a:cubicBezTo>
                <a:cubicBezTo>
                  <a:pt x="1734" y="585"/>
                  <a:pt x="1736" y="585"/>
                  <a:pt x="1737" y="585"/>
                </a:cubicBezTo>
                <a:cubicBezTo>
                  <a:pt x="1748" y="583"/>
                  <a:pt x="1758" y="582"/>
                  <a:pt x="1769" y="580"/>
                </a:cubicBezTo>
                <a:cubicBezTo>
                  <a:pt x="1770" y="580"/>
                  <a:pt x="1772" y="579"/>
                  <a:pt x="1773" y="579"/>
                </a:cubicBezTo>
                <a:cubicBezTo>
                  <a:pt x="1784" y="577"/>
                  <a:pt x="1795" y="575"/>
                  <a:pt x="1806" y="573"/>
                </a:cubicBezTo>
                <a:cubicBezTo>
                  <a:pt x="1806" y="573"/>
                  <a:pt x="1806" y="573"/>
                  <a:pt x="1806" y="573"/>
                </a:cubicBezTo>
                <a:cubicBezTo>
                  <a:pt x="1806" y="573"/>
                  <a:pt x="1806" y="573"/>
                  <a:pt x="1806" y="573"/>
                </a:cubicBezTo>
                <a:lnTo>
                  <a:pt x="1807" y="573"/>
                </a:lnTo>
                <a:close/>
                <a:moveTo>
                  <a:pt x="1878" y="962"/>
                </a:moveTo>
                <a:cubicBezTo>
                  <a:pt x="1877" y="965"/>
                  <a:pt x="1876" y="968"/>
                  <a:pt x="1875" y="970"/>
                </a:cubicBezTo>
                <a:cubicBezTo>
                  <a:pt x="1873" y="974"/>
                  <a:pt x="1872" y="978"/>
                  <a:pt x="1870" y="982"/>
                </a:cubicBezTo>
                <a:cubicBezTo>
                  <a:pt x="1869" y="987"/>
                  <a:pt x="1867" y="992"/>
                  <a:pt x="1865" y="997"/>
                </a:cubicBezTo>
                <a:cubicBezTo>
                  <a:pt x="1864" y="1001"/>
                  <a:pt x="1862" y="1004"/>
                  <a:pt x="1861" y="1008"/>
                </a:cubicBezTo>
                <a:cubicBezTo>
                  <a:pt x="1859" y="1013"/>
                  <a:pt x="1857" y="1018"/>
                  <a:pt x="1856" y="1023"/>
                </a:cubicBezTo>
                <a:cubicBezTo>
                  <a:pt x="1854" y="1027"/>
                  <a:pt x="1853" y="1031"/>
                  <a:pt x="1852" y="1035"/>
                </a:cubicBezTo>
                <a:cubicBezTo>
                  <a:pt x="1850" y="1040"/>
                  <a:pt x="1848" y="1045"/>
                  <a:pt x="1847" y="1051"/>
                </a:cubicBezTo>
                <a:cubicBezTo>
                  <a:pt x="1845" y="1054"/>
                  <a:pt x="1844" y="1058"/>
                  <a:pt x="1843" y="1061"/>
                </a:cubicBezTo>
                <a:cubicBezTo>
                  <a:pt x="1841" y="1067"/>
                  <a:pt x="1839" y="1073"/>
                  <a:pt x="1838" y="1079"/>
                </a:cubicBezTo>
                <a:cubicBezTo>
                  <a:pt x="1837" y="1082"/>
                  <a:pt x="1836" y="1085"/>
                  <a:pt x="1835" y="1088"/>
                </a:cubicBezTo>
                <a:cubicBezTo>
                  <a:pt x="1830" y="1105"/>
                  <a:pt x="1825" y="1123"/>
                  <a:pt x="1820" y="1141"/>
                </a:cubicBezTo>
                <a:cubicBezTo>
                  <a:pt x="1820" y="1144"/>
                  <a:pt x="1819" y="1147"/>
                  <a:pt x="1818" y="1150"/>
                </a:cubicBezTo>
                <a:cubicBezTo>
                  <a:pt x="1817" y="1156"/>
                  <a:pt x="1816" y="1161"/>
                  <a:pt x="1814" y="1166"/>
                </a:cubicBezTo>
                <a:cubicBezTo>
                  <a:pt x="1814" y="1166"/>
                  <a:pt x="1813" y="1166"/>
                  <a:pt x="1812" y="1167"/>
                </a:cubicBezTo>
                <a:cubicBezTo>
                  <a:pt x="1801" y="1169"/>
                  <a:pt x="1790" y="1171"/>
                  <a:pt x="1779" y="1173"/>
                </a:cubicBezTo>
                <a:cubicBezTo>
                  <a:pt x="1779" y="1173"/>
                  <a:pt x="1778" y="1173"/>
                  <a:pt x="1777" y="1173"/>
                </a:cubicBezTo>
                <a:cubicBezTo>
                  <a:pt x="1766" y="1175"/>
                  <a:pt x="1754" y="1177"/>
                  <a:pt x="1743" y="1179"/>
                </a:cubicBezTo>
                <a:cubicBezTo>
                  <a:pt x="1743" y="1179"/>
                  <a:pt x="1742" y="1179"/>
                  <a:pt x="1742" y="1179"/>
                </a:cubicBezTo>
                <a:cubicBezTo>
                  <a:pt x="1730" y="1181"/>
                  <a:pt x="1719" y="1182"/>
                  <a:pt x="1707" y="1184"/>
                </a:cubicBezTo>
                <a:cubicBezTo>
                  <a:pt x="1707" y="1184"/>
                  <a:pt x="1707" y="1184"/>
                  <a:pt x="1706" y="1184"/>
                </a:cubicBezTo>
                <a:cubicBezTo>
                  <a:pt x="1695" y="1185"/>
                  <a:pt x="1683" y="1187"/>
                  <a:pt x="1672" y="1188"/>
                </a:cubicBezTo>
                <a:cubicBezTo>
                  <a:pt x="1671" y="1188"/>
                  <a:pt x="1670" y="1188"/>
                  <a:pt x="1670" y="1188"/>
                </a:cubicBezTo>
                <a:cubicBezTo>
                  <a:pt x="1659" y="1189"/>
                  <a:pt x="1647" y="1190"/>
                  <a:pt x="1636" y="1191"/>
                </a:cubicBezTo>
                <a:cubicBezTo>
                  <a:pt x="1635" y="1191"/>
                  <a:pt x="1634" y="1191"/>
                  <a:pt x="1633" y="1191"/>
                </a:cubicBezTo>
                <a:cubicBezTo>
                  <a:pt x="1622" y="1192"/>
                  <a:pt x="1611" y="1193"/>
                  <a:pt x="1600" y="1194"/>
                </a:cubicBezTo>
                <a:cubicBezTo>
                  <a:pt x="1599" y="1194"/>
                  <a:pt x="1597" y="1194"/>
                  <a:pt x="1596" y="1194"/>
                </a:cubicBezTo>
                <a:cubicBezTo>
                  <a:pt x="1585" y="1194"/>
                  <a:pt x="1574" y="1195"/>
                  <a:pt x="1564" y="1195"/>
                </a:cubicBezTo>
                <a:cubicBezTo>
                  <a:pt x="1562" y="1195"/>
                  <a:pt x="1561" y="1195"/>
                  <a:pt x="1559" y="1195"/>
                </a:cubicBezTo>
                <a:cubicBezTo>
                  <a:pt x="1548" y="1196"/>
                  <a:pt x="1538" y="1196"/>
                  <a:pt x="1527" y="1196"/>
                </a:cubicBezTo>
                <a:cubicBezTo>
                  <a:pt x="1526" y="1196"/>
                  <a:pt x="1525" y="1196"/>
                  <a:pt x="1524" y="1196"/>
                </a:cubicBezTo>
                <a:cubicBezTo>
                  <a:pt x="1525" y="1193"/>
                  <a:pt x="1526" y="1189"/>
                  <a:pt x="1527" y="1186"/>
                </a:cubicBezTo>
                <a:cubicBezTo>
                  <a:pt x="1527" y="1182"/>
                  <a:pt x="1528" y="1179"/>
                  <a:pt x="1529" y="1175"/>
                </a:cubicBezTo>
                <a:cubicBezTo>
                  <a:pt x="1530" y="1170"/>
                  <a:pt x="1531" y="1165"/>
                  <a:pt x="1532" y="1161"/>
                </a:cubicBezTo>
                <a:cubicBezTo>
                  <a:pt x="1533" y="1157"/>
                  <a:pt x="1534" y="1153"/>
                  <a:pt x="1535" y="1150"/>
                </a:cubicBezTo>
                <a:cubicBezTo>
                  <a:pt x="1536" y="1145"/>
                  <a:pt x="1538" y="1140"/>
                  <a:pt x="1539" y="1135"/>
                </a:cubicBezTo>
                <a:cubicBezTo>
                  <a:pt x="1540" y="1132"/>
                  <a:pt x="1541" y="1128"/>
                  <a:pt x="1541" y="1125"/>
                </a:cubicBezTo>
                <a:cubicBezTo>
                  <a:pt x="1543" y="1119"/>
                  <a:pt x="1545" y="1114"/>
                  <a:pt x="1546" y="1108"/>
                </a:cubicBezTo>
                <a:cubicBezTo>
                  <a:pt x="1547" y="1106"/>
                  <a:pt x="1548" y="1103"/>
                  <a:pt x="1548" y="1100"/>
                </a:cubicBezTo>
                <a:cubicBezTo>
                  <a:pt x="1550" y="1093"/>
                  <a:pt x="1553" y="1085"/>
                  <a:pt x="1555" y="1078"/>
                </a:cubicBezTo>
                <a:cubicBezTo>
                  <a:pt x="1555" y="1077"/>
                  <a:pt x="1555" y="1076"/>
                  <a:pt x="1556" y="1076"/>
                </a:cubicBezTo>
                <a:cubicBezTo>
                  <a:pt x="1558" y="1067"/>
                  <a:pt x="1561" y="1059"/>
                  <a:pt x="1563" y="1051"/>
                </a:cubicBezTo>
                <a:cubicBezTo>
                  <a:pt x="1564" y="1048"/>
                  <a:pt x="1565" y="1046"/>
                  <a:pt x="1566" y="1043"/>
                </a:cubicBezTo>
                <a:cubicBezTo>
                  <a:pt x="1568" y="1038"/>
                  <a:pt x="1570" y="1032"/>
                  <a:pt x="1571" y="1027"/>
                </a:cubicBezTo>
                <a:cubicBezTo>
                  <a:pt x="1573" y="1023"/>
                  <a:pt x="1574" y="1020"/>
                  <a:pt x="1575" y="1017"/>
                </a:cubicBezTo>
                <a:cubicBezTo>
                  <a:pt x="1576" y="1013"/>
                  <a:pt x="1578" y="1009"/>
                  <a:pt x="1579" y="1004"/>
                </a:cubicBezTo>
                <a:cubicBezTo>
                  <a:pt x="1582" y="1004"/>
                  <a:pt x="1585" y="1004"/>
                  <a:pt x="1588" y="1004"/>
                </a:cubicBezTo>
                <a:cubicBezTo>
                  <a:pt x="1591" y="1004"/>
                  <a:pt x="1594" y="1004"/>
                  <a:pt x="1597" y="1004"/>
                </a:cubicBezTo>
                <a:cubicBezTo>
                  <a:pt x="1600" y="1003"/>
                  <a:pt x="1604" y="1003"/>
                  <a:pt x="1608" y="1003"/>
                </a:cubicBezTo>
                <a:cubicBezTo>
                  <a:pt x="1610" y="1003"/>
                  <a:pt x="1613" y="1003"/>
                  <a:pt x="1616" y="1002"/>
                </a:cubicBezTo>
                <a:cubicBezTo>
                  <a:pt x="1620" y="1002"/>
                  <a:pt x="1624" y="1002"/>
                  <a:pt x="1628" y="1002"/>
                </a:cubicBezTo>
                <a:cubicBezTo>
                  <a:pt x="1631" y="1001"/>
                  <a:pt x="1633" y="1001"/>
                  <a:pt x="1635" y="1001"/>
                </a:cubicBezTo>
                <a:cubicBezTo>
                  <a:pt x="1641" y="1001"/>
                  <a:pt x="1647" y="1000"/>
                  <a:pt x="1653" y="1000"/>
                </a:cubicBezTo>
                <a:cubicBezTo>
                  <a:pt x="1654" y="1000"/>
                  <a:pt x="1654" y="999"/>
                  <a:pt x="1655" y="999"/>
                </a:cubicBezTo>
                <a:cubicBezTo>
                  <a:pt x="1661" y="999"/>
                  <a:pt x="1668" y="998"/>
                  <a:pt x="1674" y="998"/>
                </a:cubicBezTo>
                <a:cubicBezTo>
                  <a:pt x="1676" y="997"/>
                  <a:pt x="1678" y="997"/>
                  <a:pt x="1680" y="997"/>
                </a:cubicBezTo>
                <a:cubicBezTo>
                  <a:pt x="1685" y="996"/>
                  <a:pt x="1689" y="996"/>
                  <a:pt x="1693" y="995"/>
                </a:cubicBezTo>
                <a:cubicBezTo>
                  <a:pt x="1696" y="995"/>
                  <a:pt x="1698" y="995"/>
                  <a:pt x="1701" y="994"/>
                </a:cubicBezTo>
                <a:cubicBezTo>
                  <a:pt x="1705" y="994"/>
                  <a:pt x="1709" y="993"/>
                  <a:pt x="1713" y="993"/>
                </a:cubicBezTo>
                <a:cubicBezTo>
                  <a:pt x="1715" y="993"/>
                  <a:pt x="1718" y="992"/>
                  <a:pt x="1720" y="992"/>
                </a:cubicBezTo>
                <a:cubicBezTo>
                  <a:pt x="1724" y="991"/>
                  <a:pt x="1728" y="991"/>
                  <a:pt x="1732" y="990"/>
                </a:cubicBezTo>
                <a:cubicBezTo>
                  <a:pt x="1735" y="990"/>
                  <a:pt x="1737" y="989"/>
                  <a:pt x="1740" y="989"/>
                </a:cubicBezTo>
                <a:cubicBezTo>
                  <a:pt x="1744" y="989"/>
                  <a:pt x="1748" y="988"/>
                  <a:pt x="1751" y="987"/>
                </a:cubicBezTo>
                <a:cubicBezTo>
                  <a:pt x="1754" y="987"/>
                  <a:pt x="1757" y="987"/>
                  <a:pt x="1759" y="986"/>
                </a:cubicBezTo>
                <a:cubicBezTo>
                  <a:pt x="1763" y="985"/>
                  <a:pt x="1767" y="985"/>
                  <a:pt x="1770" y="984"/>
                </a:cubicBezTo>
                <a:cubicBezTo>
                  <a:pt x="1773" y="984"/>
                  <a:pt x="1776" y="983"/>
                  <a:pt x="1779" y="983"/>
                </a:cubicBezTo>
                <a:cubicBezTo>
                  <a:pt x="1782" y="982"/>
                  <a:pt x="1786" y="982"/>
                  <a:pt x="1790" y="981"/>
                </a:cubicBezTo>
                <a:cubicBezTo>
                  <a:pt x="1792" y="980"/>
                  <a:pt x="1795" y="980"/>
                  <a:pt x="1798" y="979"/>
                </a:cubicBezTo>
                <a:cubicBezTo>
                  <a:pt x="1801" y="979"/>
                  <a:pt x="1805" y="978"/>
                  <a:pt x="1809" y="977"/>
                </a:cubicBezTo>
                <a:cubicBezTo>
                  <a:pt x="1811" y="977"/>
                  <a:pt x="1814" y="976"/>
                  <a:pt x="1817" y="976"/>
                </a:cubicBezTo>
                <a:cubicBezTo>
                  <a:pt x="1821" y="975"/>
                  <a:pt x="1824" y="974"/>
                  <a:pt x="1828" y="973"/>
                </a:cubicBezTo>
                <a:cubicBezTo>
                  <a:pt x="1830" y="973"/>
                  <a:pt x="1833" y="972"/>
                  <a:pt x="1836" y="972"/>
                </a:cubicBezTo>
                <a:cubicBezTo>
                  <a:pt x="1840" y="971"/>
                  <a:pt x="1843" y="970"/>
                  <a:pt x="1847" y="969"/>
                </a:cubicBezTo>
                <a:cubicBezTo>
                  <a:pt x="1849" y="969"/>
                  <a:pt x="1852" y="968"/>
                  <a:pt x="1855" y="967"/>
                </a:cubicBezTo>
                <a:cubicBezTo>
                  <a:pt x="1859" y="967"/>
                  <a:pt x="1862" y="966"/>
                  <a:pt x="1865" y="965"/>
                </a:cubicBezTo>
                <a:cubicBezTo>
                  <a:pt x="1868" y="964"/>
                  <a:pt x="1871" y="964"/>
                  <a:pt x="1874" y="963"/>
                </a:cubicBezTo>
                <a:cubicBezTo>
                  <a:pt x="1875" y="963"/>
                  <a:pt x="1877" y="962"/>
                  <a:pt x="1878" y="962"/>
                </a:cubicBezTo>
                <a:cubicBezTo>
                  <a:pt x="1878" y="962"/>
                  <a:pt x="1878" y="962"/>
                  <a:pt x="1878" y="962"/>
                </a:cubicBezTo>
                <a:close/>
                <a:moveTo>
                  <a:pt x="2134" y="1076"/>
                </a:moveTo>
                <a:cubicBezTo>
                  <a:pt x="2133" y="1079"/>
                  <a:pt x="2133" y="1081"/>
                  <a:pt x="2132" y="1084"/>
                </a:cubicBezTo>
                <a:cubicBezTo>
                  <a:pt x="2131" y="1088"/>
                  <a:pt x="2130" y="1092"/>
                  <a:pt x="2128" y="1096"/>
                </a:cubicBezTo>
                <a:cubicBezTo>
                  <a:pt x="2127" y="1101"/>
                  <a:pt x="2126" y="1106"/>
                  <a:pt x="2124" y="1111"/>
                </a:cubicBezTo>
                <a:cubicBezTo>
                  <a:pt x="2123" y="1115"/>
                  <a:pt x="2122" y="1119"/>
                  <a:pt x="2121" y="1123"/>
                </a:cubicBezTo>
                <a:cubicBezTo>
                  <a:pt x="2120" y="1128"/>
                  <a:pt x="2118" y="1133"/>
                  <a:pt x="2117" y="1138"/>
                </a:cubicBezTo>
                <a:cubicBezTo>
                  <a:pt x="2116" y="1142"/>
                  <a:pt x="2115" y="1146"/>
                  <a:pt x="2114" y="1150"/>
                </a:cubicBezTo>
                <a:cubicBezTo>
                  <a:pt x="2113" y="1155"/>
                  <a:pt x="2111" y="1161"/>
                  <a:pt x="2110" y="1166"/>
                </a:cubicBezTo>
                <a:cubicBezTo>
                  <a:pt x="2109" y="1170"/>
                  <a:pt x="2108" y="1174"/>
                  <a:pt x="2107" y="1177"/>
                </a:cubicBezTo>
                <a:cubicBezTo>
                  <a:pt x="2106" y="1183"/>
                  <a:pt x="2105" y="1189"/>
                  <a:pt x="2104" y="1195"/>
                </a:cubicBezTo>
                <a:cubicBezTo>
                  <a:pt x="2103" y="1198"/>
                  <a:pt x="2102" y="1201"/>
                  <a:pt x="2102" y="1205"/>
                </a:cubicBezTo>
                <a:cubicBezTo>
                  <a:pt x="2100" y="1212"/>
                  <a:pt x="2098" y="1220"/>
                  <a:pt x="2097" y="1228"/>
                </a:cubicBezTo>
                <a:cubicBezTo>
                  <a:pt x="2097" y="1229"/>
                  <a:pt x="2096" y="1230"/>
                  <a:pt x="2096" y="1232"/>
                </a:cubicBezTo>
                <a:cubicBezTo>
                  <a:pt x="2094" y="1241"/>
                  <a:pt x="2093" y="1250"/>
                  <a:pt x="2091" y="1260"/>
                </a:cubicBezTo>
                <a:cubicBezTo>
                  <a:pt x="2091" y="1262"/>
                  <a:pt x="2090" y="1264"/>
                  <a:pt x="2090" y="1266"/>
                </a:cubicBezTo>
                <a:cubicBezTo>
                  <a:pt x="2089" y="1272"/>
                  <a:pt x="2088" y="1279"/>
                  <a:pt x="2087" y="1285"/>
                </a:cubicBezTo>
                <a:cubicBezTo>
                  <a:pt x="2084" y="1287"/>
                  <a:pt x="2082" y="1288"/>
                  <a:pt x="2079" y="1289"/>
                </a:cubicBezTo>
                <a:cubicBezTo>
                  <a:pt x="2076" y="1290"/>
                  <a:pt x="2073" y="1291"/>
                  <a:pt x="2070" y="1292"/>
                </a:cubicBezTo>
                <a:cubicBezTo>
                  <a:pt x="2067" y="1293"/>
                  <a:pt x="2064" y="1295"/>
                  <a:pt x="2061" y="1296"/>
                </a:cubicBezTo>
                <a:cubicBezTo>
                  <a:pt x="2058" y="1297"/>
                  <a:pt x="2055" y="1298"/>
                  <a:pt x="2052" y="1299"/>
                </a:cubicBezTo>
                <a:cubicBezTo>
                  <a:pt x="2049" y="1301"/>
                  <a:pt x="2046" y="1302"/>
                  <a:pt x="2042" y="1303"/>
                </a:cubicBezTo>
                <a:cubicBezTo>
                  <a:pt x="2039" y="1304"/>
                  <a:pt x="2037" y="1305"/>
                  <a:pt x="2034" y="1306"/>
                </a:cubicBezTo>
                <a:cubicBezTo>
                  <a:pt x="2030" y="1308"/>
                  <a:pt x="2027" y="1309"/>
                  <a:pt x="2023" y="1310"/>
                </a:cubicBezTo>
                <a:cubicBezTo>
                  <a:pt x="2020" y="1311"/>
                  <a:pt x="2018" y="1312"/>
                  <a:pt x="2015" y="1313"/>
                </a:cubicBezTo>
                <a:cubicBezTo>
                  <a:pt x="2009" y="1315"/>
                  <a:pt x="2003" y="1317"/>
                  <a:pt x="1997" y="1319"/>
                </a:cubicBezTo>
                <a:cubicBezTo>
                  <a:pt x="1995" y="1320"/>
                  <a:pt x="1994" y="1320"/>
                  <a:pt x="1992" y="1321"/>
                </a:cubicBezTo>
                <a:cubicBezTo>
                  <a:pt x="1988" y="1322"/>
                  <a:pt x="1983" y="1324"/>
                  <a:pt x="1978" y="1325"/>
                </a:cubicBezTo>
                <a:cubicBezTo>
                  <a:pt x="1976" y="1326"/>
                  <a:pt x="1974" y="1327"/>
                  <a:pt x="1971" y="1328"/>
                </a:cubicBezTo>
                <a:cubicBezTo>
                  <a:pt x="1967" y="1329"/>
                  <a:pt x="1964" y="1330"/>
                  <a:pt x="1960" y="1331"/>
                </a:cubicBezTo>
                <a:cubicBezTo>
                  <a:pt x="1957" y="1332"/>
                  <a:pt x="1954" y="1333"/>
                  <a:pt x="1952" y="1334"/>
                </a:cubicBezTo>
                <a:cubicBezTo>
                  <a:pt x="1948" y="1335"/>
                  <a:pt x="1945" y="1336"/>
                  <a:pt x="1941" y="1337"/>
                </a:cubicBezTo>
                <a:cubicBezTo>
                  <a:pt x="1938" y="1338"/>
                  <a:pt x="1935" y="1339"/>
                  <a:pt x="1933" y="1339"/>
                </a:cubicBezTo>
                <a:cubicBezTo>
                  <a:pt x="1929" y="1340"/>
                  <a:pt x="1926" y="1341"/>
                  <a:pt x="1922" y="1342"/>
                </a:cubicBezTo>
                <a:cubicBezTo>
                  <a:pt x="1919" y="1343"/>
                  <a:pt x="1916" y="1344"/>
                  <a:pt x="1914" y="1345"/>
                </a:cubicBezTo>
                <a:cubicBezTo>
                  <a:pt x="1910" y="1346"/>
                  <a:pt x="1907" y="1347"/>
                  <a:pt x="1903" y="1348"/>
                </a:cubicBezTo>
                <a:cubicBezTo>
                  <a:pt x="1900" y="1348"/>
                  <a:pt x="1897" y="1349"/>
                  <a:pt x="1895" y="1350"/>
                </a:cubicBezTo>
                <a:cubicBezTo>
                  <a:pt x="1891" y="1351"/>
                  <a:pt x="1888" y="1352"/>
                  <a:pt x="1884" y="1353"/>
                </a:cubicBezTo>
                <a:cubicBezTo>
                  <a:pt x="1881" y="1353"/>
                  <a:pt x="1878" y="1354"/>
                  <a:pt x="1876" y="1355"/>
                </a:cubicBezTo>
                <a:cubicBezTo>
                  <a:pt x="1872" y="1356"/>
                  <a:pt x="1869" y="1356"/>
                  <a:pt x="1865" y="1357"/>
                </a:cubicBezTo>
                <a:cubicBezTo>
                  <a:pt x="1862" y="1358"/>
                  <a:pt x="1859" y="1359"/>
                  <a:pt x="1856" y="1359"/>
                </a:cubicBezTo>
                <a:cubicBezTo>
                  <a:pt x="1853" y="1360"/>
                  <a:pt x="1850" y="1361"/>
                  <a:pt x="1846" y="1362"/>
                </a:cubicBezTo>
                <a:cubicBezTo>
                  <a:pt x="1843" y="1362"/>
                  <a:pt x="1840" y="1363"/>
                  <a:pt x="1837" y="1364"/>
                </a:cubicBezTo>
                <a:cubicBezTo>
                  <a:pt x="1834" y="1364"/>
                  <a:pt x="1831" y="1365"/>
                  <a:pt x="1827" y="1366"/>
                </a:cubicBezTo>
                <a:cubicBezTo>
                  <a:pt x="1824" y="1366"/>
                  <a:pt x="1821" y="1367"/>
                  <a:pt x="1818" y="1368"/>
                </a:cubicBezTo>
                <a:cubicBezTo>
                  <a:pt x="1815" y="1368"/>
                  <a:pt x="1811" y="1369"/>
                  <a:pt x="1808" y="1370"/>
                </a:cubicBezTo>
                <a:cubicBezTo>
                  <a:pt x="1805" y="1370"/>
                  <a:pt x="1802" y="1371"/>
                  <a:pt x="1799" y="1372"/>
                </a:cubicBezTo>
                <a:cubicBezTo>
                  <a:pt x="1797" y="1372"/>
                  <a:pt x="1795" y="1372"/>
                  <a:pt x="1793" y="1373"/>
                </a:cubicBezTo>
                <a:cubicBezTo>
                  <a:pt x="1793" y="1369"/>
                  <a:pt x="1793" y="1366"/>
                  <a:pt x="1794" y="1362"/>
                </a:cubicBezTo>
                <a:cubicBezTo>
                  <a:pt x="1794" y="1359"/>
                  <a:pt x="1794" y="1355"/>
                  <a:pt x="1795" y="1351"/>
                </a:cubicBezTo>
                <a:cubicBezTo>
                  <a:pt x="1795" y="1346"/>
                  <a:pt x="1796" y="1341"/>
                  <a:pt x="1797" y="1336"/>
                </a:cubicBezTo>
                <a:cubicBezTo>
                  <a:pt x="1797" y="1333"/>
                  <a:pt x="1797" y="1329"/>
                  <a:pt x="1798" y="1326"/>
                </a:cubicBezTo>
                <a:cubicBezTo>
                  <a:pt x="1798" y="1321"/>
                  <a:pt x="1799" y="1315"/>
                  <a:pt x="1800" y="1310"/>
                </a:cubicBezTo>
                <a:cubicBezTo>
                  <a:pt x="1800" y="1307"/>
                  <a:pt x="1801" y="1304"/>
                  <a:pt x="1801" y="1300"/>
                </a:cubicBezTo>
                <a:cubicBezTo>
                  <a:pt x="1802" y="1295"/>
                  <a:pt x="1803" y="1289"/>
                  <a:pt x="1804" y="1283"/>
                </a:cubicBezTo>
                <a:cubicBezTo>
                  <a:pt x="1804" y="1281"/>
                  <a:pt x="1805" y="1278"/>
                  <a:pt x="1805" y="1275"/>
                </a:cubicBezTo>
                <a:cubicBezTo>
                  <a:pt x="1806" y="1268"/>
                  <a:pt x="1807" y="1261"/>
                  <a:pt x="1809" y="1254"/>
                </a:cubicBezTo>
                <a:cubicBezTo>
                  <a:pt x="1809" y="1252"/>
                  <a:pt x="1809" y="1251"/>
                  <a:pt x="1809" y="1250"/>
                </a:cubicBezTo>
                <a:cubicBezTo>
                  <a:pt x="1811" y="1241"/>
                  <a:pt x="1812" y="1233"/>
                  <a:pt x="1814" y="1224"/>
                </a:cubicBezTo>
                <a:cubicBezTo>
                  <a:pt x="1815" y="1222"/>
                  <a:pt x="1815" y="1220"/>
                  <a:pt x="1815" y="1218"/>
                </a:cubicBezTo>
                <a:cubicBezTo>
                  <a:pt x="1817" y="1212"/>
                  <a:pt x="1818" y="1206"/>
                  <a:pt x="1819" y="1199"/>
                </a:cubicBezTo>
                <a:cubicBezTo>
                  <a:pt x="1820" y="1196"/>
                  <a:pt x="1821" y="1193"/>
                  <a:pt x="1821" y="1190"/>
                </a:cubicBezTo>
                <a:cubicBezTo>
                  <a:pt x="1822" y="1185"/>
                  <a:pt x="1823" y="1181"/>
                  <a:pt x="1824" y="1176"/>
                </a:cubicBezTo>
                <a:cubicBezTo>
                  <a:pt x="1828" y="1176"/>
                  <a:pt x="1831" y="1175"/>
                  <a:pt x="1834" y="1174"/>
                </a:cubicBezTo>
                <a:cubicBezTo>
                  <a:pt x="1837" y="1174"/>
                  <a:pt x="1840" y="1173"/>
                  <a:pt x="1843" y="1172"/>
                </a:cubicBezTo>
                <a:cubicBezTo>
                  <a:pt x="1847" y="1171"/>
                  <a:pt x="1851" y="1171"/>
                  <a:pt x="1855" y="1170"/>
                </a:cubicBezTo>
                <a:cubicBezTo>
                  <a:pt x="1858" y="1169"/>
                  <a:pt x="1861" y="1168"/>
                  <a:pt x="1863" y="1168"/>
                </a:cubicBezTo>
                <a:cubicBezTo>
                  <a:pt x="1868" y="1167"/>
                  <a:pt x="1873" y="1165"/>
                  <a:pt x="1878" y="1164"/>
                </a:cubicBezTo>
                <a:cubicBezTo>
                  <a:pt x="1880" y="1164"/>
                  <a:pt x="1882" y="1163"/>
                  <a:pt x="1884" y="1163"/>
                </a:cubicBezTo>
                <a:cubicBezTo>
                  <a:pt x="1890" y="1161"/>
                  <a:pt x="1897" y="1159"/>
                  <a:pt x="1904" y="1158"/>
                </a:cubicBezTo>
                <a:cubicBezTo>
                  <a:pt x="1905" y="1157"/>
                  <a:pt x="1907" y="1157"/>
                  <a:pt x="1909" y="1156"/>
                </a:cubicBezTo>
                <a:cubicBezTo>
                  <a:pt x="1914" y="1155"/>
                  <a:pt x="1919" y="1154"/>
                  <a:pt x="1924" y="1152"/>
                </a:cubicBezTo>
                <a:cubicBezTo>
                  <a:pt x="1927" y="1151"/>
                  <a:pt x="1929" y="1151"/>
                  <a:pt x="1932" y="1150"/>
                </a:cubicBezTo>
                <a:cubicBezTo>
                  <a:pt x="1936" y="1149"/>
                  <a:pt x="1940" y="1148"/>
                  <a:pt x="1944" y="1146"/>
                </a:cubicBezTo>
                <a:cubicBezTo>
                  <a:pt x="1947" y="1145"/>
                  <a:pt x="1950" y="1145"/>
                  <a:pt x="1953" y="1144"/>
                </a:cubicBezTo>
                <a:cubicBezTo>
                  <a:pt x="1956" y="1143"/>
                  <a:pt x="1960" y="1141"/>
                  <a:pt x="1964" y="1140"/>
                </a:cubicBezTo>
                <a:cubicBezTo>
                  <a:pt x="1967" y="1139"/>
                  <a:pt x="1970" y="1138"/>
                  <a:pt x="1973" y="1137"/>
                </a:cubicBezTo>
                <a:cubicBezTo>
                  <a:pt x="1977" y="1136"/>
                  <a:pt x="1980" y="1135"/>
                  <a:pt x="1984" y="1134"/>
                </a:cubicBezTo>
                <a:cubicBezTo>
                  <a:pt x="1987" y="1133"/>
                  <a:pt x="1990" y="1132"/>
                  <a:pt x="1993" y="1131"/>
                </a:cubicBezTo>
                <a:cubicBezTo>
                  <a:pt x="1997" y="1130"/>
                  <a:pt x="2000" y="1128"/>
                  <a:pt x="2004" y="1127"/>
                </a:cubicBezTo>
                <a:cubicBezTo>
                  <a:pt x="2007" y="1126"/>
                  <a:pt x="2010" y="1125"/>
                  <a:pt x="2013" y="1124"/>
                </a:cubicBezTo>
                <a:cubicBezTo>
                  <a:pt x="2017" y="1123"/>
                  <a:pt x="2020" y="1122"/>
                  <a:pt x="2024" y="1120"/>
                </a:cubicBezTo>
                <a:cubicBezTo>
                  <a:pt x="2027" y="1119"/>
                  <a:pt x="2030" y="1118"/>
                  <a:pt x="2033" y="1117"/>
                </a:cubicBezTo>
                <a:cubicBezTo>
                  <a:pt x="2037" y="1116"/>
                  <a:pt x="2040" y="1114"/>
                  <a:pt x="2044" y="1113"/>
                </a:cubicBezTo>
                <a:cubicBezTo>
                  <a:pt x="2047" y="1112"/>
                  <a:pt x="2050" y="1111"/>
                  <a:pt x="2053" y="1110"/>
                </a:cubicBezTo>
                <a:cubicBezTo>
                  <a:pt x="2056" y="1108"/>
                  <a:pt x="2060" y="1107"/>
                  <a:pt x="2063" y="1106"/>
                </a:cubicBezTo>
                <a:cubicBezTo>
                  <a:pt x="2066" y="1104"/>
                  <a:pt x="2069" y="1103"/>
                  <a:pt x="2072" y="1102"/>
                </a:cubicBezTo>
                <a:cubicBezTo>
                  <a:pt x="2076" y="1101"/>
                  <a:pt x="2079" y="1099"/>
                  <a:pt x="2083" y="1098"/>
                </a:cubicBezTo>
                <a:cubicBezTo>
                  <a:pt x="2086" y="1097"/>
                  <a:pt x="2089" y="1095"/>
                  <a:pt x="2092" y="1094"/>
                </a:cubicBezTo>
                <a:cubicBezTo>
                  <a:pt x="2095" y="1093"/>
                  <a:pt x="2099" y="1091"/>
                  <a:pt x="2102" y="1090"/>
                </a:cubicBezTo>
                <a:cubicBezTo>
                  <a:pt x="2105" y="1089"/>
                  <a:pt x="2108" y="1087"/>
                  <a:pt x="2111" y="1086"/>
                </a:cubicBezTo>
                <a:cubicBezTo>
                  <a:pt x="2115" y="1085"/>
                  <a:pt x="2118" y="1083"/>
                  <a:pt x="2121" y="1082"/>
                </a:cubicBezTo>
                <a:cubicBezTo>
                  <a:pt x="2124" y="1080"/>
                  <a:pt x="2127" y="1079"/>
                  <a:pt x="2130" y="1078"/>
                </a:cubicBezTo>
                <a:cubicBezTo>
                  <a:pt x="2132" y="1077"/>
                  <a:pt x="2133" y="1076"/>
                  <a:pt x="2134" y="1076"/>
                </a:cubicBezTo>
                <a:cubicBezTo>
                  <a:pt x="2134" y="1076"/>
                  <a:pt x="2134" y="1076"/>
                  <a:pt x="2134" y="1076"/>
                </a:cubicBezTo>
                <a:close/>
                <a:moveTo>
                  <a:pt x="2335" y="1371"/>
                </a:moveTo>
                <a:cubicBezTo>
                  <a:pt x="2335" y="1376"/>
                  <a:pt x="2334" y="1380"/>
                  <a:pt x="2334" y="1384"/>
                </a:cubicBezTo>
                <a:cubicBezTo>
                  <a:pt x="2334" y="1389"/>
                  <a:pt x="2333" y="1394"/>
                  <a:pt x="2333" y="1398"/>
                </a:cubicBezTo>
                <a:cubicBezTo>
                  <a:pt x="2333" y="1405"/>
                  <a:pt x="2332" y="1412"/>
                  <a:pt x="2332" y="1419"/>
                </a:cubicBezTo>
                <a:cubicBezTo>
                  <a:pt x="2332" y="1423"/>
                  <a:pt x="2331" y="1427"/>
                  <a:pt x="2331" y="1432"/>
                </a:cubicBezTo>
                <a:cubicBezTo>
                  <a:pt x="2331" y="1439"/>
                  <a:pt x="2331" y="1447"/>
                  <a:pt x="2330" y="1454"/>
                </a:cubicBezTo>
                <a:cubicBezTo>
                  <a:pt x="2330" y="1458"/>
                  <a:pt x="2330" y="1462"/>
                  <a:pt x="2330" y="1465"/>
                </a:cubicBezTo>
                <a:cubicBezTo>
                  <a:pt x="2330" y="1476"/>
                  <a:pt x="2330" y="1488"/>
                  <a:pt x="2330" y="1499"/>
                </a:cubicBezTo>
                <a:cubicBezTo>
                  <a:pt x="2330" y="1504"/>
                  <a:pt x="2330" y="1509"/>
                  <a:pt x="2330" y="1515"/>
                </a:cubicBezTo>
                <a:cubicBezTo>
                  <a:pt x="2330" y="1516"/>
                  <a:pt x="2330" y="1518"/>
                  <a:pt x="2330" y="1520"/>
                </a:cubicBezTo>
                <a:cubicBezTo>
                  <a:pt x="2330" y="1524"/>
                  <a:pt x="2330" y="1527"/>
                  <a:pt x="2330" y="1531"/>
                </a:cubicBezTo>
                <a:cubicBezTo>
                  <a:pt x="2330" y="1533"/>
                  <a:pt x="2330" y="1535"/>
                  <a:pt x="2330" y="1537"/>
                </a:cubicBezTo>
                <a:cubicBezTo>
                  <a:pt x="2330" y="1540"/>
                  <a:pt x="2330" y="1544"/>
                  <a:pt x="2330" y="1547"/>
                </a:cubicBezTo>
                <a:cubicBezTo>
                  <a:pt x="2331" y="1550"/>
                  <a:pt x="2331" y="1552"/>
                  <a:pt x="2331" y="1554"/>
                </a:cubicBezTo>
                <a:cubicBezTo>
                  <a:pt x="2331" y="1557"/>
                  <a:pt x="2331" y="1559"/>
                  <a:pt x="2331" y="1562"/>
                </a:cubicBezTo>
                <a:cubicBezTo>
                  <a:pt x="2325" y="1565"/>
                  <a:pt x="2320" y="1569"/>
                  <a:pt x="2314" y="1572"/>
                </a:cubicBezTo>
                <a:cubicBezTo>
                  <a:pt x="2311" y="1575"/>
                  <a:pt x="2307" y="1577"/>
                  <a:pt x="2303" y="1579"/>
                </a:cubicBezTo>
                <a:cubicBezTo>
                  <a:pt x="2296" y="1584"/>
                  <a:pt x="2288" y="1589"/>
                  <a:pt x="2280" y="1593"/>
                </a:cubicBezTo>
                <a:cubicBezTo>
                  <a:pt x="2278" y="1595"/>
                  <a:pt x="2276" y="1596"/>
                  <a:pt x="2273" y="1597"/>
                </a:cubicBezTo>
                <a:cubicBezTo>
                  <a:pt x="2264" y="1603"/>
                  <a:pt x="2253" y="1609"/>
                  <a:pt x="2243" y="1615"/>
                </a:cubicBezTo>
                <a:cubicBezTo>
                  <a:pt x="2241" y="1616"/>
                  <a:pt x="2238" y="1618"/>
                  <a:pt x="2235" y="1619"/>
                </a:cubicBezTo>
                <a:cubicBezTo>
                  <a:pt x="2228" y="1623"/>
                  <a:pt x="2220" y="1627"/>
                  <a:pt x="2213" y="1631"/>
                </a:cubicBezTo>
                <a:cubicBezTo>
                  <a:pt x="2209" y="1633"/>
                  <a:pt x="2205" y="1635"/>
                  <a:pt x="2201" y="1637"/>
                </a:cubicBezTo>
                <a:cubicBezTo>
                  <a:pt x="2195" y="1640"/>
                  <a:pt x="2188" y="1644"/>
                  <a:pt x="2182" y="1647"/>
                </a:cubicBezTo>
                <a:cubicBezTo>
                  <a:pt x="2178" y="1649"/>
                  <a:pt x="2173" y="1651"/>
                  <a:pt x="2169" y="1653"/>
                </a:cubicBezTo>
                <a:cubicBezTo>
                  <a:pt x="2163" y="1656"/>
                  <a:pt x="2157" y="1659"/>
                  <a:pt x="2151" y="1662"/>
                </a:cubicBezTo>
                <a:cubicBezTo>
                  <a:pt x="2146" y="1664"/>
                  <a:pt x="2142" y="1666"/>
                  <a:pt x="2137" y="1668"/>
                </a:cubicBezTo>
                <a:cubicBezTo>
                  <a:pt x="2131" y="1671"/>
                  <a:pt x="2125" y="1673"/>
                  <a:pt x="2120" y="1676"/>
                </a:cubicBezTo>
                <a:cubicBezTo>
                  <a:pt x="2115" y="1678"/>
                  <a:pt x="2110" y="1680"/>
                  <a:pt x="2105" y="1682"/>
                </a:cubicBezTo>
                <a:cubicBezTo>
                  <a:pt x="2101" y="1684"/>
                  <a:pt x="2096" y="1686"/>
                  <a:pt x="2092" y="1688"/>
                </a:cubicBezTo>
                <a:cubicBezTo>
                  <a:pt x="2091" y="1685"/>
                  <a:pt x="2091" y="1683"/>
                  <a:pt x="2091" y="1680"/>
                </a:cubicBezTo>
                <a:cubicBezTo>
                  <a:pt x="2090" y="1677"/>
                  <a:pt x="2090" y="1673"/>
                  <a:pt x="2090" y="1670"/>
                </a:cubicBezTo>
                <a:cubicBezTo>
                  <a:pt x="2089" y="1666"/>
                  <a:pt x="2089" y="1662"/>
                  <a:pt x="2089" y="1658"/>
                </a:cubicBezTo>
                <a:cubicBezTo>
                  <a:pt x="2088" y="1655"/>
                  <a:pt x="2088" y="1651"/>
                  <a:pt x="2088" y="1648"/>
                </a:cubicBezTo>
                <a:cubicBezTo>
                  <a:pt x="2087" y="1644"/>
                  <a:pt x="2087" y="1640"/>
                  <a:pt x="2087" y="1636"/>
                </a:cubicBezTo>
                <a:cubicBezTo>
                  <a:pt x="2086" y="1632"/>
                  <a:pt x="2086" y="1629"/>
                  <a:pt x="2086" y="1626"/>
                </a:cubicBezTo>
                <a:cubicBezTo>
                  <a:pt x="2086" y="1622"/>
                  <a:pt x="2085" y="1617"/>
                  <a:pt x="2085" y="1613"/>
                </a:cubicBezTo>
                <a:cubicBezTo>
                  <a:pt x="2085" y="1610"/>
                  <a:pt x="2085" y="1607"/>
                  <a:pt x="2084" y="1603"/>
                </a:cubicBezTo>
                <a:cubicBezTo>
                  <a:pt x="2084" y="1599"/>
                  <a:pt x="2084" y="1595"/>
                  <a:pt x="2084" y="1591"/>
                </a:cubicBezTo>
                <a:cubicBezTo>
                  <a:pt x="2084" y="1588"/>
                  <a:pt x="2083" y="1584"/>
                  <a:pt x="2083" y="1581"/>
                </a:cubicBezTo>
                <a:cubicBezTo>
                  <a:pt x="2083" y="1577"/>
                  <a:pt x="2083" y="1572"/>
                  <a:pt x="2083" y="1568"/>
                </a:cubicBezTo>
                <a:cubicBezTo>
                  <a:pt x="2083" y="1565"/>
                  <a:pt x="2082" y="1562"/>
                  <a:pt x="2082" y="1559"/>
                </a:cubicBezTo>
                <a:cubicBezTo>
                  <a:pt x="2082" y="1554"/>
                  <a:pt x="2082" y="1549"/>
                  <a:pt x="2082" y="1544"/>
                </a:cubicBezTo>
                <a:cubicBezTo>
                  <a:pt x="2082" y="1542"/>
                  <a:pt x="2082" y="1539"/>
                  <a:pt x="2082" y="1537"/>
                </a:cubicBezTo>
                <a:cubicBezTo>
                  <a:pt x="2082" y="1529"/>
                  <a:pt x="2082" y="1522"/>
                  <a:pt x="2082" y="1514"/>
                </a:cubicBezTo>
                <a:cubicBezTo>
                  <a:pt x="2082" y="1511"/>
                  <a:pt x="2082" y="1507"/>
                  <a:pt x="2082" y="1503"/>
                </a:cubicBezTo>
                <a:cubicBezTo>
                  <a:pt x="2089" y="1500"/>
                  <a:pt x="2095" y="1497"/>
                  <a:pt x="2102" y="1494"/>
                </a:cubicBezTo>
                <a:cubicBezTo>
                  <a:pt x="2106" y="1493"/>
                  <a:pt x="2110" y="1491"/>
                  <a:pt x="2114" y="1489"/>
                </a:cubicBezTo>
                <a:cubicBezTo>
                  <a:pt x="2125" y="1485"/>
                  <a:pt x="2136" y="1480"/>
                  <a:pt x="2147" y="1475"/>
                </a:cubicBezTo>
                <a:cubicBezTo>
                  <a:pt x="2148" y="1474"/>
                  <a:pt x="2148" y="1474"/>
                  <a:pt x="2149" y="1474"/>
                </a:cubicBezTo>
                <a:cubicBezTo>
                  <a:pt x="2159" y="1469"/>
                  <a:pt x="2170" y="1464"/>
                  <a:pt x="2180" y="1459"/>
                </a:cubicBezTo>
                <a:cubicBezTo>
                  <a:pt x="2184" y="1457"/>
                  <a:pt x="2188" y="1455"/>
                  <a:pt x="2192" y="1453"/>
                </a:cubicBezTo>
                <a:cubicBezTo>
                  <a:pt x="2199" y="1449"/>
                  <a:pt x="2206" y="1446"/>
                  <a:pt x="2213" y="1442"/>
                </a:cubicBezTo>
                <a:cubicBezTo>
                  <a:pt x="2218" y="1440"/>
                  <a:pt x="2222" y="1437"/>
                  <a:pt x="2226" y="1435"/>
                </a:cubicBezTo>
                <a:cubicBezTo>
                  <a:pt x="2233" y="1432"/>
                  <a:pt x="2239" y="1428"/>
                  <a:pt x="2246" y="1425"/>
                </a:cubicBezTo>
                <a:cubicBezTo>
                  <a:pt x="2250" y="1422"/>
                  <a:pt x="2255" y="1419"/>
                  <a:pt x="2260" y="1417"/>
                </a:cubicBezTo>
                <a:cubicBezTo>
                  <a:pt x="2266" y="1413"/>
                  <a:pt x="2272" y="1410"/>
                  <a:pt x="2278" y="1406"/>
                </a:cubicBezTo>
                <a:cubicBezTo>
                  <a:pt x="2282" y="1404"/>
                  <a:pt x="2287" y="1401"/>
                  <a:pt x="2292" y="1398"/>
                </a:cubicBezTo>
                <a:cubicBezTo>
                  <a:pt x="2298" y="1395"/>
                  <a:pt x="2303" y="1391"/>
                  <a:pt x="2309" y="1388"/>
                </a:cubicBezTo>
                <a:cubicBezTo>
                  <a:pt x="2314" y="1385"/>
                  <a:pt x="2319" y="1382"/>
                  <a:pt x="2323" y="1379"/>
                </a:cubicBezTo>
                <a:cubicBezTo>
                  <a:pt x="2327" y="1376"/>
                  <a:pt x="2331" y="1374"/>
                  <a:pt x="2335" y="1371"/>
                </a:cubicBezTo>
                <a:cubicBezTo>
                  <a:pt x="2335" y="1371"/>
                  <a:pt x="2335" y="1371"/>
                  <a:pt x="2335" y="1371"/>
                </a:cubicBezTo>
                <a:close/>
                <a:moveTo>
                  <a:pt x="2584" y="1373"/>
                </a:moveTo>
                <a:cubicBezTo>
                  <a:pt x="2584" y="1376"/>
                  <a:pt x="2584" y="1380"/>
                  <a:pt x="2583" y="1384"/>
                </a:cubicBezTo>
                <a:cubicBezTo>
                  <a:pt x="2583" y="1388"/>
                  <a:pt x="2583" y="1393"/>
                  <a:pt x="2582" y="1397"/>
                </a:cubicBezTo>
                <a:cubicBezTo>
                  <a:pt x="2582" y="1404"/>
                  <a:pt x="2581" y="1411"/>
                  <a:pt x="2581" y="1418"/>
                </a:cubicBezTo>
                <a:cubicBezTo>
                  <a:pt x="2581" y="1422"/>
                  <a:pt x="2581" y="1427"/>
                  <a:pt x="2580" y="1431"/>
                </a:cubicBezTo>
                <a:cubicBezTo>
                  <a:pt x="2580" y="1439"/>
                  <a:pt x="2580" y="1446"/>
                  <a:pt x="2580" y="1454"/>
                </a:cubicBezTo>
                <a:cubicBezTo>
                  <a:pt x="2580" y="1458"/>
                  <a:pt x="2579" y="1461"/>
                  <a:pt x="2579" y="1465"/>
                </a:cubicBezTo>
                <a:cubicBezTo>
                  <a:pt x="2579" y="1476"/>
                  <a:pt x="2579" y="1488"/>
                  <a:pt x="2579" y="1499"/>
                </a:cubicBezTo>
                <a:cubicBezTo>
                  <a:pt x="2579" y="1504"/>
                  <a:pt x="2579" y="1509"/>
                  <a:pt x="2579" y="1515"/>
                </a:cubicBezTo>
                <a:cubicBezTo>
                  <a:pt x="2579" y="1516"/>
                  <a:pt x="2579" y="1518"/>
                  <a:pt x="2579" y="1519"/>
                </a:cubicBezTo>
                <a:cubicBezTo>
                  <a:pt x="2579" y="1523"/>
                  <a:pt x="2579" y="1527"/>
                  <a:pt x="2579" y="1531"/>
                </a:cubicBezTo>
                <a:cubicBezTo>
                  <a:pt x="2579" y="1533"/>
                  <a:pt x="2579" y="1535"/>
                  <a:pt x="2579" y="1537"/>
                </a:cubicBezTo>
                <a:cubicBezTo>
                  <a:pt x="2579" y="1540"/>
                  <a:pt x="2580" y="1543"/>
                  <a:pt x="2580" y="1547"/>
                </a:cubicBezTo>
                <a:cubicBezTo>
                  <a:pt x="2580" y="1549"/>
                  <a:pt x="2580" y="1552"/>
                  <a:pt x="2580" y="1554"/>
                </a:cubicBezTo>
                <a:cubicBezTo>
                  <a:pt x="2580" y="1556"/>
                  <a:pt x="2580" y="1559"/>
                  <a:pt x="2580" y="1562"/>
                </a:cubicBezTo>
                <a:cubicBezTo>
                  <a:pt x="2574" y="1568"/>
                  <a:pt x="2569" y="1573"/>
                  <a:pt x="2563" y="1579"/>
                </a:cubicBezTo>
                <a:cubicBezTo>
                  <a:pt x="2560" y="1581"/>
                  <a:pt x="2558" y="1584"/>
                  <a:pt x="2555" y="1586"/>
                </a:cubicBezTo>
                <a:cubicBezTo>
                  <a:pt x="2546" y="1595"/>
                  <a:pt x="2538" y="1603"/>
                  <a:pt x="2529" y="1611"/>
                </a:cubicBezTo>
                <a:cubicBezTo>
                  <a:pt x="2527" y="1613"/>
                  <a:pt x="2526" y="1614"/>
                  <a:pt x="2524" y="1615"/>
                </a:cubicBezTo>
                <a:cubicBezTo>
                  <a:pt x="2517" y="1622"/>
                  <a:pt x="2509" y="1629"/>
                  <a:pt x="2502" y="1635"/>
                </a:cubicBezTo>
                <a:cubicBezTo>
                  <a:pt x="2498" y="1638"/>
                  <a:pt x="2495" y="1641"/>
                  <a:pt x="2492" y="1644"/>
                </a:cubicBezTo>
                <a:cubicBezTo>
                  <a:pt x="2486" y="1649"/>
                  <a:pt x="2480" y="1654"/>
                  <a:pt x="2474" y="1659"/>
                </a:cubicBezTo>
                <a:cubicBezTo>
                  <a:pt x="2470" y="1662"/>
                  <a:pt x="2466" y="1665"/>
                  <a:pt x="2462" y="1668"/>
                </a:cubicBezTo>
                <a:cubicBezTo>
                  <a:pt x="2457" y="1673"/>
                  <a:pt x="2451" y="1678"/>
                  <a:pt x="2446" y="1682"/>
                </a:cubicBezTo>
                <a:cubicBezTo>
                  <a:pt x="2441" y="1685"/>
                  <a:pt x="2437" y="1688"/>
                  <a:pt x="2433" y="1692"/>
                </a:cubicBezTo>
                <a:cubicBezTo>
                  <a:pt x="2428" y="1696"/>
                  <a:pt x="2422" y="1700"/>
                  <a:pt x="2417" y="1704"/>
                </a:cubicBezTo>
                <a:cubicBezTo>
                  <a:pt x="2412" y="1707"/>
                  <a:pt x="2408" y="1711"/>
                  <a:pt x="2404" y="1714"/>
                </a:cubicBezTo>
                <a:cubicBezTo>
                  <a:pt x="2398" y="1718"/>
                  <a:pt x="2393" y="1722"/>
                  <a:pt x="2388" y="1726"/>
                </a:cubicBezTo>
                <a:cubicBezTo>
                  <a:pt x="2383" y="1729"/>
                  <a:pt x="2378" y="1732"/>
                  <a:pt x="2374" y="1735"/>
                </a:cubicBezTo>
                <a:cubicBezTo>
                  <a:pt x="2370" y="1738"/>
                  <a:pt x="2366" y="1741"/>
                  <a:pt x="2362" y="1744"/>
                </a:cubicBezTo>
                <a:cubicBezTo>
                  <a:pt x="2361" y="1741"/>
                  <a:pt x="2361" y="1738"/>
                  <a:pt x="2360" y="1736"/>
                </a:cubicBezTo>
                <a:cubicBezTo>
                  <a:pt x="2360" y="1733"/>
                  <a:pt x="2359" y="1729"/>
                  <a:pt x="2359" y="1726"/>
                </a:cubicBezTo>
                <a:cubicBezTo>
                  <a:pt x="2358" y="1722"/>
                  <a:pt x="2358" y="1717"/>
                  <a:pt x="2357" y="1713"/>
                </a:cubicBezTo>
                <a:cubicBezTo>
                  <a:pt x="2357" y="1710"/>
                  <a:pt x="2356" y="1707"/>
                  <a:pt x="2356" y="1703"/>
                </a:cubicBezTo>
                <a:cubicBezTo>
                  <a:pt x="2355" y="1699"/>
                  <a:pt x="2354" y="1695"/>
                  <a:pt x="2354" y="1690"/>
                </a:cubicBezTo>
                <a:cubicBezTo>
                  <a:pt x="2353" y="1687"/>
                  <a:pt x="2353" y="1684"/>
                  <a:pt x="2353" y="1681"/>
                </a:cubicBezTo>
                <a:cubicBezTo>
                  <a:pt x="2352" y="1676"/>
                  <a:pt x="2352" y="1671"/>
                  <a:pt x="2351" y="1667"/>
                </a:cubicBezTo>
                <a:cubicBezTo>
                  <a:pt x="2351" y="1664"/>
                  <a:pt x="2350" y="1661"/>
                  <a:pt x="2350" y="1658"/>
                </a:cubicBezTo>
                <a:cubicBezTo>
                  <a:pt x="2350" y="1653"/>
                  <a:pt x="2349" y="1647"/>
                  <a:pt x="2349" y="1642"/>
                </a:cubicBezTo>
                <a:cubicBezTo>
                  <a:pt x="2348" y="1640"/>
                  <a:pt x="2348" y="1637"/>
                  <a:pt x="2348" y="1635"/>
                </a:cubicBezTo>
                <a:cubicBezTo>
                  <a:pt x="2347" y="1627"/>
                  <a:pt x="2347" y="1620"/>
                  <a:pt x="2346" y="1612"/>
                </a:cubicBezTo>
                <a:cubicBezTo>
                  <a:pt x="2346" y="1612"/>
                  <a:pt x="2346" y="1611"/>
                  <a:pt x="2346" y="1610"/>
                </a:cubicBezTo>
                <a:cubicBezTo>
                  <a:pt x="2345" y="1603"/>
                  <a:pt x="2345" y="1596"/>
                  <a:pt x="2344" y="1589"/>
                </a:cubicBezTo>
                <a:cubicBezTo>
                  <a:pt x="2344" y="1587"/>
                  <a:pt x="2344" y="1585"/>
                  <a:pt x="2344" y="1583"/>
                </a:cubicBezTo>
                <a:cubicBezTo>
                  <a:pt x="2344" y="1578"/>
                  <a:pt x="2344" y="1573"/>
                  <a:pt x="2343" y="1568"/>
                </a:cubicBezTo>
                <a:cubicBezTo>
                  <a:pt x="2344" y="1568"/>
                  <a:pt x="2345" y="1567"/>
                  <a:pt x="2345" y="1567"/>
                </a:cubicBezTo>
                <a:cubicBezTo>
                  <a:pt x="2355" y="1560"/>
                  <a:pt x="2365" y="1554"/>
                  <a:pt x="2375" y="1547"/>
                </a:cubicBezTo>
                <a:cubicBezTo>
                  <a:pt x="2376" y="1546"/>
                  <a:pt x="2376" y="1546"/>
                  <a:pt x="2376" y="1546"/>
                </a:cubicBezTo>
                <a:cubicBezTo>
                  <a:pt x="2386" y="1539"/>
                  <a:pt x="2396" y="1532"/>
                  <a:pt x="2406" y="1525"/>
                </a:cubicBezTo>
                <a:cubicBezTo>
                  <a:pt x="2407" y="1524"/>
                  <a:pt x="2407" y="1524"/>
                  <a:pt x="2408" y="1524"/>
                </a:cubicBezTo>
                <a:cubicBezTo>
                  <a:pt x="2417" y="1517"/>
                  <a:pt x="2427" y="1509"/>
                  <a:pt x="2436" y="1502"/>
                </a:cubicBezTo>
                <a:cubicBezTo>
                  <a:pt x="2437" y="1501"/>
                  <a:pt x="2438" y="1501"/>
                  <a:pt x="2439" y="1500"/>
                </a:cubicBezTo>
                <a:cubicBezTo>
                  <a:pt x="2448" y="1493"/>
                  <a:pt x="2457" y="1486"/>
                  <a:pt x="2466" y="1478"/>
                </a:cubicBezTo>
                <a:cubicBezTo>
                  <a:pt x="2468" y="1477"/>
                  <a:pt x="2469" y="1476"/>
                  <a:pt x="2470" y="1475"/>
                </a:cubicBezTo>
                <a:cubicBezTo>
                  <a:pt x="2479" y="1468"/>
                  <a:pt x="2488" y="1461"/>
                  <a:pt x="2496" y="1453"/>
                </a:cubicBezTo>
                <a:cubicBezTo>
                  <a:pt x="2498" y="1452"/>
                  <a:pt x="2499" y="1451"/>
                  <a:pt x="2500" y="1450"/>
                </a:cubicBezTo>
                <a:cubicBezTo>
                  <a:pt x="2509" y="1443"/>
                  <a:pt x="2517" y="1435"/>
                  <a:pt x="2526" y="1428"/>
                </a:cubicBezTo>
                <a:cubicBezTo>
                  <a:pt x="2527" y="1426"/>
                  <a:pt x="2529" y="1425"/>
                  <a:pt x="2530" y="1424"/>
                </a:cubicBezTo>
                <a:cubicBezTo>
                  <a:pt x="2538" y="1416"/>
                  <a:pt x="2547" y="1409"/>
                  <a:pt x="2555" y="1401"/>
                </a:cubicBezTo>
                <a:cubicBezTo>
                  <a:pt x="2556" y="1400"/>
                  <a:pt x="2557" y="1399"/>
                  <a:pt x="2558" y="1398"/>
                </a:cubicBezTo>
                <a:cubicBezTo>
                  <a:pt x="2567" y="1390"/>
                  <a:pt x="2575" y="1382"/>
                  <a:pt x="2583" y="1373"/>
                </a:cubicBezTo>
                <a:cubicBezTo>
                  <a:pt x="2583" y="1373"/>
                  <a:pt x="2584" y="1373"/>
                  <a:pt x="2584" y="1373"/>
                </a:cubicBezTo>
                <a:cubicBezTo>
                  <a:pt x="2584" y="1373"/>
                  <a:pt x="2584" y="1373"/>
                  <a:pt x="2584" y="1373"/>
                </a:cubicBezTo>
                <a:close/>
                <a:moveTo>
                  <a:pt x="2829" y="1458"/>
                </a:moveTo>
                <a:cubicBezTo>
                  <a:pt x="2829" y="1460"/>
                  <a:pt x="2829" y="1461"/>
                  <a:pt x="2829" y="1462"/>
                </a:cubicBezTo>
                <a:cubicBezTo>
                  <a:pt x="2828" y="1466"/>
                  <a:pt x="2828" y="1470"/>
                  <a:pt x="2828" y="1474"/>
                </a:cubicBezTo>
                <a:cubicBezTo>
                  <a:pt x="2828" y="1476"/>
                  <a:pt x="2828" y="1478"/>
                  <a:pt x="2828" y="1480"/>
                </a:cubicBezTo>
                <a:cubicBezTo>
                  <a:pt x="2828" y="1487"/>
                  <a:pt x="2828" y="1493"/>
                  <a:pt x="2828" y="1499"/>
                </a:cubicBezTo>
                <a:cubicBezTo>
                  <a:pt x="2828" y="1509"/>
                  <a:pt x="2828" y="1520"/>
                  <a:pt x="2828" y="1531"/>
                </a:cubicBezTo>
                <a:cubicBezTo>
                  <a:pt x="2828" y="1535"/>
                  <a:pt x="2829" y="1538"/>
                  <a:pt x="2829" y="1542"/>
                </a:cubicBezTo>
                <a:cubicBezTo>
                  <a:pt x="2829" y="1549"/>
                  <a:pt x="2829" y="1556"/>
                  <a:pt x="2829" y="1563"/>
                </a:cubicBezTo>
                <a:cubicBezTo>
                  <a:pt x="2830" y="1568"/>
                  <a:pt x="2830" y="1572"/>
                  <a:pt x="2830" y="1576"/>
                </a:cubicBezTo>
                <a:cubicBezTo>
                  <a:pt x="2830" y="1583"/>
                  <a:pt x="2831" y="1589"/>
                  <a:pt x="2831" y="1596"/>
                </a:cubicBezTo>
                <a:cubicBezTo>
                  <a:pt x="2831" y="1600"/>
                  <a:pt x="2832" y="1604"/>
                  <a:pt x="2832" y="1608"/>
                </a:cubicBezTo>
                <a:cubicBezTo>
                  <a:pt x="2833" y="1614"/>
                  <a:pt x="2833" y="1621"/>
                  <a:pt x="2833" y="1627"/>
                </a:cubicBezTo>
                <a:cubicBezTo>
                  <a:pt x="2832" y="1631"/>
                  <a:pt x="2830" y="1634"/>
                  <a:pt x="2828" y="1638"/>
                </a:cubicBezTo>
                <a:cubicBezTo>
                  <a:pt x="2826" y="1640"/>
                  <a:pt x="2825" y="1642"/>
                  <a:pt x="2824" y="1645"/>
                </a:cubicBezTo>
                <a:cubicBezTo>
                  <a:pt x="2821" y="1650"/>
                  <a:pt x="2818" y="1655"/>
                  <a:pt x="2815" y="1660"/>
                </a:cubicBezTo>
                <a:cubicBezTo>
                  <a:pt x="2814" y="1661"/>
                  <a:pt x="2814" y="1662"/>
                  <a:pt x="2813" y="1663"/>
                </a:cubicBezTo>
                <a:cubicBezTo>
                  <a:pt x="2810" y="1669"/>
                  <a:pt x="2806" y="1675"/>
                  <a:pt x="2803" y="1681"/>
                </a:cubicBezTo>
                <a:cubicBezTo>
                  <a:pt x="2802" y="1683"/>
                  <a:pt x="2801" y="1684"/>
                  <a:pt x="2800" y="1686"/>
                </a:cubicBezTo>
                <a:cubicBezTo>
                  <a:pt x="2797" y="1690"/>
                  <a:pt x="2794" y="1695"/>
                  <a:pt x="2792" y="1699"/>
                </a:cubicBezTo>
                <a:cubicBezTo>
                  <a:pt x="2790" y="1701"/>
                  <a:pt x="2789" y="1703"/>
                  <a:pt x="2788" y="1705"/>
                </a:cubicBezTo>
                <a:cubicBezTo>
                  <a:pt x="2785" y="1709"/>
                  <a:pt x="2783" y="1713"/>
                  <a:pt x="2780" y="1717"/>
                </a:cubicBezTo>
                <a:cubicBezTo>
                  <a:pt x="2779" y="1719"/>
                  <a:pt x="2777" y="1722"/>
                  <a:pt x="2776" y="1724"/>
                </a:cubicBezTo>
                <a:cubicBezTo>
                  <a:pt x="2773" y="1727"/>
                  <a:pt x="2771" y="1731"/>
                  <a:pt x="2769" y="1734"/>
                </a:cubicBezTo>
                <a:cubicBezTo>
                  <a:pt x="2767" y="1737"/>
                  <a:pt x="2766" y="1739"/>
                  <a:pt x="2764" y="1742"/>
                </a:cubicBezTo>
                <a:cubicBezTo>
                  <a:pt x="2762" y="1745"/>
                  <a:pt x="2759" y="1749"/>
                  <a:pt x="2757" y="1752"/>
                </a:cubicBezTo>
                <a:cubicBezTo>
                  <a:pt x="2755" y="1754"/>
                  <a:pt x="2754" y="1757"/>
                  <a:pt x="2752" y="1759"/>
                </a:cubicBezTo>
                <a:cubicBezTo>
                  <a:pt x="2750" y="1763"/>
                  <a:pt x="2747" y="1766"/>
                  <a:pt x="2745" y="1769"/>
                </a:cubicBezTo>
                <a:cubicBezTo>
                  <a:pt x="2743" y="1772"/>
                  <a:pt x="2742" y="1774"/>
                  <a:pt x="2740" y="1777"/>
                </a:cubicBezTo>
                <a:cubicBezTo>
                  <a:pt x="2737" y="1780"/>
                  <a:pt x="2735" y="1783"/>
                  <a:pt x="2733" y="1786"/>
                </a:cubicBezTo>
                <a:cubicBezTo>
                  <a:pt x="2731" y="1789"/>
                  <a:pt x="2729" y="1792"/>
                  <a:pt x="2727" y="1794"/>
                </a:cubicBezTo>
                <a:cubicBezTo>
                  <a:pt x="2725" y="1797"/>
                  <a:pt x="2723" y="1800"/>
                  <a:pt x="2720" y="1803"/>
                </a:cubicBezTo>
                <a:cubicBezTo>
                  <a:pt x="2719" y="1806"/>
                  <a:pt x="2717" y="1809"/>
                  <a:pt x="2715" y="1811"/>
                </a:cubicBezTo>
                <a:cubicBezTo>
                  <a:pt x="2712" y="1814"/>
                  <a:pt x="2710" y="1817"/>
                  <a:pt x="2708" y="1820"/>
                </a:cubicBezTo>
                <a:cubicBezTo>
                  <a:pt x="2706" y="1823"/>
                  <a:pt x="2704" y="1825"/>
                  <a:pt x="2702" y="1828"/>
                </a:cubicBezTo>
                <a:cubicBezTo>
                  <a:pt x="2700" y="1831"/>
                  <a:pt x="2697" y="1834"/>
                  <a:pt x="2695" y="1837"/>
                </a:cubicBezTo>
                <a:cubicBezTo>
                  <a:pt x="2693" y="1839"/>
                  <a:pt x="2691" y="1842"/>
                  <a:pt x="2689" y="1844"/>
                </a:cubicBezTo>
                <a:cubicBezTo>
                  <a:pt x="2686" y="1847"/>
                  <a:pt x="2684" y="1850"/>
                  <a:pt x="2682" y="1853"/>
                </a:cubicBezTo>
                <a:cubicBezTo>
                  <a:pt x="2680" y="1856"/>
                  <a:pt x="2678" y="1858"/>
                  <a:pt x="2676" y="1861"/>
                </a:cubicBezTo>
                <a:cubicBezTo>
                  <a:pt x="2673" y="1864"/>
                  <a:pt x="2671" y="1867"/>
                  <a:pt x="2668" y="1870"/>
                </a:cubicBezTo>
                <a:cubicBezTo>
                  <a:pt x="2666" y="1872"/>
                  <a:pt x="2664" y="1875"/>
                  <a:pt x="2662" y="1877"/>
                </a:cubicBezTo>
                <a:cubicBezTo>
                  <a:pt x="2660" y="1880"/>
                  <a:pt x="2657" y="1883"/>
                  <a:pt x="2655" y="1886"/>
                </a:cubicBezTo>
                <a:cubicBezTo>
                  <a:pt x="2653" y="1888"/>
                  <a:pt x="2650" y="1891"/>
                  <a:pt x="2648" y="1893"/>
                </a:cubicBezTo>
                <a:cubicBezTo>
                  <a:pt x="2647" y="1894"/>
                  <a:pt x="2646" y="1896"/>
                  <a:pt x="2645" y="1897"/>
                </a:cubicBezTo>
                <a:cubicBezTo>
                  <a:pt x="2644" y="1896"/>
                  <a:pt x="2644" y="1894"/>
                  <a:pt x="2643" y="1892"/>
                </a:cubicBezTo>
                <a:cubicBezTo>
                  <a:pt x="2643" y="1889"/>
                  <a:pt x="2642" y="1887"/>
                  <a:pt x="2641" y="1884"/>
                </a:cubicBezTo>
                <a:cubicBezTo>
                  <a:pt x="2640" y="1880"/>
                  <a:pt x="2639" y="1876"/>
                  <a:pt x="2638" y="1873"/>
                </a:cubicBezTo>
                <a:cubicBezTo>
                  <a:pt x="2637" y="1870"/>
                  <a:pt x="2637" y="1867"/>
                  <a:pt x="2636" y="1865"/>
                </a:cubicBezTo>
                <a:cubicBezTo>
                  <a:pt x="2635" y="1861"/>
                  <a:pt x="2634" y="1857"/>
                  <a:pt x="2633" y="1853"/>
                </a:cubicBezTo>
                <a:cubicBezTo>
                  <a:pt x="2633" y="1850"/>
                  <a:pt x="2632" y="1848"/>
                  <a:pt x="2631" y="1845"/>
                </a:cubicBezTo>
                <a:cubicBezTo>
                  <a:pt x="2630" y="1841"/>
                  <a:pt x="2629" y="1837"/>
                  <a:pt x="2629" y="1833"/>
                </a:cubicBezTo>
                <a:cubicBezTo>
                  <a:pt x="2628" y="1831"/>
                  <a:pt x="2627" y="1828"/>
                  <a:pt x="2627" y="1826"/>
                </a:cubicBezTo>
                <a:cubicBezTo>
                  <a:pt x="2626" y="1821"/>
                  <a:pt x="2625" y="1817"/>
                  <a:pt x="2624" y="1813"/>
                </a:cubicBezTo>
                <a:cubicBezTo>
                  <a:pt x="2624" y="1811"/>
                  <a:pt x="2623" y="1808"/>
                  <a:pt x="2623" y="1806"/>
                </a:cubicBezTo>
                <a:cubicBezTo>
                  <a:pt x="2621" y="1801"/>
                  <a:pt x="2620" y="1795"/>
                  <a:pt x="2619" y="1790"/>
                </a:cubicBezTo>
                <a:cubicBezTo>
                  <a:pt x="2619" y="1789"/>
                  <a:pt x="2619" y="1788"/>
                  <a:pt x="2619" y="1786"/>
                </a:cubicBezTo>
                <a:cubicBezTo>
                  <a:pt x="2617" y="1780"/>
                  <a:pt x="2616" y="1773"/>
                  <a:pt x="2615" y="1767"/>
                </a:cubicBezTo>
                <a:cubicBezTo>
                  <a:pt x="2615" y="1765"/>
                  <a:pt x="2614" y="1763"/>
                  <a:pt x="2614" y="1761"/>
                </a:cubicBezTo>
                <a:cubicBezTo>
                  <a:pt x="2613" y="1757"/>
                  <a:pt x="2612" y="1753"/>
                  <a:pt x="2612" y="1749"/>
                </a:cubicBezTo>
                <a:cubicBezTo>
                  <a:pt x="2615" y="1745"/>
                  <a:pt x="2619" y="1741"/>
                  <a:pt x="2622" y="1738"/>
                </a:cubicBezTo>
                <a:cubicBezTo>
                  <a:pt x="2624" y="1736"/>
                  <a:pt x="2625" y="1734"/>
                  <a:pt x="2627" y="1733"/>
                </a:cubicBezTo>
                <a:cubicBezTo>
                  <a:pt x="2632" y="1727"/>
                  <a:pt x="2637" y="1721"/>
                  <a:pt x="2643" y="1715"/>
                </a:cubicBezTo>
                <a:cubicBezTo>
                  <a:pt x="2644" y="1714"/>
                  <a:pt x="2644" y="1713"/>
                  <a:pt x="2645" y="1712"/>
                </a:cubicBezTo>
                <a:cubicBezTo>
                  <a:pt x="2650" y="1707"/>
                  <a:pt x="2654" y="1702"/>
                  <a:pt x="2658" y="1697"/>
                </a:cubicBezTo>
                <a:cubicBezTo>
                  <a:pt x="2660" y="1695"/>
                  <a:pt x="2662" y="1693"/>
                  <a:pt x="2664" y="1691"/>
                </a:cubicBezTo>
                <a:cubicBezTo>
                  <a:pt x="2667" y="1687"/>
                  <a:pt x="2670" y="1683"/>
                  <a:pt x="2674" y="1679"/>
                </a:cubicBezTo>
                <a:cubicBezTo>
                  <a:pt x="2676" y="1677"/>
                  <a:pt x="2678" y="1675"/>
                  <a:pt x="2680" y="1672"/>
                </a:cubicBezTo>
                <a:cubicBezTo>
                  <a:pt x="2683" y="1669"/>
                  <a:pt x="2686" y="1665"/>
                  <a:pt x="2689" y="1661"/>
                </a:cubicBezTo>
                <a:cubicBezTo>
                  <a:pt x="2691" y="1659"/>
                  <a:pt x="2693" y="1656"/>
                  <a:pt x="2695" y="1654"/>
                </a:cubicBezTo>
                <a:cubicBezTo>
                  <a:pt x="2698" y="1650"/>
                  <a:pt x="2701" y="1646"/>
                  <a:pt x="2704" y="1643"/>
                </a:cubicBezTo>
                <a:cubicBezTo>
                  <a:pt x="2706" y="1640"/>
                  <a:pt x="2708" y="1637"/>
                  <a:pt x="2710" y="1635"/>
                </a:cubicBezTo>
                <a:cubicBezTo>
                  <a:pt x="2713" y="1631"/>
                  <a:pt x="2715" y="1628"/>
                  <a:pt x="2718" y="1624"/>
                </a:cubicBezTo>
                <a:cubicBezTo>
                  <a:pt x="2720" y="1621"/>
                  <a:pt x="2722" y="1619"/>
                  <a:pt x="2724" y="1616"/>
                </a:cubicBezTo>
                <a:cubicBezTo>
                  <a:pt x="2727" y="1612"/>
                  <a:pt x="2730" y="1609"/>
                  <a:pt x="2732" y="1605"/>
                </a:cubicBezTo>
                <a:cubicBezTo>
                  <a:pt x="2734" y="1602"/>
                  <a:pt x="2736" y="1600"/>
                  <a:pt x="2739" y="1597"/>
                </a:cubicBezTo>
                <a:cubicBezTo>
                  <a:pt x="2741" y="1593"/>
                  <a:pt x="2744" y="1590"/>
                  <a:pt x="2746" y="1586"/>
                </a:cubicBezTo>
                <a:cubicBezTo>
                  <a:pt x="2748" y="1583"/>
                  <a:pt x="2750" y="1580"/>
                  <a:pt x="2752" y="1578"/>
                </a:cubicBezTo>
                <a:cubicBezTo>
                  <a:pt x="2755" y="1574"/>
                  <a:pt x="2758" y="1570"/>
                  <a:pt x="2760" y="1566"/>
                </a:cubicBezTo>
                <a:cubicBezTo>
                  <a:pt x="2762" y="1564"/>
                  <a:pt x="2764" y="1561"/>
                  <a:pt x="2766" y="1558"/>
                </a:cubicBezTo>
                <a:cubicBezTo>
                  <a:pt x="2768" y="1554"/>
                  <a:pt x="2771" y="1551"/>
                  <a:pt x="2774" y="1547"/>
                </a:cubicBezTo>
                <a:cubicBezTo>
                  <a:pt x="2775" y="1544"/>
                  <a:pt x="2777" y="1541"/>
                  <a:pt x="2779" y="1538"/>
                </a:cubicBezTo>
                <a:cubicBezTo>
                  <a:pt x="2782" y="1535"/>
                  <a:pt x="2784" y="1531"/>
                  <a:pt x="2787" y="1527"/>
                </a:cubicBezTo>
                <a:cubicBezTo>
                  <a:pt x="2788" y="1524"/>
                  <a:pt x="2790" y="1521"/>
                  <a:pt x="2792" y="1519"/>
                </a:cubicBezTo>
                <a:cubicBezTo>
                  <a:pt x="2795" y="1514"/>
                  <a:pt x="2797" y="1510"/>
                  <a:pt x="2800" y="1506"/>
                </a:cubicBezTo>
                <a:cubicBezTo>
                  <a:pt x="2801" y="1504"/>
                  <a:pt x="2803" y="1501"/>
                  <a:pt x="2804" y="1499"/>
                </a:cubicBezTo>
                <a:cubicBezTo>
                  <a:pt x="2807" y="1494"/>
                  <a:pt x="2810" y="1489"/>
                  <a:pt x="2813" y="1485"/>
                </a:cubicBezTo>
                <a:cubicBezTo>
                  <a:pt x="2814" y="1482"/>
                  <a:pt x="2816" y="1480"/>
                  <a:pt x="2817" y="1478"/>
                </a:cubicBezTo>
                <a:cubicBezTo>
                  <a:pt x="2821" y="1472"/>
                  <a:pt x="2825" y="1465"/>
                  <a:pt x="2828" y="1458"/>
                </a:cubicBezTo>
                <a:cubicBezTo>
                  <a:pt x="2828" y="1459"/>
                  <a:pt x="2828" y="1459"/>
                  <a:pt x="2828" y="1459"/>
                </a:cubicBezTo>
                <a:lnTo>
                  <a:pt x="2829" y="1458"/>
                </a:lnTo>
                <a:close/>
                <a:moveTo>
                  <a:pt x="2614" y="1824"/>
                </a:moveTo>
                <a:cubicBezTo>
                  <a:pt x="2615" y="1827"/>
                  <a:pt x="2615" y="1829"/>
                  <a:pt x="2616" y="1832"/>
                </a:cubicBezTo>
                <a:cubicBezTo>
                  <a:pt x="2617" y="1836"/>
                  <a:pt x="2618" y="1841"/>
                  <a:pt x="2619" y="1846"/>
                </a:cubicBezTo>
                <a:cubicBezTo>
                  <a:pt x="2620" y="1848"/>
                  <a:pt x="2620" y="1849"/>
                  <a:pt x="2620" y="1851"/>
                </a:cubicBezTo>
                <a:cubicBezTo>
                  <a:pt x="2622" y="1858"/>
                  <a:pt x="2624" y="1864"/>
                  <a:pt x="2625" y="1871"/>
                </a:cubicBezTo>
                <a:cubicBezTo>
                  <a:pt x="2625" y="1871"/>
                  <a:pt x="2625" y="1871"/>
                  <a:pt x="2625" y="1871"/>
                </a:cubicBezTo>
                <a:cubicBezTo>
                  <a:pt x="2627" y="1877"/>
                  <a:pt x="2629" y="1884"/>
                  <a:pt x="2630" y="1891"/>
                </a:cubicBezTo>
                <a:cubicBezTo>
                  <a:pt x="2631" y="1892"/>
                  <a:pt x="2631" y="1893"/>
                  <a:pt x="2631" y="1894"/>
                </a:cubicBezTo>
                <a:cubicBezTo>
                  <a:pt x="2633" y="1899"/>
                  <a:pt x="2634" y="1903"/>
                  <a:pt x="2635" y="1908"/>
                </a:cubicBezTo>
                <a:cubicBezTo>
                  <a:pt x="2631" y="1912"/>
                  <a:pt x="2627" y="1917"/>
                  <a:pt x="2623" y="1921"/>
                </a:cubicBezTo>
                <a:cubicBezTo>
                  <a:pt x="2621" y="1924"/>
                  <a:pt x="2618" y="1927"/>
                  <a:pt x="2615" y="1930"/>
                </a:cubicBezTo>
                <a:cubicBezTo>
                  <a:pt x="2610" y="1936"/>
                  <a:pt x="2605" y="1941"/>
                  <a:pt x="2599" y="1947"/>
                </a:cubicBezTo>
                <a:cubicBezTo>
                  <a:pt x="2597" y="1949"/>
                  <a:pt x="2595" y="1951"/>
                  <a:pt x="2594" y="1953"/>
                </a:cubicBezTo>
                <a:cubicBezTo>
                  <a:pt x="2586" y="1960"/>
                  <a:pt x="2579" y="1968"/>
                  <a:pt x="2572" y="1975"/>
                </a:cubicBezTo>
                <a:cubicBezTo>
                  <a:pt x="2569" y="1977"/>
                  <a:pt x="2567" y="1979"/>
                  <a:pt x="2565" y="1982"/>
                </a:cubicBezTo>
                <a:cubicBezTo>
                  <a:pt x="2559" y="1987"/>
                  <a:pt x="2554" y="1992"/>
                  <a:pt x="2549" y="1997"/>
                </a:cubicBezTo>
                <a:cubicBezTo>
                  <a:pt x="2546" y="2000"/>
                  <a:pt x="2543" y="2002"/>
                  <a:pt x="2540" y="2005"/>
                </a:cubicBezTo>
                <a:cubicBezTo>
                  <a:pt x="2535" y="2010"/>
                  <a:pt x="2531" y="2014"/>
                  <a:pt x="2526" y="2018"/>
                </a:cubicBezTo>
                <a:cubicBezTo>
                  <a:pt x="2523" y="2021"/>
                  <a:pt x="2519" y="2024"/>
                  <a:pt x="2516" y="2027"/>
                </a:cubicBezTo>
                <a:cubicBezTo>
                  <a:pt x="2512" y="2031"/>
                  <a:pt x="2507" y="2035"/>
                  <a:pt x="2503" y="2039"/>
                </a:cubicBezTo>
                <a:cubicBezTo>
                  <a:pt x="2499" y="2042"/>
                  <a:pt x="2496" y="2045"/>
                  <a:pt x="2492" y="2048"/>
                </a:cubicBezTo>
                <a:cubicBezTo>
                  <a:pt x="2488" y="2052"/>
                  <a:pt x="2483" y="2056"/>
                  <a:pt x="2479" y="2060"/>
                </a:cubicBezTo>
                <a:cubicBezTo>
                  <a:pt x="2475" y="2062"/>
                  <a:pt x="2472" y="2065"/>
                  <a:pt x="2468" y="2068"/>
                </a:cubicBezTo>
                <a:cubicBezTo>
                  <a:pt x="2465" y="2071"/>
                  <a:pt x="2461" y="2074"/>
                  <a:pt x="2458" y="2077"/>
                </a:cubicBezTo>
                <a:cubicBezTo>
                  <a:pt x="2457" y="2075"/>
                  <a:pt x="2456" y="2072"/>
                  <a:pt x="2455" y="2070"/>
                </a:cubicBezTo>
                <a:cubicBezTo>
                  <a:pt x="2454" y="2067"/>
                  <a:pt x="2453" y="2065"/>
                  <a:pt x="2452" y="2062"/>
                </a:cubicBezTo>
                <a:cubicBezTo>
                  <a:pt x="2450" y="2058"/>
                  <a:pt x="2449" y="2055"/>
                  <a:pt x="2447" y="2051"/>
                </a:cubicBezTo>
                <a:cubicBezTo>
                  <a:pt x="2446" y="2048"/>
                  <a:pt x="2445" y="2046"/>
                  <a:pt x="2444" y="2043"/>
                </a:cubicBezTo>
                <a:cubicBezTo>
                  <a:pt x="2443" y="2039"/>
                  <a:pt x="2441" y="2035"/>
                  <a:pt x="2440" y="2032"/>
                </a:cubicBezTo>
                <a:cubicBezTo>
                  <a:pt x="2439" y="2029"/>
                  <a:pt x="2438" y="2027"/>
                  <a:pt x="2437" y="2024"/>
                </a:cubicBezTo>
                <a:cubicBezTo>
                  <a:pt x="2435" y="2020"/>
                  <a:pt x="2434" y="2016"/>
                  <a:pt x="2432" y="2012"/>
                </a:cubicBezTo>
                <a:cubicBezTo>
                  <a:pt x="2431" y="2009"/>
                  <a:pt x="2431" y="2007"/>
                  <a:pt x="2430" y="2005"/>
                </a:cubicBezTo>
                <a:cubicBezTo>
                  <a:pt x="2428" y="2000"/>
                  <a:pt x="2426" y="1994"/>
                  <a:pt x="2424" y="1989"/>
                </a:cubicBezTo>
                <a:cubicBezTo>
                  <a:pt x="2424" y="1988"/>
                  <a:pt x="2423" y="1987"/>
                  <a:pt x="2423" y="1986"/>
                </a:cubicBezTo>
                <a:cubicBezTo>
                  <a:pt x="2421" y="1979"/>
                  <a:pt x="2419" y="1973"/>
                  <a:pt x="2416" y="1967"/>
                </a:cubicBezTo>
                <a:cubicBezTo>
                  <a:pt x="2416" y="1965"/>
                  <a:pt x="2415" y="1963"/>
                  <a:pt x="2415" y="1961"/>
                </a:cubicBezTo>
                <a:cubicBezTo>
                  <a:pt x="2413" y="1956"/>
                  <a:pt x="2412" y="1952"/>
                  <a:pt x="2410" y="1947"/>
                </a:cubicBezTo>
                <a:cubicBezTo>
                  <a:pt x="2409" y="1945"/>
                  <a:pt x="2409" y="1942"/>
                  <a:pt x="2408" y="1940"/>
                </a:cubicBezTo>
                <a:cubicBezTo>
                  <a:pt x="2407" y="1937"/>
                  <a:pt x="2406" y="1933"/>
                  <a:pt x="2405" y="1930"/>
                </a:cubicBezTo>
                <a:cubicBezTo>
                  <a:pt x="2410" y="1926"/>
                  <a:pt x="2415" y="1922"/>
                  <a:pt x="2420" y="1919"/>
                </a:cubicBezTo>
                <a:cubicBezTo>
                  <a:pt x="2424" y="1916"/>
                  <a:pt x="2427" y="1914"/>
                  <a:pt x="2430" y="1911"/>
                </a:cubicBezTo>
                <a:cubicBezTo>
                  <a:pt x="2438" y="1906"/>
                  <a:pt x="2445" y="1900"/>
                  <a:pt x="2453" y="1894"/>
                </a:cubicBezTo>
                <a:cubicBezTo>
                  <a:pt x="2454" y="1893"/>
                  <a:pt x="2455" y="1892"/>
                  <a:pt x="2457" y="1891"/>
                </a:cubicBezTo>
                <a:cubicBezTo>
                  <a:pt x="2465" y="1884"/>
                  <a:pt x="2474" y="1877"/>
                  <a:pt x="2483" y="1870"/>
                </a:cubicBezTo>
                <a:cubicBezTo>
                  <a:pt x="2486" y="1867"/>
                  <a:pt x="2488" y="1865"/>
                  <a:pt x="2491" y="1862"/>
                </a:cubicBezTo>
                <a:cubicBezTo>
                  <a:pt x="2497" y="1857"/>
                  <a:pt x="2503" y="1853"/>
                  <a:pt x="2508" y="1848"/>
                </a:cubicBezTo>
                <a:cubicBezTo>
                  <a:pt x="2512" y="1845"/>
                  <a:pt x="2515" y="1842"/>
                  <a:pt x="2518" y="1839"/>
                </a:cubicBezTo>
                <a:cubicBezTo>
                  <a:pt x="2523" y="1834"/>
                  <a:pt x="2528" y="1830"/>
                  <a:pt x="2533" y="1825"/>
                </a:cubicBezTo>
                <a:cubicBezTo>
                  <a:pt x="2537" y="1822"/>
                  <a:pt x="2540" y="1819"/>
                  <a:pt x="2544" y="1816"/>
                </a:cubicBezTo>
                <a:cubicBezTo>
                  <a:pt x="2549" y="1811"/>
                  <a:pt x="2553" y="1807"/>
                  <a:pt x="2558" y="1803"/>
                </a:cubicBezTo>
                <a:cubicBezTo>
                  <a:pt x="2562" y="1799"/>
                  <a:pt x="2565" y="1796"/>
                  <a:pt x="2569" y="1792"/>
                </a:cubicBezTo>
                <a:cubicBezTo>
                  <a:pt x="2573" y="1788"/>
                  <a:pt x="2578" y="1783"/>
                  <a:pt x="2582" y="1779"/>
                </a:cubicBezTo>
                <a:cubicBezTo>
                  <a:pt x="2586" y="1776"/>
                  <a:pt x="2589" y="1772"/>
                  <a:pt x="2593" y="1768"/>
                </a:cubicBezTo>
                <a:cubicBezTo>
                  <a:pt x="2596" y="1765"/>
                  <a:pt x="2598" y="1763"/>
                  <a:pt x="2601" y="1760"/>
                </a:cubicBezTo>
                <a:cubicBezTo>
                  <a:pt x="2601" y="1760"/>
                  <a:pt x="2601" y="1760"/>
                  <a:pt x="2601" y="1760"/>
                </a:cubicBezTo>
                <a:cubicBezTo>
                  <a:pt x="2601" y="1760"/>
                  <a:pt x="2601" y="1760"/>
                  <a:pt x="2601" y="1760"/>
                </a:cubicBezTo>
                <a:cubicBezTo>
                  <a:pt x="2602" y="1761"/>
                  <a:pt x="2602" y="1763"/>
                  <a:pt x="2602" y="1764"/>
                </a:cubicBezTo>
                <a:cubicBezTo>
                  <a:pt x="2603" y="1767"/>
                  <a:pt x="2603" y="1770"/>
                  <a:pt x="2604" y="1773"/>
                </a:cubicBezTo>
                <a:cubicBezTo>
                  <a:pt x="2605" y="1777"/>
                  <a:pt x="2605" y="1780"/>
                  <a:pt x="2606" y="1784"/>
                </a:cubicBezTo>
                <a:cubicBezTo>
                  <a:pt x="2606" y="1787"/>
                  <a:pt x="2607" y="1790"/>
                  <a:pt x="2608" y="1793"/>
                </a:cubicBezTo>
                <a:cubicBezTo>
                  <a:pt x="2608" y="1797"/>
                  <a:pt x="2609" y="1800"/>
                  <a:pt x="2610" y="1804"/>
                </a:cubicBezTo>
                <a:cubicBezTo>
                  <a:pt x="2610" y="1807"/>
                  <a:pt x="2611" y="1810"/>
                  <a:pt x="2612" y="1812"/>
                </a:cubicBezTo>
                <a:cubicBezTo>
                  <a:pt x="2612" y="1816"/>
                  <a:pt x="2613" y="1820"/>
                  <a:pt x="2614" y="1824"/>
                </a:cubicBezTo>
                <a:close/>
                <a:moveTo>
                  <a:pt x="2406" y="1972"/>
                </a:moveTo>
                <a:cubicBezTo>
                  <a:pt x="2407" y="1976"/>
                  <a:pt x="2408" y="1980"/>
                  <a:pt x="2410" y="1984"/>
                </a:cubicBezTo>
                <a:cubicBezTo>
                  <a:pt x="2410" y="1986"/>
                  <a:pt x="2411" y="1989"/>
                  <a:pt x="2412" y="1992"/>
                </a:cubicBezTo>
                <a:cubicBezTo>
                  <a:pt x="2414" y="1996"/>
                  <a:pt x="2415" y="2000"/>
                  <a:pt x="2417" y="2004"/>
                </a:cubicBezTo>
                <a:cubicBezTo>
                  <a:pt x="2417" y="2006"/>
                  <a:pt x="2418" y="2009"/>
                  <a:pt x="2419" y="2011"/>
                </a:cubicBezTo>
                <a:cubicBezTo>
                  <a:pt x="2421" y="2016"/>
                  <a:pt x="2423" y="2021"/>
                  <a:pt x="2425" y="2026"/>
                </a:cubicBezTo>
                <a:cubicBezTo>
                  <a:pt x="2425" y="2028"/>
                  <a:pt x="2426" y="2029"/>
                  <a:pt x="2426" y="2030"/>
                </a:cubicBezTo>
                <a:cubicBezTo>
                  <a:pt x="2429" y="2036"/>
                  <a:pt x="2431" y="2043"/>
                  <a:pt x="2433" y="2049"/>
                </a:cubicBezTo>
                <a:cubicBezTo>
                  <a:pt x="2434" y="2051"/>
                  <a:pt x="2435" y="2053"/>
                  <a:pt x="2436" y="2055"/>
                </a:cubicBezTo>
                <a:cubicBezTo>
                  <a:pt x="2438" y="2060"/>
                  <a:pt x="2439" y="2064"/>
                  <a:pt x="2441" y="2068"/>
                </a:cubicBezTo>
                <a:cubicBezTo>
                  <a:pt x="2442" y="2071"/>
                  <a:pt x="2443" y="2073"/>
                  <a:pt x="2444" y="2076"/>
                </a:cubicBezTo>
                <a:cubicBezTo>
                  <a:pt x="2445" y="2079"/>
                  <a:pt x="2447" y="2082"/>
                  <a:pt x="2448" y="2085"/>
                </a:cubicBezTo>
                <a:cubicBezTo>
                  <a:pt x="2444" y="2088"/>
                  <a:pt x="2440" y="2091"/>
                  <a:pt x="2436" y="2094"/>
                </a:cubicBezTo>
                <a:cubicBezTo>
                  <a:pt x="2433" y="2097"/>
                  <a:pt x="2429" y="2099"/>
                  <a:pt x="2426" y="2102"/>
                </a:cubicBezTo>
                <a:cubicBezTo>
                  <a:pt x="2421" y="2105"/>
                  <a:pt x="2416" y="2109"/>
                  <a:pt x="2411" y="2113"/>
                </a:cubicBezTo>
                <a:cubicBezTo>
                  <a:pt x="2408" y="2115"/>
                  <a:pt x="2405" y="2117"/>
                  <a:pt x="2402" y="2119"/>
                </a:cubicBezTo>
                <a:cubicBezTo>
                  <a:pt x="2396" y="2124"/>
                  <a:pt x="2390" y="2128"/>
                  <a:pt x="2384" y="2133"/>
                </a:cubicBezTo>
                <a:cubicBezTo>
                  <a:pt x="2382" y="2134"/>
                  <a:pt x="2380" y="2136"/>
                  <a:pt x="2378" y="2137"/>
                </a:cubicBezTo>
                <a:cubicBezTo>
                  <a:pt x="2370" y="2143"/>
                  <a:pt x="2362" y="2148"/>
                  <a:pt x="2354" y="2154"/>
                </a:cubicBezTo>
                <a:cubicBezTo>
                  <a:pt x="2351" y="2156"/>
                  <a:pt x="2348" y="2157"/>
                  <a:pt x="2346" y="2159"/>
                </a:cubicBezTo>
                <a:cubicBezTo>
                  <a:pt x="2340" y="2163"/>
                  <a:pt x="2334" y="2167"/>
                  <a:pt x="2329" y="2170"/>
                </a:cubicBezTo>
                <a:cubicBezTo>
                  <a:pt x="2325" y="2173"/>
                  <a:pt x="2322" y="2175"/>
                  <a:pt x="2318" y="2177"/>
                </a:cubicBezTo>
                <a:cubicBezTo>
                  <a:pt x="2313" y="2180"/>
                  <a:pt x="2308" y="2183"/>
                  <a:pt x="2303" y="2186"/>
                </a:cubicBezTo>
                <a:cubicBezTo>
                  <a:pt x="2300" y="2189"/>
                  <a:pt x="2296" y="2191"/>
                  <a:pt x="2292" y="2193"/>
                </a:cubicBezTo>
                <a:cubicBezTo>
                  <a:pt x="2287" y="2196"/>
                  <a:pt x="2283" y="2199"/>
                  <a:pt x="2278" y="2202"/>
                </a:cubicBezTo>
                <a:cubicBezTo>
                  <a:pt x="2274" y="2204"/>
                  <a:pt x="2270" y="2206"/>
                  <a:pt x="2266" y="2208"/>
                </a:cubicBezTo>
                <a:cubicBezTo>
                  <a:pt x="2262" y="2211"/>
                  <a:pt x="2259" y="2213"/>
                  <a:pt x="2255" y="2215"/>
                </a:cubicBezTo>
                <a:cubicBezTo>
                  <a:pt x="2253" y="2212"/>
                  <a:pt x="2252" y="2210"/>
                  <a:pt x="2250" y="2207"/>
                </a:cubicBezTo>
                <a:cubicBezTo>
                  <a:pt x="2249" y="2204"/>
                  <a:pt x="2248" y="2201"/>
                  <a:pt x="2246" y="2199"/>
                </a:cubicBezTo>
                <a:cubicBezTo>
                  <a:pt x="2244" y="2195"/>
                  <a:pt x="2242" y="2191"/>
                  <a:pt x="2240" y="2187"/>
                </a:cubicBezTo>
                <a:cubicBezTo>
                  <a:pt x="2239" y="2185"/>
                  <a:pt x="2238" y="2182"/>
                  <a:pt x="2237" y="2179"/>
                </a:cubicBezTo>
                <a:cubicBezTo>
                  <a:pt x="2234" y="2175"/>
                  <a:pt x="2232" y="2171"/>
                  <a:pt x="2230" y="2167"/>
                </a:cubicBezTo>
                <a:cubicBezTo>
                  <a:pt x="2229" y="2164"/>
                  <a:pt x="2228" y="2162"/>
                  <a:pt x="2227" y="2160"/>
                </a:cubicBezTo>
                <a:cubicBezTo>
                  <a:pt x="2224" y="2154"/>
                  <a:pt x="2222" y="2149"/>
                  <a:pt x="2219" y="2143"/>
                </a:cubicBezTo>
                <a:cubicBezTo>
                  <a:pt x="2219" y="2142"/>
                  <a:pt x="2218" y="2141"/>
                  <a:pt x="2218" y="2140"/>
                </a:cubicBezTo>
                <a:cubicBezTo>
                  <a:pt x="2215" y="2134"/>
                  <a:pt x="2212" y="2127"/>
                  <a:pt x="2209" y="2121"/>
                </a:cubicBezTo>
                <a:cubicBezTo>
                  <a:pt x="2208" y="2119"/>
                  <a:pt x="2207" y="2117"/>
                  <a:pt x="2206" y="2115"/>
                </a:cubicBezTo>
                <a:cubicBezTo>
                  <a:pt x="2204" y="2110"/>
                  <a:pt x="2202" y="2105"/>
                  <a:pt x="2200" y="2101"/>
                </a:cubicBezTo>
                <a:cubicBezTo>
                  <a:pt x="2199" y="2098"/>
                  <a:pt x="2198" y="2096"/>
                  <a:pt x="2197" y="2093"/>
                </a:cubicBezTo>
                <a:cubicBezTo>
                  <a:pt x="2195" y="2089"/>
                  <a:pt x="2194" y="2085"/>
                  <a:pt x="2192" y="2081"/>
                </a:cubicBezTo>
                <a:cubicBezTo>
                  <a:pt x="2191" y="2078"/>
                  <a:pt x="2190" y="2075"/>
                  <a:pt x="2189" y="2072"/>
                </a:cubicBezTo>
                <a:cubicBezTo>
                  <a:pt x="2188" y="2069"/>
                  <a:pt x="2186" y="2066"/>
                  <a:pt x="2185" y="2063"/>
                </a:cubicBezTo>
                <a:cubicBezTo>
                  <a:pt x="2190" y="2061"/>
                  <a:pt x="2195" y="2058"/>
                  <a:pt x="2200" y="2056"/>
                </a:cubicBezTo>
                <a:cubicBezTo>
                  <a:pt x="2203" y="2054"/>
                  <a:pt x="2207" y="2052"/>
                  <a:pt x="2211" y="2050"/>
                </a:cubicBezTo>
                <a:cubicBezTo>
                  <a:pt x="2217" y="2047"/>
                  <a:pt x="2223" y="2044"/>
                  <a:pt x="2229" y="2040"/>
                </a:cubicBezTo>
                <a:cubicBezTo>
                  <a:pt x="2232" y="2039"/>
                  <a:pt x="2235" y="2037"/>
                  <a:pt x="2238" y="2036"/>
                </a:cubicBezTo>
                <a:cubicBezTo>
                  <a:pt x="2247" y="2031"/>
                  <a:pt x="2255" y="2026"/>
                  <a:pt x="2263" y="2022"/>
                </a:cubicBezTo>
                <a:cubicBezTo>
                  <a:pt x="2264" y="2021"/>
                  <a:pt x="2265" y="2021"/>
                  <a:pt x="2266" y="2020"/>
                </a:cubicBezTo>
                <a:cubicBezTo>
                  <a:pt x="2275" y="2015"/>
                  <a:pt x="2284" y="2010"/>
                  <a:pt x="2293" y="2004"/>
                </a:cubicBezTo>
                <a:cubicBezTo>
                  <a:pt x="2296" y="2003"/>
                  <a:pt x="2298" y="2001"/>
                  <a:pt x="2301" y="2000"/>
                </a:cubicBezTo>
                <a:cubicBezTo>
                  <a:pt x="2307" y="1996"/>
                  <a:pt x="2314" y="1992"/>
                  <a:pt x="2320" y="1988"/>
                </a:cubicBezTo>
                <a:cubicBezTo>
                  <a:pt x="2323" y="1986"/>
                  <a:pt x="2327" y="1984"/>
                  <a:pt x="2330" y="1981"/>
                </a:cubicBezTo>
                <a:cubicBezTo>
                  <a:pt x="2335" y="1978"/>
                  <a:pt x="2341" y="1974"/>
                  <a:pt x="2346" y="1971"/>
                </a:cubicBezTo>
                <a:cubicBezTo>
                  <a:pt x="2350" y="1968"/>
                  <a:pt x="2354" y="1966"/>
                  <a:pt x="2357" y="1963"/>
                </a:cubicBezTo>
                <a:cubicBezTo>
                  <a:pt x="2362" y="1960"/>
                  <a:pt x="2367" y="1957"/>
                  <a:pt x="2372" y="1953"/>
                </a:cubicBezTo>
                <a:cubicBezTo>
                  <a:pt x="2376" y="1951"/>
                  <a:pt x="2380" y="1948"/>
                  <a:pt x="2384" y="1945"/>
                </a:cubicBezTo>
                <a:cubicBezTo>
                  <a:pt x="2387" y="1943"/>
                  <a:pt x="2391" y="1940"/>
                  <a:pt x="2395" y="1938"/>
                </a:cubicBezTo>
                <a:cubicBezTo>
                  <a:pt x="2395" y="1938"/>
                  <a:pt x="2395" y="1938"/>
                  <a:pt x="2395" y="1938"/>
                </a:cubicBezTo>
                <a:cubicBezTo>
                  <a:pt x="2395" y="1938"/>
                  <a:pt x="2395" y="1938"/>
                  <a:pt x="2395" y="1938"/>
                </a:cubicBezTo>
                <a:cubicBezTo>
                  <a:pt x="2395" y="1940"/>
                  <a:pt x="2396" y="1942"/>
                  <a:pt x="2397" y="1944"/>
                </a:cubicBezTo>
                <a:cubicBezTo>
                  <a:pt x="2398" y="1947"/>
                  <a:pt x="2398" y="1950"/>
                  <a:pt x="2399" y="1953"/>
                </a:cubicBezTo>
                <a:cubicBezTo>
                  <a:pt x="2401" y="1956"/>
                  <a:pt x="2402" y="1960"/>
                  <a:pt x="2403" y="1964"/>
                </a:cubicBezTo>
                <a:cubicBezTo>
                  <a:pt x="2404" y="1967"/>
                  <a:pt x="2405" y="1969"/>
                  <a:pt x="2406" y="1972"/>
                </a:cubicBezTo>
                <a:close/>
                <a:moveTo>
                  <a:pt x="1364" y="796"/>
                </a:moveTo>
                <a:cubicBezTo>
                  <a:pt x="1362" y="799"/>
                  <a:pt x="1361" y="802"/>
                  <a:pt x="1359" y="805"/>
                </a:cubicBezTo>
                <a:cubicBezTo>
                  <a:pt x="1358" y="808"/>
                  <a:pt x="1356" y="811"/>
                  <a:pt x="1354" y="815"/>
                </a:cubicBezTo>
                <a:cubicBezTo>
                  <a:pt x="1352" y="819"/>
                  <a:pt x="1350" y="823"/>
                  <a:pt x="1347" y="828"/>
                </a:cubicBezTo>
                <a:cubicBezTo>
                  <a:pt x="1346" y="831"/>
                  <a:pt x="1344" y="834"/>
                  <a:pt x="1342" y="837"/>
                </a:cubicBezTo>
                <a:cubicBezTo>
                  <a:pt x="1340" y="842"/>
                  <a:pt x="1338" y="847"/>
                  <a:pt x="1336" y="851"/>
                </a:cubicBezTo>
                <a:cubicBezTo>
                  <a:pt x="1334" y="854"/>
                  <a:pt x="1333" y="857"/>
                  <a:pt x="1331" y="860"/>
                </a:cubicBezTo>
                <a:cubicBezTo>
                  <a:pt x="1329" y="866"/>
                  <a:pt x="1326" y="871"/>
                  <a:pt x="1324" y="876"/>
                </a:cubicBezTo>
                <a:cubicBezTo>
                  <a:pt x="1323" y="878"/>
                  <a:pt x="1321" y="881"/>
                  <a:pt x="1320" y="884"/>
                </a:cubicBezTo>
                <a:cubicBezTo>
                  <a:pt x="1317" y="891"/>
                  <a:pt x="1314" y="898"/>
                  <a:pt x="1311" y="905"/>
                </a:cubicBezTo>
                <a:cubicBezTo>
                  <a:pt x="1310" y="905"/>
                  <a:pt x="1310" y="906"/>
                  <a:pt x="1310" y="907"/>
                </a:cubicBezTo>
                <a:cubicBezTo>
                  <a:pt x="1306" y="915"/>
                  <a:pt x="1303" y="923"/>
                  <a:pt x="1299" y="931"/>
                </a:cubicBezTo>
                <a:cubicBezTo>
                  <a:pt x="1299" y="933"/>
                  <a:pt x="1298" y="935"/>
                  <a:pt x="1297" y="937"/>
                </a:cubicBezTo>
                <a:cubicBezTo>
                  <a:pt x="1294" y="943"/>
                  <a:pt x="1292" y="949"/>
                  <a:pt x="1290" y="955"/>
                </a:cubicBezTo>
                <a:cubicBezTo>
                  <a:pt x="1289" y="957"/>
                  <a:pt x="1288" y="960"/>
                  <a:pt x="1286" y="963"/>
                </a:cubicBezTo>
                <a:cubicBezTo>
                  <a:pt x="1285" y="967"/>
                  <a:pt x="1283" y="972"/>
                  <a:pt x="1281" y="976"/>
                </a:cubicBezTo>
                <a:cubicBezTo>
                  <a:pt x="1276" y="975"/>
                  <a:pt x="1270" y="974"/>
                  <a:pt x="1264" y="973"/>
                </a:cubicBezTo>
                <a:cubicBezTo>
                  <a:pt x="1260" y="972"/>
                  <a:pt x="1255" y="972"/>
                  <a:pt x="1251" y="971"/>
                </a:cubicBezTo>
                <a:cubicBezTo>
                  <a:pt x="1243" y="969"/>
                  <a:pt x="1236" y="968"/>
                  <a:pt x="1229" y="967"/>
                </a:cubicBezTo>
                <a:cubicBezTo>
                  <a:pt x="1225" y="966"/>
                  <a:pt x="1221" y="965"/>
                  <a:pt x="1217" y="964"/>
                </a:cubicBezTo>
                <a:cubicBezTo>
                  <a:pt x="1209" y="963"/>
                  <a:pt x="1200" y="961"/>
                  <a:pt x="1191" y="959"/>
                </a:cubicBezTo>
                <a:cubicBezTo>
                  <a:pt x="1189" y="958"/>
                  <a:pt x="1187" y="958"/>
                  <a:pt x="1184" y="957"/>
                </a:cubicBezTo>
                <a:cubicBezTo>
                  <a:pt x="1173" y="955"/>
                  <a:pt x="1162" y="952"/>
                  <a:pt x="1151" y="950"/>
                </a:cubicBezTo>
                <a:cubicBezTo>
                  <a:pt x="1148" y="949"/>
                  <a:pt x="1146" y="948"/>
                  <a:pt x="1143" y="947"/>
                </a:cubicBezTo>
                <a:cubicBezTo>
                  <a:pt x="1135" y="945"/>
                  <a:pt x="1127" y="943"/>
                  <a:pt x="1119" y="941"/>
                </a:cubicBezTo>
                <a:cubicBezTo>
                  <a:pt x="1114" y="940"/>
                  <a:pt x="1110" y="939"/>
                  <a:pt x="1106" y="938"/>
                </a:cubicBezTo>
                <a:cubicBezTo>
                  <a:pt x="1100" y="936"/>
                  <a:pt x="1093" y="934"/>
                  <a:pt x="1086" y="932"/>
                </a:cubicBezTo>
                <a:cubicBezTo>
                  <a:pt x="1082" y="930"/>
                  <a:pt x="1077" y="929"/>
                  <a:pt x="1073" y="928"/>
                </a:cubicBezTo>
                <a:cubicBezTo>
                  <a:pt x="1066" y="926"/>
                  <a:pt x="1060" y="924"/>
                  <a:pt x="1054" y="922"/>
                </a:cubicBezTo>
                <a:cubicBezTo>
                  <a:pt x="1049" y="920"/>
                  <a:pt x="1044" y="919"/>
                  <a:pt x="1040" y="917"/>
                </a:cubicBezTo>
                <a:cubicBezTo>
                  <a:pt x="1035" y="916"/>
                  <a:pt x="1030" y="914"/>
                  <a:pt x="1025" y="912"/>
                </a:cubicBezTo>
                <a:cubicBezTo>
                  <a:pt x="1026" y="909"/>
                  <a:pt x="1028" y="906"/>
                  <a:pt x="1029" y="903"/>
                </a:cubicBezTo>
                <a:cubicBezTo>
                  <a:pt x="1030" y="900"/>
                  <a:pt x="1032" y="897"/>
                  <a:pt x="1033" y="894"/>
                </a:cubicBezTo>
                <a:cubicBezTo>
                  <a:pt x="1035" y="890"/>
                  <a:pt x="1037" y="885"/>
                  <a:pt x="1039" y="881"/>
                </a:cubicBezTo>
                <a:cubicBezTo>
                  <a:pt x="1040" y="878"/>
                  <a:pt x="1042" y="875"/>
                  <a:pt x="1043" y="872"/>
                </a:cubicBezTo>
                <a:cubicBezTo>
                  <a:pt x="1045" y="868"/>
                  <a:pt x="1047" y="864"/>
                  <a:pt x="1049" y="859"/>
                </a:cubicBezTo>
                <a:cubicBezTo>
                  <a:pt x="1051" y="857"/>
                  <a:pt x="1052" y="854"/>
                  <a:pt x="1053" y="851"/>
                </a:cubicBezTo>
                <a:cubicBezTo>
                  <a:pt x="1056" y="846"/>
                  <a:pt x="1058" y="841"/>
                  <a:pt x="1061" y="837"/>
                </a:cubicBezTo>
                <a:cubicBezTo>
                  <a:pt x="1062" y="834"/>
                  <a:pt x="1063" y="832"/>
                  <a:pt x="1064" y="830"/>
                </a:cubicBezTo>
                <a:cubicBezTo>
                  <a:pt x="1068" y="823"/>
                  <a:pt x="1071" y="816"/>
                  <a:pt x="1075" y="809"/>
                </a:cubicBezTo>
                <a:cubicBezTo>
                  <a:pt x="1076" y="807"/>
                  <a:pt x="1077" y="805"/>
                  <a:pt x="1078" y="804"/>
                </a:cubicBezTo>
                <a:cubicBezTo>
                  <a:pt x="1081" y="798"/>
                  <a:pt x="1083" y="793"/>
                  <a:pt x="1086" y="788"/>
                </a:cubicBezTo>
                <a:cubicBezTo>
                  <a:pt x="1088" y="785"/>
                  <a:pt x="1089" y="783"/>
                  <a:pt x="1091" y="780"/>
                </a:cubicBezTo>
                <a:cubicBezTo>
                  <a:pt x="1093" y="776"/>
                  <a:pt x="1096" y="771"/>
                  <a:pt x="1098" y="767"/>
                </a:cubicBezTo>
                <a:cubicBezTo>
                  <a:pt x="1100" y="764"/>
                  <a:pt x="1101" y="762"/>
                  <a:pt x="1103" y="759"/>
                </a:cubicBezTo>
                <a:cubicBezTo>
                  <a:pt x="1105" y="755"/>
                  <a:pt x="1107" y="752"/>
                  <a:pt x="1109" y="749"/>
                </a:cubicBezTo>
                <a:cubicBezTo>
                  <a:pt x="1115" y="750"/>
                  <a:pt x="1120" y="752"/>
                  <a:pt x="1126" y="753"/>
                </a:cubicBezTo>
                <a:cubicBezTo>
                  <a:pt x="1130" y="754"/>
                  <a:pt x="1135" y="755"/>
                  <a:pt x="1139" y="757"/>
                </a:cubicBezTo>
                <a:cubicBezTo>
                  <a:pt x="1146" y="758"/>
                  <a:pt x="1154" y="760"/>
                  <a:pt x="1161" y="762"/>
                </a:cubicBezTo>
                <a:cubicBezTo>
                  <a:pt x="1164" y="763"/>
                  <a:pt x="1168" y="764"/>
                  <a:pt x="1171" y="764"/>
                </a:cubicBezTo>
                <a:cubicBezTo>
                  <a:pt x="1182" y="767"/>
                  <a:pt x="1193" y="769"/>
                  <a:pt x="1204" y="772"/>
                </a:cubicBezTo>
                <a:cubicBezTo>
                  <a:pt x="1206" y="772"/>
                  <a:pt x="1208" y="772"/>
                  <a:pt x="1210" y="773"/>
                </a:cubicBezTo>
                <a:cubicBezTo>
                  <a:pt x="1219" y="775"/>
                  <a:pt x="1228" y="776"/>
                  <a:pt x="1236" y="778"/>
                </a:cubicBezTo>
                <a:cubicBezTo>
                  <a:pt x="1240" y="779"/>
                  <a:pt x="1244" y="779"/>
                  <a:pt x="1248" y="780"/>
                </a:cubicBezTo>
                <a:cubicBezTo>
                  <a:pt x="1255" y="781"/>
                  <a:pt x="1262" y="783"/>
                  <a:pt x="1269" y="784"/>
                </a:cubicBezTo>
                <a:cubicBezTo>
                  <a:pt x="1274" y="784"/>
                  <a:pt x="1278" y="785"/>
                  <a:pt x="1283" y="786"/>
                </a:cubicBezTo>
                <a:cubicBezTo>
                  <a:pt x="1289" y="787"/>
                  <a:pt x="1296" y="788"/>
                  <a:pt x="1302" y="789"/>
                </a:cubicBezTo>
                <a:cubicBezTo>
                  <a:pt x="1307" y="789"/>
                  <a:pt x="1312" y="790"/>
                  <a:pt x="1316" y="791"/>
                </a:cubicBezTo>
                <a:cubicBezTo>
                  <a:pt x="1323" y="791"/>
                  <a:pt x="1329" y="792"/>
                  <a:pt x="1335" y="793"/>
                </a:cubicBezTo>
                <a:cubicBezTo>
                  <a:pt x="1340" y="794"/>
                  <a:pt x="1345" y="794"/>
                  <a:pt x="1350" y="795"/>
                </a:cubicBezTo>
                <a:cubicBezTo>
                  <a:pt x="1355" y="795"/>
                  <a:pt x="1359" y="796"/>
                  <a:pt x="1364" y="796"/>
                </a:cubicBezTo>
                <a:cubicBezTo>
                  <a:pt x="1364" y="796"/>
                  <a:pt x="1364" y="796"/>
                  <a:pt x="1364" y="796"/>
                </a:cubicBezTo>
                <a:close/>
                <a:moveTo>
                  <a:pt x="1566" y="1005"/>
                </a:moveTo>
                <a:cubicBezTo>
                  <a:pt x="1565" y="1008"/>
                  <a:pt x="1564" y="1011"/>
                  <a:pt x="1563" y="1014"/>
                </a:cubicBezTo>
                <a:cubicBezTo>
                  <a:pt x="1562" y="1018"/>
                  <a:pt x="1561" y="1021"/>
                  <a:pt x="1559" y="1025"/>
                </a:cubicBezTo>
                <a:cubicBezTo>
                  <a:pt x="1558" y="1029"/>
                  <a:pt x="1556" y="1034"/>
                  <a:pt x="1555" y="1039"/>
                </a:cubicBezTo>
                <a:cubicBezTo>
                  <a:pt x="1554" y="1042"/>
                  <a:pt x="1552" y="1046"/>
                  <a:pt x="1551" y="1049"/>
                </a:cubicBezTo>
                <a:cubicBezTo>
                  <a:pt x="1550" y="1054"/>
                  <a:pt x="1548" y="1059"/>
                  <a:pt x="1547" y="1064"/>
                </a:cubicBezTo>
                <a:cubicBezTo>
                  <a:pt x="1546" y="1067"/>
                  <a:pt x="1545" y="1070"/>
                  <a:pt x="1544" y="1074"/>
                </a:cubicBezTo>
                <a:cubicBezTo>
                  <a:pt x="1542" y="1079"/>
                  <a:pt x="1541" y="1084"/>
                  <a:pt x="1539" y="1089"/>
                </a:cubicBezTo>
                <a:cubicBezTo>
                  <a:pt x="1538" y="1092"/>
                  <a:pt x="1537" y="1096"/>
                  <a:pt x="1536" y="1099"/>
                </a:cubicBezTo>
                <a:cubicBezTo>
                  <a:pt x="1534" y="1105"/>
                  <a:pt x="1533" y="1112"/>
                  <a:pt x="1531" y="1119"/>
                </a:cubicBezTo>
                <a:cubicBezTo>
                  <a:pt x="1530" y="1120"/>
                  <a:pt x="1530" y="1122"/>
                  <a:pt x="1529" y="1124"/>
                </a:cubicBezTo>
                <a:cubicBezTo>
                  <a:pt x="1527" y="1132"/>
                  <a:pt x="1525" y="1140"/>
                  <a:pt x="1523" y="1148"/>
                </a:cubicBezTo>
                <a:cubicBezTo>
                  <a:pt x="1522" y="1151"/>
                  <a:pt x="1522" y="1154"/>
                  <a:pt x="1521" y="1156"/>
                </a:cubicBezTo>
                <a:cubicBezTo>
                  <a:pt x="1520" y="1162"/>
                  <a:pt x="1518" y="1168"/>
                  <a:pt x="1517" y="1173"/>
                </a:cubicBezTo>
                <a:cubicBezTo>
                  <a:pt x="1516" y="1177"/>
                  <a:pt x="1516" y="1180"/>
                  <a:pt x="1515" y="1183"/>
                </a:cubicBezTo>
                <a:cubicBezTo>
                  <a:pt x="1514" y="1187"/>
                  <a:pt x="1513" y="1192"/>
                  <a:pt x="1512" y="1196"/>
                </a:cubicBezTo>
                <a:cubicBezTo>
                  <a:pt x="1505" y="1196"/>
                  <a:pt x="1498" y="1196"/>
                  <a:pt x="1490" y="1196"/>
                </a:cubicBezTo>
                <a:cubicBezTo>
                  <a:pt x="1486" y="1196"/>
                  <a:pt x="1482" y="1196"/>
                  <a:pt x="1478" y="1196"/>
                </a:cubicBezTo>
                <a:cubicBezTo>
                  <a:pt x="1468" y="1195"/>
                  <a:pt x="1458" y="1195"/>
                  <a:pt x="1448" y="1195"/>
                </a:cubicBezTo>
                <a:cubicBezTo>
                  <a:pt x="1446" y="1195"/>
                  <a:pt x="1444" y="1195"/>
                  <a:pt x="1442" y="1194"/>
                </a:cubicBezTo>
                <a:cubicBezTo>
                  <a:pt x="1430" y="1194"/>
                  <a:pt x="1419" y="1193"/>
                  <a:pt x="1407" y="1192"/>
                </a:cubicBezTo>
                <a:cubicBezTo>
                  <a:pt x="1403" y="1192"/>
                  <a:pt x="1400" y="1192"/>
                  <a:pt x="1396" y="1191"/>
                </a:cubicBezTo>
                <a:cubicBezTo>
                  <a:pt x="1388" y="1191"/>
                  <a:pt x="1380" y="1190"/>
                  <a:pt x="1371" y="1189"/>
                </a:cubicBezTo>
                <a:cubicBezTo>
                  <a:pt x="1367" y="1189"/>
                  <a:pt x="1362" y="1188"/>
                  <a:pt x="1358" y="1188"/>
                </a:cubicBezTo>
                <a:cubicBezTo>
                  <a:pt x="1350" y="1187"/>
                  <a:pt x="1343" y="1186"/>
                  <a:pt x="1336" y="1186"/>
                </a:cubicBezTo>
                <a:cubicBezTo>
                  <a:pt x="1331" y="1185"/>
                  <a:pt x="1326" y="1184"/>
                  <a:pt x="1321" y="1184"/>
                </a:cubicBezTo>
                <a:cubicBezTo>
                  <a:pt x="1314" y="1183"/>
                  <a:pt x="1308" y="1182"/>
                  <a:pt x="1301" y="1181"/>
                </a:cubicBezTo>
                <a:cubicBezTo>
                  <a:pt x="1296" y="1180"/>
                  <a:pt x="1291" y="1179"/>
                  <a:pt x="1286" y="1179"/>
                </a:cubicBezTo>
                <a:cubicBezTo>
                  <a:pt x="1279" y="1178"/>
                  <a:pt x="1273" y="1177"/>
                  <a:pt x="1266" y="1176"/>
                </a:cubicBezTo>
                <a:cubicBezTo>
                  <a:pt x="1261" y="1175"/>
                  <a:pt x="1256" y="1174"/>
                  <a:pt x="1250" y="1173"/>
                </a:cubicBezTo>
                <a:cubicBezTo>
                  <a:pt x="1245" y="1172"/>
                  <a:pt x="1240" y="1171"/>
                  <a:pt x="1235" y="1170"/>
                </a:cubicBezTo>
                <a:cubicBezTo>
                  <a:pt x="1235" y="1167"/>
                  <a:pt x="1236" y="1163"/>
                  <a:pt x="1237" y="1160"/>
                </a:cubicBezTo>
                <a:cubicBezTo>
                  <a:pt x="1238" y="1156"/>
                  <a:pt x="1239" y="1153"/>
                  <a:pt x="1239" y="1150"/>
                </a:cubicBezTo>
                <a:cubicBezTo>
                  <a:pt x="1241" y="1145"/>
                  <a:pt x="1242" y="1140"/>
                  <a:pt x="1243" y="1136"/>
                </a:cubicBezTo>
                <a:cubicBezTo>
                  <a:pt x="1244" y="1133"/>
                  <a:pt x="1245" y="1129"/>
                  <a:pt x="1246" y="1126"/>
                </a:cubicBezTo>
                <a:cubicBezTo>
                  <a:pt x="1247" y="1121"/>
                  <a:pt x="1248" y="1116"/>
                  <a:pt x="1250" y="1111"/>
                </a:cubicBezTo>
                <a:cubicBezTo>
                  <a:pt x="1250" y="1108"/>
                  <a:pt x="1251" y="1106"/>
                  <a:pt x="1252" y="1103"/>
                </a:cubicBezTo>
                <a:cubicBezTo>
                  <a:pt x="1254" y="1097"/>
                  <a:pt x="1255" y="1091"/>
                  <a:pt x="1257" y="1086"/>
                </a:cubicBezTo>
                <a:cubicBezTo>
                  <a:pt x="1258" y="1084"/>
                  <a:pt x="1258" y="1081"/>
                  <a:pt x="1259" y="1079"/>
                </a:cubicBezTo>
                <a:cubicBezTo>
                  <a:pt x="1261" y="1071"/>
                  <a:pt x="1264" y="1064"/>
                  <a:pt x="1266" y="1056"/>
                </a:cubicBezTo>
                <a:cubicBezTo>
                  <a:pt x="1267" y="1054"/>
                  <a:pt x="1268" y="1051"/>
                  <a:pt x="1268" y="1049"/>
                </a:cubicBezTo>
                <a:cubicBezTo>
                  <a:pt x="1270" y="1043"/>
                  <a:pt x="1272" y="1038"/>
                  <a:pt x="1274" y="1033"/>
                </a:cubicBezTo>
                <a:cubicBezTo>
                  <a:pt x="1275" y="1030"/>
                  <a:pt x="1276" y="1027"/>
                  <a:pt x="1277" y="1023"/>
                </a:cubicBezTo>
                <a:cubicBezTo>
                  <a:pt x="1279" y="1019"/>
                  <a:pt x="1280" y="1014"/>
                  <a:pt x="1282" y="1010"/>
                </a:cubicBezTo>
                <a:cubicBezTo>
                  <a:pt x="1283" y="1007"/>
                  <a:pt x="1284" y="1003"/>
                  <a:pt x="1285" y="1000"/>
                </a:cubicBezTo>
                <a:cubicBezTo>
                  <a:pt x="1287" y="996"/>
                  <a:pt x="1288" y="993"/>
                  <a:pt x="1289" y="989"/>
                </a:cubicBezTo>
                <a:cubicBezTo>
                  <a:pt x="1293" y="990"/>
                  <a:pt x="1298" y="990"/>
                  <a:pt x="1302" y="991"/>
                </a:cubicBezTo>
                <a:cubicBezTo>
                  <a:pt x="1306" y="992"/>
                  <a:pt x="1311" y="992"/>
                  <a:pt x="1315" y="993"/>
                </a:cubicBezTo>
                <a:cubicBezTo>
                  <a:pt x="1320" y="993"/>
                  <a:pt x="1325" y="994"/>
                  <a:pt x="1330" y="995"/>
                </a:cubicBezTo>
                <a:cubicBezTo>
                  <a:pt x="1335" y="995"/>
                  <a:pt x="1339" y="996"/>
                  <a:pt x="1343" y="996"/>
                </a:cubicBezTo>
                <a:cubicBezTo>
                  <a:pt x="1348" y="997"/>
                  <a:pt x="1354" y="997"/>
                  <a:pt x="1359" y="998"/>
                </a:cubicBezTo>
                <a:cubicBezTo>
                  <a:pt x="1363" y="998"/>
                  <a:pt x="1367" y="999"/>
                  <a:pt x="1372" y="999"/>
                </a:cubicBezTo>
                <a:cubicBezTo>
                  <a:pt x="1377" y="1000"/>
                  <a:pt x="1382" y="1000"/>
                  <a:pt x="1388" y="1001"/>
                </a:cubicBezTo>
                <a:cubicBezTo>
                  <a:pt x="1392" y="1001"/>
                  <a:pt x="1396" y="1001"/>
                  <a:pt x="1400" y="1002"/>
                </a:cubicBezTo>
                <a:cubicBezTo>
                  <a:pt x="1406" y="1002"/>
                  <a:pt x="1411" y="1002"/>
                  <a:pt x="1417" y="1003"/>
                </a:cubicBezTo>
                <a:cubicBezTo>
                  <a:pt x="1421" y="1003"/>
                  <a:pt x="1425" y="1003"/>
                  <a:pt x="1429" y="1003"/>
                </a:cubicBezTo>
                <a:cubicBezTo>
                  <a:pt x="1434" y="1004"/>
                  <a:pt x="1440" y="1004"/>
                  <a:pt x="1446" y="1004"/>
                </a:cubicBezTo>
                <a:cubicBezTo>
                  <a:pt x="1450" y="1004"/>
                  <a:pt x="1454" y="1005"/>
                  <a:pt x="1457" y="1005"/>
                </a:cubicBezTo>
                <a:cubicBezTo>
                  <a:pt x="1464" y="1005"/>
                  <a:pt x="1470" y="1005"/>
                  <a:pt x="1476" y="1005"/>
                </a:cubicBezTo>
                <a:cubicBezTo>
                  <a:pt x="1480" y="1005"/>
                  <a:pt x="1483" y="1006"/>
                  <a:pt x="1486" y="1006"/>
                </a:cubicBezTo>
                <a:cubicBezTo>
                  <a:pt x="1495" y="1006"/>
                  <a:pt x="1505" y="1006"/>
                  <a:pt x="1515" y="1006"/>
                </a:cubicBezTo>
                <a:cubicBezTo>
                  <a:pt x="1524" y="1006"/>
                  <a:pt x="1533" y="1006"/>
                  <a:pt x="1543" y="1006"/>
                </a:cubicBezTo>
                <a:cubicBezTo>
                  <a:pt x="1546" y="1006"/>
                  <a:pt x="1549" y="1005"/>
                  <a:pt x="1552" y="1005"/>
                </a:cubicBezTo>
                <a:cubicBezTo>
                  <a:pt x="1557" y="1005"/>
                  <a:pt x="1562" y="1005"/>
                  <a:pt x="1566" y="1005"/>
                </a:cubicBezTo>
                <a:cubicBezTo>
                  <a:pt x="1566" y="1005"/>
                  <a:pt x="1566" y="1005"/>
                  <a:pt x="1566" y="1005"/>
                </a:cubicBezTo>
                <a:close/>
                <a:moveTo>
                  <a:pt x="1811" y="1179"/>
                </a:moveTo>
                <a:cubicBezTo>
                  <a:pt x="1811" y="1182"/>
                  <a:pt x="1810" y="1185"/>
                  <a:pt x="1809" y="1188"/>
                </a:cubicBezTo>
                <a:cubicBezTo>
                  <a:pt x="1809" y="1192"/>
                  <a:pt x="1808" y="1196"/>
                  <a:pt x="1807" y="1199"/>
                </a:cubicBezTo>
                <a:cubicBezTo>
                  <a:pt x="1806" y="1204"/>
                  <a:pt x="1805" y="1209"/>
                  <a:pt x="1804" y="1213"/>
                </a:cubicBezTo>
                <a:cubicBezTo>
                  <a:pt x="1803" y="1217"/>
                  <a:pt x="1803" y="1221"/>
                  <a:pt x="1802" y="1225"/>
                </a:cubicBezTo>
                <a:cubicBezTo>
                  <a:pt x="1801" y="1229"/>
                  <a:pt x="1800" y="1234"/>
                  <a:pt x="1799" y="1239"/>
                </a:cubicBezTo>
                <a:cubicBezTo>
                  <a:pt x="1798" y="1243"/>
                  <a:pt x="1798" y="1246"/>
                  <a:pt x="1797" y="1250"/>
                </a:cubicBezTo>
                <a:cubicBezTo>
                  <a:pt x="1796" y="1255"/>
                  <a:pt x="1795" y="1260"/>
                  <a:pt x="1795" y="1265"/>
                </a:cubicBezTo>
                <a:cubicBezTo>
                  <a:pt x="1794" y="1269"/>
                  <a:pt x="1793" y="1272"/>
                  <a:pt x="1793" y="1275"/>
                </a:cubicBezTo>
                <a:cubicBezTo>
                  <a:pt x="1792" y="1282"/>
                  <a:pt x="1791" y="1288"/>
                  <a:pt x="1790" y="1294"/>
                </a:cubicBezTo>
                <a:cubicBezTo>
                  <a:pt x="1790" y="1296"/>
                  <a:pt x="1789" y="1299"/>
                  <a:pt x="1789" y="1301"/>
                </a:cubicBezTo>
                <a:cubicBezTo>
                  <a:pt x="1788" y="1309"/>
                  <a:pt x="1787" y="1318"/>
                  <a:pt x="1786" y="1326"/>
                </a:cubicBezTo>
                <a:cubicBezTo>
                  <a:pt x="1785" y="1329"/>
                  <a:pt x="1785" y="1331"/>
                  <a:pt x="1785" y="1334"/>
                </a:cubicBezTo>
                <a:cubicBezTo>
                  <a:pt x="1784" y="1340"/>
                  <a:pt x="1783" y="1346"/>
                  <a:pt x="1783" y="1352"/>
                </a:cubicBezTo>
                <a:cubicBezTo>
                  <a:pt x="1782" y="1355"/>
                  <a:pt x="1782" y="1358"/>
                  <a:pt x="1782" y="1362"/>
                </a:cubicBezTo>
                <a:cubicBezTo>
                  <a:pt x="1781" y="1366"/>
                  <a:pt x="1781" y="1370"/>
                  <a:pt x="1780" y="1375"/>
                </a:cubicBezTo>
                <a:cubicBezTo>
                  <a:pt x="1775" y="1376"/>
                  <a:pt x="1770" y="1377"/>
                  <a:pt x="1765" y="1377"/>
                </a:cubicBezTo>
                <a:cubicBezTo>
                  <a:pt x="1760" y="1378"/>
                  <a:pt x="1755" y="1379"/>
                  <a:pt x="1750" y="1380"/>
                </a:cubicBezTo>
                <a:cubicBezTo>
                  <a:pt x="1744" y="1381"/>
                  <a:pt x="1738" y="1382"/>
                  <a:pt x="1732" y="1383"/>
                </a:cubicBezTo>
                <a:cubicBezTo>
                  <a:pt x="1727" y="1383"/>
                  <a:pt x="1722" y="1384"/>
                  <a:pt x="1716" y="1385"/>
                </a:cubicBezTo>
                <a:cubicBezTo>
                  <a:pt x="1710" y="1386"/>
                  <a:pt x="1704" y="1386"/>
                  <a:pt x="1698" y="1387"/>
                </a:cubicBezTo>
                <a:cubicBezTo>
                  <a:pt x="1693" y="1388"/>
                  <a:pt x="1688" y="1388"/>
                  <a:pt x="1683" y="1389"/>
                </a:cubicBezTo>
                <a:cubicBezTo>
                  <a:pt x="1677" y="1390"/>
                  <a:pt x="1671" y="1390"/>
                  <a:pt x="1664" y="1391"/>
                </a:cubicBezTo>
                <a:cubicBezTo>
                  <a:pt x="1659" y="1391"/>
                  <a:pt x="1654" y="1392"/>
                  <a:pt x="1649" y="1392"/>
                </a:cubicBezTo>
                <a:cubicBezTo>
                  <a:pt x="1643" y="1393"/>
                  <a:pt x="1637" y="1393"/>
                  <a:pt x="1630" y="1394"/>
                </a:cubicBezTo>
                <a:cubicBezTo>
                  <a:pt x="1625" y="1394"/>
                  <a:pt x="1621" y="1395"/>
                  <a:pt x="1616" y="1395"/>
                </a:cubicBezTo>
                <a:cubicBezTo>
                  <a:pt x="1609" y="1395"/>
                  <a:pt x="1602" y="1396"/>
                  <a:pt x="1596" y="1396"/>
                </a:cubicBezTo>
                <a:cubicBezTo>
                  <a:pt x="1591" y="1396"/>
                  <a:pt x="1587" y="1397"/>
                  <a:pt x="1582" y="1397"/>
                </a:cubicBezTo>
                <a:cubicBezTo>
                  <a:pt x="1574" y="1397"/>
                  <a:pt x="1567" y="1397"/>
                  <a:pt x="1559" y="1398"/>
                </a:cubicBezTo>
                <a:cubicBezTo>
                  <a:pt x="1556" y="1398"/>
                  <a:pt x="1552" y="1398"/>
                  <a:pt x="1548" y="1398"/>
                </a:cubicBezTo>
                <a:cubicBezTo>
                  <a:pt x="1537" y="1398"/>
                  <a:pt x="1526" y="1398"/>
                  <a:pt x="1515" y="1398"/>
                </a:cubicBezTo>
                <a:cubicBezTo>
                  <a:pt x="1508" y="1398"/>
                  <a:pt x="1501" y="1398"/>
                  <a:pt x="1495" y="1398"/>
                </a:cubicBezTo>
                <a:cubicBezTo>
                  <a:pt x="1495" y="1395"/>
                  <a:pt x="1495" y="1391"/>
                  <a:pt x="1496" y="1388"/>
                </a:cubicBezTo>
                <a:cubicBezTo>
                  <a:pt x="1496" y="1384"/>
                  <a:pt x="1496" y="1381"/>
                  <a:pt x="1497" y="1377"/>
                </a:cubicBezTo>
                <a:cubicBezTo>
                  <a:pt x="1497" y="1372"/>
                  <a:pt x="1498" y="1367"/>
                  <a:pt x="1498" y="1363"/>
                </a:cubicBezTo>
                <a:cubicBezTo>
                  <a:pt x="1498" y="1359"/>
                  <a:pt x="1499" y="1356"/>
                  <a:pt x="1499" y="1352"/>
                </a:cubicBezTo>
                <a:cubicBezTo>
                  <a:pt x="1500" y="1347"/>
                  <a:pt x="1500" y="1342"/>
                  <a:pt x="1501" y="1337"/>
                </a:cubicBezTo>
                <a:cubicBezTo>
                  <a:pt x="1501" y="1334"/>
                  <a:pt x="1502" y="1331"/>
                  <a:pt x="1502" y="1328"/>
                </a:cubicBezTo>
                <a:cubicBezTo>
                  <a:pt x="1503" y="1322"/>
                  <a:pt x="1504" y="1315"/>
                  <a:pt x="1504" y="1309"/>
                </a:cubicBezTo>
                <a:cubicBezTo>
                  <a:pt x="1505" y="1307"/>
                  <a:pt x="1505" y="1305"/>
                  <a:pt x="1505" y="1303"/>
                </a:cubicBezTo>
                <a:cubicBezTo>
                  <a:pt x="1506" y="1295"/>
                  <a:pt x="1508" y="1287"/>
                  <a:pt x="1509" y="1279"/>
                </a:cubicBezTo>
                <a:cubicBezTo>
                  <a:pt x="1509" y="1277"/>
                  <a:pt x="1510" y="1275"/>
                  <a:pt x="1510" y="1273"/>
                </a:cubicBezTo>
                <a:cubicBezTo>
                  <a:pt x="1511" y="1267"/>
                  <a:pt x="1512" y="1260"/>
                  <a:pt x="1513" y="1254"/>
                </a:cubicBezTo>
                <a:cubicBezTo>
                  <a:pt x="1513" y="1251"/>
                  <a:pt x="1514" y="1248"/>
                  <a:pt x="1515" y="1246"/>
                </a:cubicBezTo>
                <a:cubicBezTo>
                  <a:pt x="1515" y="1240"/>
                  <a:pt x="1516" y="1235"/>
                  <a:pt x="1517" y="1230"/>
                </a:cubicBezTo>
                <a:cubicBezTo>
                  <a:pt x="1518" y="1227"/>
                  <a:pt x="1519" y="1223"/>
                  <a:pt x="1519" y="1220"/>
                </a:cubicBezTo>
                <a:cubicBezTo>
                  <a:pt x="1520" y="1216"/>
                  <a:pt x="1521" y="1212"/>
                  <a:pt x="1522" y="1208"/>
                </a:cubicBezTo>
                <a:cubicBezTo>
                  <a:pt x="1523" y="1208"/>
                  <a:pt x="1523" y="1208"/>
                  <a:pt x="1524" y="1208"/>
                </a:cubicBezTo>
                <a:cubicBezTo>
                  <a:pt x="1535" y="1208"/>
                  <a:pt x="1546" y="1208"/>
                  <a:pt x="1557" y="1208"/>
                </a:cubicBezTo>
                <a:cubicBezTo>
                  <a:pt x="1558" y="1207"/>
                  <a:pt x="1559" y="1207"/>
                  <a:pt x="1560" y="1207"/>
                </a:cubicBezTo>
                <a:cubicBezTo>
                  <a:pt x="1572" y="1207"/>
                  <a:pt x="1583" y="1207"/>
                  <a:pt x="1594" y="1206"/>
                </a:cubicBezTo>
                <a:cubicBezTo>
                  <a:pt x="1595" y="1206"/>
                  <a:pt x="1595" y="1206"/>
                  <a:pt x="1596" y="1206"/>
                </a:cubicBezTo>
                <a:cubicBezTo>
                  <a:pt x="1608" y="1205"/>
                  <a:pt x="1619" y="1205"/>
                  <a:pt x="1631" y="1204"/>
                </a:cubicBezTo>
                <a:cubicBezTo>
                  <a:pt x="1631" y="1204"/>
                  <a:pt x="1631" y="1204"/>
                  <a:pt x="1631" y="1204"/>
                </a:cubicBezTo>
                <a:cubicBezTo>
                  <a:pt x="1643" y="1203"/>
                  <a:pt x="1654" y="1202"/>
                  <a:pt x="1666" y="1201"/>
                </a:cubicBezTo>
                <a:cubicBezTo>
                  <a:pt x="1667" y="1201"/>
                  <a:pt x="1667" y="1200"/>
                  <a:pt x="1668" y="1200"/>
                </a:cubicBezTo>
                <a:cubicBezTo>
                  <a:pt x="1679" y="1199"/>
                  <a:pt x="1690" y="1198"/>
                  <a:pt x="1701" y="1197"/>
                </a:cubicBezTo>
                <a:cubicBezTo>
                  <a:pt x="1703" y="1197"/>
                  <a:pt x="1704" y="1196"/>
                  <a:pt x="1705" y="1196"/>
                </a:cubicBezTo>
                <a:cubicBezTo>
                  <a:pt x="1716" y="1195"/>
                  <a:pt x="1726" y="1193"/>
                  <a:pt x="1737" y="1192"/>
                </a:cubicBezTo>
                <a:cubicBezTo>
                  <a:pt x="1739" y="1192"/>
                  <a:pt x="1740" y="1191"/>
                  <a:pt x="1742" y="1191"/>
                </a:cubicBezTo>
                <a:cubicBezTo>
                  <a:pt x="1752" y="1190"/>
                  <a:pt x="1763" y="1188"/>
                  <a:pt x="1773" y="1186"/>
                </a:cubicBezTo>
                <a:cubicBezTo>
                  <a:pt x="1775" y="1186"/>
                  <a:pt x="1776" y="1186"/>
                  <a:pt x="1778" y="1185"/>
                </a:cubicBezTo>
                <a:cubicBezTo>
                  <a:pt x="1788" y="1183"/>
                  <a:pt x="1799" y="1182"/>
                  <a:pt x="1809" y="1180"/>
                </a:cubicBezTo>
                <a:cubicBezTo>
                  <a:pt x="1810" y="1179"/>
                  <a:pt x="1811" y="1179"/>
                  <a:pt x="1811" y="1179"/>
                </a:cubicBezTo>
                <a:cubicBezTo>
                  <a:pt x="1811" y="1179"/>
                  <a:pt x="1811" y="1179"/>
                  <a:pt x="1811" y="1179"/>
                </a:cubicBezTo>
                <a:close/>
                <a:moveTo>
                  <a:pt x="2070" y="1508"/>
                </a:moveTo>
                <a:cubicBezTo>
                  <a:pt x="2070" y="1510"/>
                  <a:pt x="2070" y="1512"/>
                  <a:pt x="2070" y="1514"/>
                </a:cubicBezTo>
                <a:cubicBezTo>
                  <a:pt x="2070" y="1522"/>
                  <a:pt x="2070" y="1530"/>
                  <a:pt x="2070" y="1537"/>
                </a:cubicBezTo>
                <a:cubicBezTo>
                  <a:pt x="2070" y="1540"/>
                  <a:pt x="2070" y="1542"/>
                  <a:pt x="2070" y="1545"/>
                </a:cubicBezTo>
                <a:cubicBezTo>
                  <a:pt x="2070" y="1550"/>
                  <a:pt x="2070" y="1555"/>
                  <a:pt x="2070" y="1560"/>
                </a:cubicBezTo>
                <a:cubicBezTo>
                  <a:pt x="2070" y="1563"/>
                  <a:pt x="2071" y="1566"/>
                  <a:pt x="2071" y="1569"/>
                </a:cubicBezTo>
                <a:cubicBezTo>
                  <a:pt x="2071" y="1574"/>
                  <a:pt x="2071" y="1578"/>
                  <a:pt x="2071" y="1582"/>
                </a:cubicBezTo>
                <a:cubicBezTo>
                  <a:pt x="2071" y="1586"/>
                  <a:pt x="2072" y="1589"/>
                  <a:pt x="2072" y="1593"/>
                </a:cubicBezTo>
                <a:cubicBezTo>
                  <a:pt x="2072" y="1597"/>
                  <a:pt x="2072" y="1601"/>
                  <a:pt x="2072" y="1605"/>
                </a:cubicBezTo>
                <a:cubicBezTo>
                  <a:pt x="2073" y="1609"/>
                  <a:pt x="2073" y="1612"/>
                  <a:pt x="2073" y="1616"/>
                </a:cubicBezTo>
                <a:cubicBezTo>
                  <a:pt x="2073" y="1620"/>
                  <a:pt x="2074" y="1624"/>
                  <a:pt x="2074" y="1627"/>
                </a:cubicBezTo>
                <a:cubicBezTo>
                  <a:pt x="2074" y="1631"/>
                  <a:pt x="2074" y="1635"/>
                  <a:pt x="2075" y="1639"/>
                </a:cubicBezTo>
                <a:cubicBezTo>
                  <a:pt x="2075" y="1642"/>
                  <a:pt x="2075" y="1646"/>
                  <a:pt x="2076" y="1650"/>
                </a:cubicBezTo>
                <a:cubicBezTo>
                  <a:pt x="2076" y="1654"/>
                  <a:pt x="2076" y="1658"/>
                  <a:pt x="2077" y="1661"/>
                </a:cubicBezTo>
                <a:cubicBezTo>
                  <a:pt x="2077" y="1665"/>
                  <a:pt x="2078" y="1669"/>
                  <a:pt x="2078" y="1673"/>
                </a:cubicBezTo>
                <a:cubicBezTo>
                  <a:pt x="2078" y="1676"/>
                  <a:pt x="2079" y="1680"/>
                  <a:pt x="2079" y="1684"/>
                </a:cubicBezTo>
                <a:cubicBezTo>
                  <a:pt x="2079" y="1687"/>
                  <a:pt x="2080" y="1690"/>
                  <a:pt x="2080" y="1693"/>
                </a:cubicBezTo>
                <a:cubicBezTo>
                  <a:pt x="2074" y="1695"/>
                  <a:pt x="2069" y="1697"/>
                  <a:pt x="2063" y="1700"/>
                </a:cubicBezTo>
                <a:cubicBezTo>
                  <a:pt x="2058" y="1702"/>
                  <a:pt x="2053" y="1703"/>
                  <a:pt x="2049" y="1705"/>
                </a:cubicBezTo>
                <a:cubicBezTo>
                  <a:pt x="2042" y="1708"/>
                  <a:pt x="2035" y="1710"/>
                  <a:pt x="2028" y="1713"/>
                </a:cubicBezTo>
                <a:cubicBezTo>
                  <a:pt x="2023" y="1715"/>
                  <a:pt x="2019" y="1716"/>
                  <a:pt x="2015" y="1718"/>
                </a:cubicBezTo>
                <a:cubicBezTo>
                  <a:pt x="2006" y="1721"/>
                  <a:pt x="1998" y="1724"/>
                  <a:pt x="1989" y="1726"/>
                </a:cubicBezTo>
                <a:cubicBezTo>
                  <a:pt x="1986" y="1727"/>
                  <a:pt x="1983" y="1728"/>
                  <a:pt x="1980" y="1729"/>
                </a:cubicBezTo>
                <a:cubicBezTo>
                  <a:pt x="1969" y="1733"/>
                  <a:pt x="1957" y="1737"/>
                  <a:pt x="1946" y="1740"/>
                </a:cubicBezTo>
                <a:cubicBezTo>
                  <a:pt x="1943" y="1741"/>
                  <a:pt x="1939" y="1742"/>
                  <a:pt x="1936" y="1743"/>
                </a:cubicBezTo>
                <a:cubicBezTo>
                  <a:pt x="1928" y="1745"/>
                  <a:pt x="1919" y="1748"/>
                  <a:pt x="1911" y="1750"/>
                </a:cubicBezTo>
                <a:cubicBezTo>
                  <a:pt x="1907" y="1751"/>
                  <a:pt x="1902" y="1752"/>
                  <a:pt x="1898" y="1754"/>
                </a:cubicBezTo>
                <a:cubicBezTo>
                  <a:pt x="1890" y="1755"/>
                  <a:pt x="1883" y="1757"/>
                  <a:pt x="1876" y="1759"/>
                </a:cubicBezTo>
                <a:cubicBezTo>
                  <a:pt x="1871" y="1760"/>
                  <a:pt x="1866" y="1761"/>
                  <a:pt x="1861" y="1763"/>
                </a:cubicBezTo>
                <a:cubicBezTo>
                  <a:pt x="1854" y="1764"/>
                  <a:pt x="1848" y="1766"/>
                  <a:pt x="1841" y="1767"/>
                </a:cubicBezTo>
                <a:cubicBezTo>
                  <a:pt x="1836" y="1769"/>
                  <a:pt x="1831" y="1770"/>
                  <a:pt x="1825" y="1771"/>
                </a:cubicBezTo>
                <a:cubicBezTo>
                  <a:pt x="1820" y="1772"/>
                  <a:pt x="1814" y="1773"/>
                  <a:pt x="1808" y="1774"/>
                </a:cubicBezTo>
                <a:cubicBezTo>
                  <a:pt x="1808" y="1771"/>
                  <a:pt x="1807" y="1768"/>
                  <a:pt x="1807" y="1764"/>
                </a:cubicBezTo>
                <a:cubicBezTo>
                  <a:pt x="1806" y="1761"/>
                  <a:pt x="1806" y="1757"/>
                  <a:pt x="1805" y="1754"/>
                </a:cubicBezTo>
                <a:cubicBezTo>
                  <a:pt x="1804" y="1749"/>
                  <a:pt x="1804" y="1745"/>
                  <a:pt x="1803" y="1740"/>
                </a:cubicBezTo>
                <a:cubicBezTo>
                  <a:pt x="1802" y="1737"/>
                  <a:pt x="1802" y="1733"/>
                  <a:pt x="1801" y="1730"/>
                </a:cubicBezTo>
                <a:cubicBezTo>
                  <a:pt x="1801" y="1725"/>
                  <a:pt x="1800" y="1720"/>
                  <a:pt x="1799" y="1716"/>
                </a:cubicBezTo>
                <a:cubicBezTo>
                  <a:pt x="1799" y="1712"/>
                  <a:pt x="1799" y="1709"/>
                  <a:pt x="1798" y="1706"/>
                </a:cubicBezTo>
                <a:cubicBezTo>
                  <a:pt x="1797" y="1700"/>
                  <a:pt x="1797" y="1695"/>
                  <a:pt x="1796" y="1689"/>
                </a:cubicBezTo>
                <a:cubicBezTo>
                  <a:pt x="1796" y="1687"/>
                  <a:pt x="1796" y="1684"/>
                  <a:pt x="1795" y="1682"/>
                </a:cubicBezTo>
                <a:cubicBezTo>
                  <a:pt x="1794" y="1674"/>
                  <a:pt x="1794" y="1666"/>
                  <a:pt x="1793" y="1658"/>
                </a:cubicBezTo>
                <a:cubicBezTo>
                  <a:pt x="1793" y="1655"/>
                  <a:pt x="1792" y="1652"/>
                  <a:pt x="1792" y="1649"/>
                </a:cubicBezTo>
                <a:cubicBezTo>
                  <a:pt x="1792" y="1644"/>
                  <a:pt x="1791" y="1639"/>
                  <a:pt x="1791" y="1634"/>
                </a:cubicBezTo>
                <a:cubicBezTo>
                  <a:pt x="1791" y="1630"/>
                  <a:pt x="1790" y="1627"/>
                  <a:pt x="1790" y="1624"/>
                </a:cubicBezTo>
                <a:cubicBezTo>
                  <a:pt x="1790" y="1619"/>
                  <a:pt x="1789" y="1614"/>
                  <a:pt x="1789" y="1610"/>
                </a:cubicBezTo>
                <a:cubicBezTo>
                  <a:pt x="1789" y="1606"/>
                  <a:pt x="1789" y="1602"/>
                  <a:pt x="1788" y="1599"/>
                </a:cubicBezTo>
                <a:cubicBezTo>
                  <a:pt x="1788" y="1595"/>
                  <a:pt x="1788" y="1592"/>
                  <a:pt x="1788" y="1588"/>
                </a:cubicBezTo>
                <a:cubicBezTo>
                  <a:pt x="1789" y="1588"/>
                  <a:pt x="1790" y="1588"/>
                  <a:pt x="1790" y="1588"/>
                </a:cubicBezTo>
                <a:cubicBezTo>
                  <a:pt x="1801" y="1586"/>
                  <a:pt x="1812" y="1584"/>
                  <a:pt x="1823" y="1581"/>
                </a:cubicBezTo>
                <a:cubicBezTo>
                  <a:pt x="1824" y="1581"/>
                  <a:pt x="1825" y="1581"/>
                  <a:pt x="1826" y="1581"/>
                </a:cubicBezTo>
                <a:cubicBezTo>
                  <a:pt x="1837" y="1578"/>
                  <a:pt x="1848" y="1576"/>
                  <a:pt x="1859" y="1573"/>
                </a:cubicBezTo>
                <a:cubicBezTo>
                  <a:pt x="1860" y="1573"/>
                  <a:pt x="1860" y="1573"/>
                  <a:pt x="1861" y="1573"/>
                </a:cubicBezTo>
                <a:cubicBezTo>
                  <a:pt x="1872" y="1570"/>
                  <a:pt x="1884" y="1567"/>
                  <a:pt x="1895" y="1564"/>
                </a:cubicBezTo>
                <a:cubicBezTo>
                  <a:pt x="1895" y="1564"/>
                  <a:pt x="1895" y="1564"/>
                  <a:pt x="1895" y="1564"/>
                </a:cubicBezTo>
                <a:cubicBezTo>
                  <a:pt x="1907" y="1561"/>
                  <a:pt x="1918" y="1558"/>
                  <a:pt x="1929" y="1555"/>
                </a:cubicBezTo>
                <a:cubicBezTo>
                  <a:pt x="1930" y="1555"/>
                  <a:pt x="1931" y="1555"/>
                  <a:pt x="1931" y="1555"/>
                </a:cubicBezTo>
                <a:cubicBezTo>
                  <a:pt x="1942" y="1551"/>
                  <a:pt x="1953" y="1548"/>
                  <a:pt x="1964" y="1545"/>
                </a:cubicBezTo>
                <a:cubicBezTo>
                  <a:pt x="1965" y="1545"/>
                  <a:pt x="1966" y="1544"/>
                  <a:pt x="1967" y="1544"/>
                </a:cubicBezTo>
                <a:cubicBezTo>
                  <a:pt x="1977" y="1541"/>
                  <a:pt x="1988" y="1537"/>
                  <a:pt x="1998" y="1534"/>
                </a:cubicBezTo>
                <a:cubicBezTo>
                  <a:pt x="2000" y="1533"/>
                  <a:pt x="2001" y="1533"/>
                  <a:pt x="2002" y="1532"/>
                </a:cubicBezTo>
                <a:cubicBezTo>
                  <a:pt x="2013" y="1529"/>
                  <a:pt x="2023" y="1525"/>
                  <a:pt x="2033" y="1522"/>
                </a:cubicBezTo>
                <a:cubicBezTo>
                  <a:pt x="2034" y="1521"/>
                  <a:pt x="2036" y="1520"/>
                  <a:pt x="2037" y="1520"/>
                </a:cubicBezTo>
                <a:cubicBezTo>
                  <a:pt x="2047" y="1516"/>
                  <a:pt x="2057" y="1512"/>
                  <a:pt x="2067" y="1509"/>
                </a:cubicBezTo>
                <a:cubicBezTo>
                  <a:pt x="2068" y="1508"/>
                  <a:pt x="2069" y="1508"/>
                  <a:pt x="2070" y="1508"/>
                </a:cubicBezTo>
                <a:cubicBezTo>
                  <a:pt x="2070" y="1508"/>
                  <a:pt x="2070" y="1508"/>
                  <a:pt x="2070" y="1508"/>
                </a:cubicBezTo>
                <a:close/>
                <a:moveTo>
                  <a:pt x="1509" y="1208"/>
                </a:moveTo>
                <a:cubicBezTo>
                  <a:pt x="1509" y="1212"/>
                  <a:pt x="1508" y="1215"/>
                  <a:pt x="1507" y="1218"/>
                </a:cubicBezTo>
                <a:cubicBezTo>
                  <a:pt x="1507" y="1222"/>
                  <a:pt x="1506" y="1225"/>
                  <a:pt x="1505" y="1229"/>
                </a:cubicBezTo>
                <a:cubicBezTo>
                  <a:pt x="1505" y="1233"/>
                  <a:pt x="1504" y="1238"/>
                  <a:pt x="1503" y="1243"/>
                </a:cubicBezTo>
                <a:cubicBezTo>
                  <a:pt x="1502" y="1246"/>
                  <a:pt x="1502" y="1250"/>
                  <a:pt x="1501" y="1253"/>
                </a:cubicBezTo>
                <a:cubicBezTo>
                  <a:pt x="1500" y="1258"/>
                  <a:pt x="1499" y="1263"/>
                  <a:pt x="1498" y="1268"/>
                </a:cubicBezTo>
                <a:cubicBezTo>
                  <a:pt x="1498" y="1272"/>
                  <a:pt x="1497" y="1275"/>
                  <a:pt x="1497" y="1278"/>
                </a:cubicBezTo>
                <a:cubicBezTo>
                  <a:pt x="1496" y="1284"/>
                  <a:pt x="1495" y="1290"/>
                  <a:pt x="1494" y="1296"/>
                </a:cubicBezTo>
                <a:cubicBezTo>
                  <a:pt x="1494" y="1298"/>
                  <a:pt x="1494" y="1300"/>
                  <a:pt x="1493" y="1302"/>
                </a:cubicBezTo>
                <a:cubicBezTo>
                  <a:pt x="1492" y="1310"/>
                  <a:pt x="1491" y="1319"/>
                  <a:pt x="1490" y="1327"/>
                </a:cubicBezTo>
                <a:cubicBezTo>
                  <a:pt x="1490" y="1329"/>
                  <a:pt x="1490" y="1331"/>
                  <a:pt x="1489" y="1333"/>
                </a:cubicBezTo>
                <a:cubicBezTo>
                  <a:pt x="1489" y="1339"/>
                  <a:pt x="1488" y="1345"/>
                  <a:pt x="1487" y="1352"/>
                </a:cubicBezTo>
                <a:cubicBezTo>
                  <a:pt x="1487" y="1355"/>
                  <a:pt x="1487" y="1358"/>
                  <a:pt x="1486" y="1361"/>
                </a:cubicBezTo>
                <a:cubicBezTo>
                  <a:pt x="1486" y="1366"/>
                  <a:pt x="1485" y="1371"/>
                  <a:pt x="1485" y="1376"/>
                </a:cubicBezTo>
                <a:cubicBezTo>
                  <a:pt x="1484" y="1380"/>
                  <a:pt x="1484" y="1383"/>
                  <a:pt x="1484" y="1387"/>
                </a:cubicBezTo>
                <a:cubicBezTo>
                  <a:pt x="1484" y="1390"/>
                  <a:pt x="1483" y="1394"/>
                  <a:pt x="1483" y="1398"/>
                </a:cubicBezTo>
                <a:cubicBezTo>
                  <a:pt x="1477" y="1398"/>
                  <a:pt x="1471" y="1398"/>
                  <a:pt x="1465" y="1397"/>
                </a:cubicBezTo>
                <a:cubicBezTo>
                  <a:pt x="1460" y="1397"/>
                  <a:pt x="1455" y="1397"/>
                  <a:pt x="1450" y="1397"/>
                </a:cubicBezTo>
                <a:cubicBezTo>
                  <a:pt x="1442" y="1397"/>
                  <a:pt x="1435" y="1396"/>
                  <a:pt x="1428" y="1396"/>
                </a:cubicBezTo>
                <a:cubicBezTo>
                  <a:pt x="1423" y="1396"/>
                  <a:pt x="1418" y="1395"/>
                  <a:pt x="1414" y="1395"/>
                </a:cubicBezTo>
                <a:cubicBezTo>
                  <a:pt x="1405" y="1394"/>
                  <a:pt x="1397" y="1394"/>
                  <a:pt x="1389" y="1393"/>
                </a:cubicBezTo>
                <a:cubicBezTo>
                  <a:pt x="1385" y="1393"/>
                  <a:pt x="1381" y="1393"/>
                  <a:pt x="1377" y="1392"/>
                </a:cubicBezTo>
                <a:cubicBezTo>
                  <a:pt x="1366" y="1391"/>
                  <a:pt x="1355" y="1390"/>
                  <a:pt x="1344" y="1389"/>
                </a:cubicBezTo>
                <a:cubicBezTo>
                  <a:pt x="1343" y="1389"/>
                  <a:pt x="1342" y="1389"/>
                  <a:pt x="1342" y="1389"/>
                </a:cubicBezTo>
                <a:cubicBezTo>
                  <a:pt x="1330" y="1387"/>
                  <a:pt x="1318" y="1386"/>
                  <a:pt x="1306" y="1384"/>
                </a:cubicBezTo>
                <a:cubicBezTo>
                  <a:pt x="1302" y="1383"/>
                  <a:pt x="1298" y="1383"/>
                  <a:pt x="1295" y="1382"/>
                </a:cubicBezTo>
                <a:cubicBezTo>
                  <a:pt x="1286" y="1381"/>
                  <a:pt x="1278" y="1380"/>
                  <a:pt x="1270" y="1379"/>
                </a:cubicBezTo>
                <a:cubicBezTo>
                  <a:pt x="1265" y="1378"/>
                  <a:pt x="1261" y="1377"/>
                  <a:pt x="1256" y="1376"/>
                </a:cubicBezTo>
                <a:cubicBezTo>
                  <a:pt x="1249" y="1375"/>
                  <a:pt x="1242" y="1374"/>
                  <a:pt x="1235" y="1372"/>
                </a:cubicBezTo>
                <a:cubicBezTo>
                  <a:pt x="1230" y="1371"/>
                  <a:pt x="1225" y="1370"/>
                  <a:pt x="1219" y="1369"/>
                </a:cubicBezTo>
                <a:cubicBezTo>
                  <a:pt x="1214" y="1368"/>
                  <a:pt x="1208" y="1367"/>
                  <a:pt x="1202" y="1366"/>
                </a:cubicBezTo>
                <a:cubicBezTo>
                  <a:pt x="1203" y="1362"/>
                  <a:pt x="1203" y="1358"/>
                  <a:pt x="1203" y="1355"/>
                </a:cubicBezTo>
                <a:cubicBezTo>
                  <a:pt x="1204" y="1351"/>
                  <a:pt x="1204" y="1348"/>
                  <a:pt x="1204" y="1345"/>
                </a:cubicBezTo>
                <a:cubicBezTo>
                  <a:pt x="1205" y="1340"/>
                  <a:pt x="1206" y="1335"/>
                  <a:pt x="1206" y="1330"/>
                </a:cubicBezTo>
                <a:cubicBezTo>
                  <a:pt x="1206" y="1327"/>
                  <a:pt x="1207" y="1324"/>
                  <a:pt x="1207" y="1321"/>
                </a:cubicBezTo>
                <a:cubicBezTo>
                  <a:pt x="1208" y="1315"/>
                  <a:pt x="1209" y="1310"/>
                  <a:pt x="1209" y="1304"/>
                </a:cubicBezTo>
                <a:cubicBezTo>
                  <a:pt x="1210" y="1302"/>
                  <a:pt x="1210" y="1299"/>
                  <a:pt x="1211" y="1297"/>
                </a:cubicBezTo>
                <a:cubicBezTo>
                  <a:pt x="1212" y="1289"/>
                  <a:pt x="1213" y="1281"/>
                  <a:pt x="1214" y="1273"/>
                </a:cubicBezTo>
                <a:cubicBezTo>
                  <a:pt x="1214" y="1272"/>
                  <a:pt x="1214" y="1271"/>
                  <a:pt x="1215" y="1270"/>
                </a:cubicBezTo>
                <a:cubicBezTo>
                  <a:pt x="1216" y="1263"/>
                  <a:pt x="1217" y="1256"/>
                  <a:pt x="1218" y="1249"/>
                </a:cubicBezTo>
                <a:cubicBezTo>
                  <a:pt x="1219" y="1247"/>
                  <a:pt x="1219" y="1244"/>
                  <a:pt x="1220" y="1241"/>
                </a:cubicBezTo>
                <a:cubicBezTo>
                  <a:pt x="1221" y="1236"/>
                  <a:pt x="1222" y="1231"/>
                  <a:pt x="1223" y="1226"/>
                </a:cubicBezTo>
                <a:cubicBezTo>
                  <a:pt x="1223" y="1223"/>
                  <a:pt x="1224" y="1219"/>
                  <a:pt x="1224" y="1216"/>
                </a:cubicBezTo>
                <a:cubicBezTo>
                  <a:pt x="1225" y="1212"/>
                  <a:pt x="1226" y="1207"/>
                  <a:pt x="1227" y="1202"/>
                </a:cubicBezTo>
                <a:cubicBezTo>
                  <a:pt x="1228" y="1199"/>
                  <a:pt x="1229" y="1196"/>
                  <a:pt x="1230" y="1192"/>
                </a:cubicBezTo>
                <a:cubicBezTo>
                  <a:pt x="1230" y="1189"/>
                  <a:pt x="1231" y="1185"/>
                  <a:pt x="1232" y="1182"/>
                </a:cubicBezTo>
                <a:cubicBezTo>
                  <a:pt x="1237" y="1183"/>
                  <a:pt x="1243" y="1184"/>
                  <a:pt x="1249" y="1185"/>
                </a:cubicBezTo>
                <a:cubicBezTo>
                  <a:pt x="1254" y="1186"/>
                  <a:pt x="1259" y="1187"/>
                  <a:pt x="1264" y="1187"/>
                </a:cubicBezTo>
                <a:cubicBezTo>
                  <a:pt x="1271" y="1189"/>
                  <a:pt x="1278" y="1190"/>
                  <a:pt x="1285" y="1191"/>
                </a:cubicBezTo>
                <a:cubicBezTo>
                  <a:pt x="1289" y="1191"/>
                  <a:pt x="1294" y="1192"/>
                  <a:pt x="1299" y="1193"/>
                </a:cubicBezTo>
                <a:cubicBezTo>
                  <a:pt x="1307" y="1194"/>
                  <a:pt x="1314" y="1195"/>
                  <a:pt x="1322" y="1196"/>
                </a:cubicBezTo>
                <a:cubicBezTo>
                  <a:pt x="1326" y="1196"/>
                  <a:pt x="1330" y="1197"/>
                  <a:pt x="1334" y="1197"/>
                </a:cubicBezTo>
                <a:cubicBezTo>
                  <a:pt x="1344" y="1199"/>
                  <a:pt x="1354" y="1200"/>
                  <a:pt x="1364" y="1201"/>
                </a:cubicBezTo>
                <a:cubicBezTo>
                  <a:pt x="1366" y="1201"/>
                  <a:pt x="1368" y="1201"/>
                  <a:pt x="1370" y="1201"/>
                </a:cubicBezTo>
                <a:cubicBezTo>
                  <a:pt x="1381" y="1202"/>
                  <a:pt x="1393" y="1203"/>
                  <a:pt x="1405" y="1204"/>
                </a:cubicBezTo>
                <a:cubicBezTo>
                  <a:pt x="1408" y="1204"/>
                  <a:pt x="1411" y="1205"/>
                  <a:pt x="1414" y="1205"/>
                </a:cubicBezTo>
                <a:cubicBezTo>
                  <a:pt x="1423" y="1205"/>
                  <a:pt x="1432" y="1206"/>
                  <a:pt x="1441" y="1206"/>
                </a:cubicBezTo>
                <a:cubicBezTo>
                  <a:pt x="1445" y="1207"/>
                  <a:pt x="1450" y="1207"/>
                  <a:pt x="1454" y="1207"/>
                </a:cubicBezTo>
                <a:cubicBezTo>
                  <a:pt x="1461" y="1207"/>
                  <a:pt x="1469" y="1207"/>
                  <a:pt x="1476" y="1208"/>
                </a:cubicBezTo>
                <a:cubicBezTo>
                  <a:pt x="1481" y="1208"/>
                  <a:pt x="1486" y="1208"/>
                  <a:pt x="1491" y="1208"/>
                </a:cubicBezTo>
                <a:cubicBezTo>
                  <a:pt x="1497" y="1208"/>
                  <a:pt x="1503" y="1208"/>
                  <a:pt x="1509" y="1208"/>
                </a:cubicBezTo>
                <a:cubicBezTo>
                  <a:pt x="1509" y="1208"/>
                  <a:pt x="1509" y="1208"/>
                  <a:pt x="1509" y="1208"/>
                </a:cubicBezTo>
                <a:close/>
                <a:moveTo>
                  <a:pt x="1779" y="1387"/>
                </a:moveTo>
                <a:cubicBezTo>
                  <a:pt x="1779" y="1392"/>
                  <a:pt x="1779" y="1397"/>
                  <a:pt x="1778" y="1402"/>
                </a:cubicBezTo>
                <a:cubicBezTo>
                  <a:pt x="1778" y="1407"/>
                  <a:pt x="1778" y="1411"/>
                  <a:pt x="1777" y="1416"/>
                </a:cubicBezTo>
                <a:cubicBezTo>
                  <a:pt x="1777" y="1423"/>
                  <a:pt x="1777" y="1429"/>
                  <a:pt x="1776" y="1436"/>
                </a:cubicBezTo>
                <a:cubicBezTo>
                  <a:pt x="1776" y="1440"/>
                  <a:pt x="1776" y="1444"/>
                  <a:pt x="1776" y="1449"/>
                </a:cubicBezTo>
                <a:cubicBezTo>
                  <a:pt x="1775" y="1456"/>
                  <a:pt x="1775" y="1463"/>
                  <a:pt x="1775" y="1471"/>
                </a:cubicBezTo>
                <a:cubicBezTo>
                  <a:pt x="1775" y="1474"/>
                  <a:pt x="1775" y="1478"/>
                  <a:pt x="1774" y="1482"/>
                </a:cubicBezTo>
                <a:cubicBezTo>
                  <a:pt x="1774" y="1493"/>
                  <a:pt x="1774" y="1504"/>
                  <a:pt x="1774" y="1514"/>
                </a:cubicBezTo>
                <a:cubicBezTo>
                  <a:pt x="1774" y="1520"/>
                  <a:pt x="1774" y="1525"/>
                  <a:pt x="1774" y="1531"/>
                </a:cubicBezTo>
                <a:cubicBezTo>
                  <a:pt x="1774" y="1533"/>
                  <a:pt x="1774" y="1535"/>
                  <a:pt x="1774" y="1537"/>
                </a:cubicBezTo>
                <a:cubicBezTo>
                  <a:pt x="1774" y="1540"/>
                  <a:pt x="1774" y="1544"/>
                  <a:pt x="1774" y="1547"/>
                </a:cubicBezTo>
                <a:cubicBezTo>
                  <a:pt x="1775" y="1550"/>
                  <a:pt x="1775" y="1552"/>
                  <a:pt x="1775" y="1554"/>
                </a:cubicBezTo>
                <a:cubicBezTo>
                  <a:pt x="1775" y="1558"/>
                  <a:pt x="1775" y="1561"/>
                  <a:pt x="1775" y="1564"/>
                </a:cubicBezTo>
                <a:cubicBezTo>
                  <a:pt x="1775" y="1566"/>
                  <a:pt x="1775" y="1569"/>
                  <a:pt x="1775" y="1571"/>
                </a:cubicBezTo>
                <a:cubicBezTo>
                  <a:pt x="1775" y="1574"/>
                  <a:pt x="1775" y="1576"/>
                  <a:pt x="1775" y="1578"/>
                </a:cubicBezTo>
                <a:cubicBezTo>
                  <a:pt x="1770" y="1579"/>
                  <a:pt x="1766" y="1580"/>
                  <a:pt x="1761" y="1581"/>
                </a:cubicBezTo>
                <a:cubicBezTo>
                  <a:pt x="1756" y="1581"/>
                  <a:pt x="1751" y="1582"/>
                  <a:pt x="1746" y="1583"/>
                </a:cubicBezTo>
                <a:cubicBezTo>
                  <a:pt x="1740" y="1584"/>
                  <a:pt x="1734" y="1585"/>
                  <a:pt x="1728" y="1586"/>
                </a:cubicBezTo>
                <a:cubicBezTo>
                  <a:pt x="1723" y="1586"/>
                  <a:pt x="1718" y="1587"/>
                  <a:pt x="1713" y="1588"/>
                </a:cubicBezTo>
                <a:cubicBezTo>
                  <a:pt x="1707" y="1588"/>
                  <a:pt x="1701" y="1589"/>
                  <a:pt x="1695" y="1590"/>
                </a:cubicBezTo>
                <a:cubicBezTo>
                  <a:pt x="1690" y="1590"/>
                  <a:pt x="1685" y="1591"/>
                  <a:pt x="1680" y="1592"/>
                </a:cubicBezTo>
                <a:cubicBezTo>
                  <a:pt x="1674" y="1592"/>
                  <a:pt x="1668" y="1593"/>
                  <a:pt x="1662" y="1593"/>
                </a:cubicBezTo>
                <a:cubicBezTo>
                  <a:pt x="1657" y="1594"/>
                  <a:pt x="1652" y="1594"/>
                  <a:pt x="1647" y="1595"/>
                </a:cubicBezTo>
                <a:cubicBezTo>
                  <a:pt x="1641" y="1595"/>
                  <a:pt x="1634" y="1596"/>
                  <a:pt x="1628" y="1596"/>
                </a:cubicBezTo>
                <a:cubicBezTo>
                  <a:pt x="1623" y="1597"/>
                  <a:pt x="1619" y="1597"/>
                  <a:pt x="1614" y="1597"/>
                </a:cubicBezTo>
                <a:cubicBezTo>
                  <a:pt x="1607" y="1598"/>
                  <a:pt x="1601" y="1598"/>
                  <a:pt x="1594" y="1599"/>
                </a:cubicBezTo>
                <a:cubicBezTo>
                  <a:pt x="1590" y="1599"/>
                  <a:pt x="1585" y="1599"/>
                  <a:pt x="1581" y="1599"/>
                </a:cubicBezTo>
                <a:cubicBezTo>
                  <a:pt x="1573" y="1600"/>
                  <a:pt x="1566" y="1600"/>
                  <a:pt x="1559" y="1600"/>
                </a:cubicBezTo>
                <a:cubicBezTo>
                  <a:pt x="1555" y="1600"/>
                  <a:pt x="1551" y="1600"/>
                  <a:pt x="1548" y="1600"/>
                </a:cubicBezTo>
                <a:cubicBezTo>
                  <a:pt x="1537" y="1601"/>
                  <a:pt x="1526" y="1601"/>
                  <a:pt x="1515" y="1601"/>
                </a:cubicBezTo>
                <a:cubicBezTo>
                  <a:pt x="1507" y="1601"/>
                  <a:pt x="1500" y="1601"/>
                  <a:pt x="1493" y="1600"/>
                </a:cubicBezTo>
                <a:cubicBezTo>
                  <a:pt x="1493" y="1597"/>
                  <a:pt x="1493" y="1594"/>
                  <a:pt x="1492" y="1590"/>
                </a:cubicBezTo>
                <a:cubicBezTo>
                  <a:pt x="1492" y="1587"/>
                  <a:pt x="1492" y="1584"/>
                  <a:pt x="1492" y="1581"/>
                </a:cubicBezTo>
                <a:cubicBezTo>
                  <a:pt x="1492" y="1577"/>
                  <a:pt x="1492" y="1572"/>
                  <a:pt x="1491" y="1568"/>
                </a:cubicBezTo>
                <a:cubicBezTo>
                  <a:pt x="1491" y="1565"/>
                  <a:pt x="1491" y="1562"/>
                  <a:pt x="1491" y="1559"/>
                </a:cubicBezTo>
                <a:cubicBezTo>
                  <a:pt x="1491" y="1554"/>
                  <a:pt x="1491" y="1549"/>
                  <a:pt x="1491" y="1544"/>
                </a:cubicBezTo>
                <a:cubicBezTo>
                  <a:pt x="1491" y="1541"/>
                  <a:pt x="1491" y="1539"/>
                  <a:pt x="1491" y="1537"/>
                </a:cubicBezTo>
                <a:cubicBezTo>
                  <a:pt x="1491" y="1529"/>
                  <a:pt x="1490" y="1522"/>
                  <a:pt x="1490" y="1514"/>
                </a:cubicBezTo>
                <a:cubicBezTo>
                  <a:pt x="1490" y="1506"/>
                  <a:pt x="1491" y="1497"/>
                  <a:pt x="1491" y="1488"/>
                </a:cubicBezTo>
                <a:cubicBezTo>
                  <a:pt x="1491" y="1485"/>
                  <a:pt x="1491" y="1482"/>
                  <a:pt x="1491" y="1479"/>
                </a:cubicBezTo>
                <a:cubicBezTo>
                  <a:pt x="1491" y="1473"/>
                  <a:pt x="1491" y="1467"/>
                  <a:pt x="1491" y="1461"/>
                </a:cubicBezTo>
                <a:cubicBezTo>
                  <a:pt x="1492" y="1457"/>
                  <a:pt x="1492" y="1454"/>
                  <a:pt x="1492" y="1450"/>
                </a:cubicBezTo>
                <a:cubicBezTo>
                  <a:pt x="1492" y="1445"/>
                  <a:pt x="1492" y="1439"/>
                  <a:pt x="1493" y="1434"/>
                </a:cubicBezTo>
                <a:cubicBezTo>
                  <a:pt x="1493" y="1430"/>
                  <a:pt x="1493" y="1427"/>
                  <a:pt x="1493" y="1423"/>
                </a:cubicBezTo>
                <a:cubicBezTo>
                  <a:pt x="1494" y="1419"/>
                  <a:pt x="1494" y="1414"/>
                  <a:pt x="1494" y="1410"/>
                </a:cubicBezTo>
                <a:cubicBezTo>
                  <a:pt x="1501" y="1410"/>
                  <a:pt x="1508" y="1410"/>
                  <a:pt x="1515" y="1410"/>
                </a:cubicBezTo>
                <a:cubicBezTo>
                  <a:pt x="1526" y="1410"/>
                  <a:pt x="1537" y="1410"/>
                  <a:pt x="1548" y="1410"/>
                </a:cubicBezTo>
                <a:cubicBezTo>
                  <a:pt x="1552" y="1410"/>
                  <a:pt x="1556" y="1410"/>
                  <a:pt x="1559" y="1410"/>
                </a:cubicBezTo>
                <a:cubicBezTo>
                  <a:pt x="1567" y="1409"/>
                  <a:pt x="1575" y="1409"/>
                  <a:pt x="1582" y="1409"/>
                </a:cubicBezTo>
                <a:cubicBezTo>
                  <a:pt x="1587" y="1409"/>
                  <a:pt x="1591" y="1408"/>
                  <a:pt x="1595" y="1408"/>
                </a:cubicBezTo>
                <a:cubicBezTo>
                  <a:pt x="1602" y="1408"/>
                  <a:pt x="1609" y="1407"/>
                  <a:pt x="1616" y="1407"/>
                </a:cubicBezTo>
                <a:cubicBezTo>
                  <a:pt x="1621" y="1407"/>
                  <a:pt x="1625" y="1406"/>
                  <a:pt x="1630" y="1406"/>
                </a:cubicBezTo>
                <a:cubicBezTo>
                  <a:pt x="1637" y="1405"/>
                  <a:pt x="1643" y="1405"/>
                  <a:pt x="1650" y="1404"/>
                </a:cubicBezTo>
                <a:cubicBezTo>
                  <a:pt x="1655" y="1404"/>
                  <a:pt x="1659" y="1403"/>
                  <a:pt x="1664" y="1403"/>
                </a:cubicBezTo>
                <a:cubicBezTo>
                  <a:pt x="1671" y="1402"/>
                  <a:pt x="1677" y="1402"/>
                  <a:pt x="1683" y="1401"/>
                </a:cubicBezTo>
                <a:cubicBezTo>
                  <a:pt x="1688" y="1401"/>
                  <a:pt x="1693" y="1400"/>
                  <a:pt x="1698" y="1399"/>
                </a:cubicBezTo>
                <a:cubicBezTo>
                  <a:pt x="1704" y="1399"/>
                  <a:pt x="1711" y="1398"/>
                  <a:pt x="1717" y="1397"/>
                </a:cubicBezTo>
                <a:cubicBezTo>
                  <a:pt x="1722" y="1396"/>
                  <a:pt x="1727" y="1396"/>
                  <a:pt x="1732" y="1395"/>
                </a:cubicBezTo>
                <a:cubicBezTo>
                  <a:pt x="1738" y="1394"/>
                  <a:pt x="1744" y="1393"/>
                  <a:pt x="1750" y="1392"/>
                </a:cubicBezTo>
                <a:cubicBezTo>
                  <a:pt x="1755" y="1391"/>
                  <a:pt x="1760" y="1390"/>
                  <a:pt x="1765" y="1390"/>
                </a:cubicBezTo>
                <a:cubicBezTo>
                  <a:pt x="1770" y="1389"/>
                  <a:pt x="1775" y="1388"/>
                  <a:pt x="1779" y="1387"/>
                </a:cubicBezTo>
                <a:cubicBezTo>
                  <a:pt x="1779" y="1387"/>
                  <a:pt x="1779" y="1387"/>
                  <a:pt x="1779" y="1387"/>
                </a:cubicBezTo>
                <a:close/>
                <a:moveTo>
                  <a:pt x="1218" y="1381"/>
                </a:moveTo>
                <a:cubicBezTo>
                  <a:pt x="1223" y="1382"/>
                  <a:pt x="1228" y="1383"/>
                  <a:pt x="1233" y="1384"/>
                </a:cubicBezTo>
                <a:cubicBezTo>
                  <a:pt x="1240" y="1386"/>
                  <a:pt x="1247" y="1387"/>
                  <a:pt x="1254" y="1388"/>
                </a:cubicBezTo>
                <a:cubicBezTo>
                  <a:pt x="1259" y="1389"/>
                  <a:pt x="1264" y="1390"/>
                  <a:pt x="1269" y="1390"/>
                </a:cubicBezTo>
                <a:cubicBezTo>
                  <a:pt x="1276" y="1392"/>
                  <a:pt x="1284" y="1393"/>
                  <a:pt x="1292" y="1394"/>
                </a:cubicBezTo>
                <a:cubicBezTo>
                  <a:pt x="1296" y="1395"/>
                  <a:pt x="1300" y="1395"/>
                  <a:pt x="1304" y="1396"/>
                </a:cubicBezTo>
                <a:cubicBezTo>
                  <a:pt x="1315" y="1397"/>
                  <a:pt x="1326" y="1399"/>
                  <a:pt x="1336" y="1400"/>
                </a:cubicBezTo>
                <a:cubicBezTo>
                  <a:pt x="1338" y="1400"/>
                  <a:pt x="1339" y="1400"/>
                  <a:pt x="1340" y="1400"/>
                </a:cubicBezTo>
                <a:cubicBezTo>
                  <a:pt x="1352" y="1402"/>
                  <a:pt x="1364" y="1403"/>
                  <a:pt x="1376" y="1404"/>
                </a:cubicBezTo>
                <a:cubicBezTo>
                  <a:pt x="1380" y="1404"/>
                  <a:pt x="1384" y="1405"/>
                  <a:pt x="1388" y="1405"/>
                </a:cubicBezTo>
                <a:cubicBezTo>
                  <a:pt x="1396" y="1406"/>
                  <a:pt x="1404" y="1406"/>
                  <a:pt x="1413" y="1407"/>
                </a:cubicBezTo>
                <a:cubicBezTo>
                  <a:pt x="1417" y="1407"/>
                  <a:pt x="1422" y="1408"/>
                  <a:pt x="1427" y="1408"/>
                </a:cubicBezTo>
                <a:cubicBezTo>
                  <a:pt x="1434" y="1408"/>
                  <a:pt x="1442" y="1409"/>
                  <a:pt x="1449" y="1409"/>
                </a:cubicBezTo>
                <a:cubicBezTo>
                  <a:pt x="1454" y="1409"/>
                  <a:pt x="1459" y="1409"/>
                  <a:pt x="1464" y="1409"/>
                </a:cubicBezTo>
                <a:cubicBezTo>
                  <a:pt x="1470" y="1410"/>
                  <a:pt x="1476" y="1410"/>
                  <a:pt x="1482" y="1410"/>
                </a:cubicBezTo>
                <a:cubicBezTo>
                  <a:pt x="1482" y="1410"/>
                  <a:pt x="1482" y="1410"/>
                  <a:pt x="1482" y="1410"/>
                </a:cubicBezTo>
                <a:cubicBezTo>
                  <a:pt x="1482" y="1410"/>
                  <a:pt x="1482" y="1410"/>
                  <a:pt x="1482" y="1410"/>
                </a:cubicBezTo>
                <a:cubicBezTo>
                  <a:pt x="1482" y="1414"/>
                  <a:pt x="1482" y="1418"/>
                  <a:pt x="1481" y="1422"/>
                </a:cubicBezTo>
                <a:cubicBezTo>
                  <a:pt x="1481" y="1426"/>
                  <a:pt x="1481" y="1430"/>
                  <a:pt x="1481" y="1434"/>
                </a:cubicBezTo>
                <a:cubicBezTo>
                  <a:pt x="1480" y="1439"/>
                  <a:pt x="1480" y="1444"/>
                  <a:pt x="1480" y="1450"/>
                </a:cubicBezTo>
                <a:cubicBezTo>
                  <a:pt x="1480" y="1453"/>
                  <a:pt x="1480" y="1457"/>
                  <a:pt x="1479" y="1461"/>
                </a:cubicBezTo>
                <a:cubicBezTo>
                  <a:pt x="1479" y="1467"/>
                  <a:pt x="1479" y="1473"/>
                  <a:pt x="1479" y="1479"/>
                </a:cubicBezTo>
                <a:cubicBezTo>
                  <a:pt x="1479" y="1482"/>
                  <a:pt x="1479" y="1485"/>
                  <a:pt x="1479" y="1488"/>
                </a:cubicBezTo>
                <a:cubicBezTo>
                  <a:pt x="1479" y="1497"/>
                  <a:pt x="1478" y="1506"/>
                  <a:pt x="1478" y="1514"/>
                </a:cubicBezTo>
                <a:cubicBezTo>
                  <a:pt x="1478" y="1522"/>
                  <a:pt x="1479" y="1529"/>
                  <a:pt x="1479" y="1537"/>
                </a:cubicBezTo>
                <a:cubicBezTo>
                  <a:pt x="1479" y="1539"/>
                  <a:pt x="1479" y="1542"/>
                  <a:pt x="1479" y="1544"/>
                </a:cubicBezTo>
                <a:cubicBezTo>
                  <a:pt x="1479" y="1549"/>
                  <a:pt x="1479" y="1554"/>
                  <a:pt x="1479" y="1559"/>
                </a:cubicBezTo>
                <a:cubicBezTo>
                  <a:pt x="1479" y="1562"/>
                  <a:pt x="1479" y="1565"/>
                  <a:pt x="1479" y="1568"/>
                </a:cubicBezTo>
                <a:cubicBezTo>
                  <a:pt x="1480" y="1572"/>
                  <a:pt x="1480" y="1577"/>
                  <a:pt x="1480" y="1581"/>
                </a:cubicBezTo>
                <a:cubicBezTo>
                  <a:pt x="1480" y="1584"/>
                  <a:pt x="1480" y="1587"/>
                  <a:pt x="1480" y="1590"/>
                </a:cubicBezTo>
                <a:cubicBezTo>
                  <a:pt x="1481" y="1594"/>
                  <a:pt x="1481" y="1597"/>
                  <a:pt x="1481" y="1600"/>
                </a:cubicBezTo>
                <a:cubicBezTo>
                  <a:pt x="1480" y="1600"/>
                  <a:pt x="1479" y="1600"/>
                  <a:pt x="1478" y="1600"/>
                </a:cubicBezTo>
                <a:cubicBezTo>
                  <a:pt x="1468" y="1600"/>
                  <a:pt x="1457" y="1600"/>
                  <a:pt x="1446" y="1599"/>
                </a:cubicBezTo>
                <a:cubicBezTo>
                  <a:pt x="1445" y="1599"/>
                  <a:pt x="1444" y="1599"/>
                  <a:pt x="1442" y="1599"/>
                </a:cubicBezTo>
                <a:cubicBezTo>
                  <a:pt x="1431" y="1598"/>
                  <a:pt x="1421" y="1598"/>
                  <a:pt x="1410" y="1597"/>
                </a:cubicBezTo>
                <a:cubicBezTo>
                  <a:pt x="1409" y="1597"/>
                  <a:pt x="1408" y="1597"/>
                  <a:pt x="1407" y="1597"/>
                </a:cubicBezTo>
                <a:cubicBezTo>
                  <a:pt x="1396" y="1596"/>
                  <a:pt x="1385" y="1595"/>
                  <a:pt x="1374" y="1594"/>
                </a:cubicBezTo>
                <a:cubicBezTo>
                  <a:pt x="1373" y="1594"/>
                  <a:pt x="1372" y="1594"/>
                  <a:pt x="1371" y="1594"/>
                </a:cubicBezTo>
                <a:cubicBezTo>
                  <a:pt x="1360" y="1593"/>
                  <a:pt x="1349" y="1592"/>
                  <a:pt x="1338" y="1590"/>
                </a:cubicBezTo>
                <a:cubicBezTo>
                  <a:pt x="1337" y="1590"/>
                  <a:pt x="1337" y="1590"/>
                  <a:pt x="1336" y="1590"/>
                </a:cubicBezTo>
                <a:cubicBezTo>
                  <a:pt x="1325" y="1589"/>
                  <a:pt x="1313" y="1587"/>
                  <a:pt x="1302" y="1586"/>
                </a:cubicBezTo>
                <a:cubicBezTo>
                  <a:pt x="1302" y="1586"/>
                  <a:pt x="1302" y="1586"/>
                  <a:pt x="1301" y="1586"/>
                </a:cubicBezTo>
                <a:cubicBezTo>
                  <a:pt x="1290" y="1584"/>
                  <a:pt x="1279" y="1582"/>
                  <a:pt x="1268" y="1580"/>
                </a:cubicBezTo>
                <a:cubicBezTo>
                  <a:pt x="1267" y="1580"/>
                  <a:pt x="1266" y="1580"/>
                  <a:pt x="1265" y="1580"/>
                </a:cubicBezTo>
                <a:cubicBezTo>
                  <a:pt x="1255" y="1578"/>
                  <a:pt x="1244" y="1576"/>
                  <a:pt x="1233" y="1574"/>
                </a:cubicBezTo>
                <a:cubicBezTo>
                  <a:pt x="1232" y="1574"/>
                  <a:pt x="1231" y="1574"/>
                  <a:pt x="1230" y="1574"/>
                </a:cubicBezTo>
                <a:cubicBezTo>
                  <a:pt x="1219" y="1572"/>
                  <a:pt x="1209" y="1570"/>
                  <a:pt x="1198" y="1567"/>
                </a:cubicBezTo>
                <a:cubicBezTo>
                  <a:pt x="1197" y="1567"/>
                  <a:pt x="1197" y="1567"/>
                  <a:pt x="1196" y="1567"/>
                </a:cubicBezTo>
                <a:cubicBezTo>
                  <a:pt x="1196" y="1561"/>
                  <a:pt x="1195" y="1556"/>
                  <a:pt x="1195" y="1551"/>
                </a:cubicBezTo>
                <a:cubicBezTo>
                  <a:pt x="1195" y="1548"/>
                  <a:pt x="1195" y="1545"/>
                  <a:pt x="1195" y="1542"/>
                </a:cubicBezTo>
                <a:cubicBezTo>
                  <a:pt x="1195" y="1533"/>
                  <a:pt x="1195" y="1524"/>
                  <a:pt x="1195" y="1514"/>
                </a:cubicBezTo>
                <a:cubicBezTo>
                  <a:pt x="1195" y="1503"/>
                  <a:pt x="1195" y="1491"/>
                  <a:pt x="1195" y="1480"/>
                </a:cubicBezTo>
                <a:cubicBezTo>
                  <a:pt x="1195" y="1476"/>
                  <a:pt x="1196" y="1472"/>
                  <a:pt x="1196" y="1468"/>
                </a:cubicBezTo>
                <a:cubicBezTo>
                  <a:pt x="1196" y="1460"/>
                  <a:pt x="1196" y="1452"/>
                  <a:pt x="1196" y="1444"/>
                </a:cubicBezTo>
                <a:cubicBezTo>
                  <a:pt x="1197" y="1440"/>
                  <a:pt x="1197" y="1435"/>
                  <a:pt x="1197" y="1431"/>
                </a:cubicBezTo>
                <a:cubicBezTo>
                  <a:pt x="1198" y="1423"/>
                  <a:pt x="1198" y="1416"/>
                  <a:pt x="1198" y="1409"/>
                </a:cubicBezTo>
                <a:cubicBezTo>
                  <a:pt x="1199" y="1404"/>
                  <a:pt x="1199" y="1399"/>
                  <a:pt x="1200" y="1394"/>
                </a:cubicBezTo>
                <a:cubicBezTo>
                  <a:pt x="1200" y="1389"/>
                  <a:pt x="1201" y="1383"/>
                  <a:pt x="1201" y="1378"/>
                </a:cubicBezTo>
                <a:cubicBezTo>
                  <a:pt x="1207" y="1379"/>
                  <a:pt x="1212" y="1380"/>
                  <a:pt x="1218" y="1381"/>
                </a:cubicBezTo>
                <a:close/>
                <a:moveTo>
                  <a:pt x="1199" y="1580"/>
                </a:moveTo>
                <a:cubicBezTo>
                  <a:pt x="1209" y="1582"/>
                  <a:pt x="1219" y="1584"/>
                  <a:pt x="1230" y="1586"/>
                </a:cubicBezTo>
                <a:cubicBezTo>
                  <a:pt x="1231" y="1586"/>
                  <a:pt x="1232" y="1586"/>
                  <a:pt x="1234" y="1587"/>
                </a:cubicBezTo>
                <a:cubicBezTo>
                  <a:pt x="1244" y="1589"/>
                  <a:pt x="1255" y="1591"/>
                  <a:pt x="1265" y="1592"/>
                </a:cubicBezTo>
                <a:cubicBezTo>
                  <a:pt x="1267" y="1592"/>
                  <a:pt x="1268" y="1593"/>
                  <a:pt x="1269" y="1593"/>
                </a:cubicBezTo>
                <a:cubicBezTo>
                  <a:pt x="1280" y="1595"/>
                  <a:pt x="1290" y="1596"/>
                  <a:pt x="1301" y="1598"/>
                </a:cubicBezTo>
                <a:cubicBezTo>
                  <a:pt x="1302" y="1598"/>
                  <a:pt x="1303" y="1598"/>
                  <a:pt x="1304" y="1598"/>
                </a:cubicBezTo>
                <a:cubicBezTo>
                  <a:pt x="1315" y="1600"/>
                  <a:pt x="1326" y="1601"/>
                  <a:pt x="1337" y="1602"/>
                </a:cubicBezTo>
                <a:cubicBezTo>
                  <a:pt x="1338" y="1602"/>
                  <a:pt x="1338" y="1603"/>
                  <a:pt x="1339" y="1603"/>
                </a:cubicBezTo>
                <a:cubicBezTo>
                  <a:pt x="1350" y="1604"/>
                  <a:pt x="1362" y="1605"/>
                  <a:pt x="1373" y="1606"/>
                </a:cubicBezTo>
                <a:cubicBezTo>
                  <a:pt x="1373" y="1606"/>
                  <a:pt x="1374" y="1606"/>
                  <a:pt x="1374" y="1606"/>
                </a:cubicBezTo>
                <a:cubicBezTo>
                  <a:pt x="1385" y="1607"/>
                  <a:pt x="1397" y="1608"/>
                  <a:pt x="1408" y="1609"/>
                </a:cubicBezTo>
                <a:cubicBezTo>
                  <a:pt x="1409" y="1609"/>
                  <a:pt x="1409" y="1609"/>
                  <a:pt x="1410" y="1609"/>
                </a:cubicBezTo>
                <a:cubicBezTo>
                  <a:pt x="1421" y="1610"/>
                  <a:pt x="1432" y="1610"/>
                  <a:pt x="1443" y="1611"/>
                </a:cubicBezTo>
                <a:cubicBezTo>
                  <a:pt x="1444" y="1611"/>
                  <a:pt x="1446" y="1611"/>
                  <a:pt x="1447" y="1611"/>
                </a:cubicBezTo>
                <a:cubicBezTo>
                  <a:pt x="1457" y="1612"/>
                  <a:pt x="1468" y="1612"/>
                  <a:pt x="1479" y="1612"/>
                </a:cubicBezTo>
                <a:cubicBezTo>
                  <a:pt x="1480" y="1612"/>
                  <a:pt x="1481" y="1612"/>
                  <a:pt x="1482" y="1612"/>
                </a:cubicBezTo>
                <a:cubicBezTo>
                  <a:pt x="1482" y="1612"/>
                  <a:pt x="1482" y="1612"/>
                  <a:pt x="1482" y="1612"/>
                </a:cubicBezTo>
                <a:cubicBezTo>
                  <a:pt x="1482" y="1612"/>
                  <a:pt x="1482" y="1612"/>
                  <a:pt x="1482" y="1612"/>
                </a:cubicBezTo>
                <a:cubicBezTo>
                  <a:pt x="1482" y="1616"/>
                  <a:pt x="1482" y="1620"/>
                  <a:pt x="1482" y="1624"/>
                </a:cubicBezTo>
                <a:cubicBezTo>
                  <a:pt x="1483" y="1627"/>
                  <a:pt x="1483" y="1631"/>
                  <a:pt x="1483" y="1634"/>
                </a:cubicBezTo>
                <a:cubicBezTo>
                  <a:pt x="1484" y="1639"/>
                  <a:pt x="1484" y="1645"/>
                  <a:pt x="1484" y="1650"/>
                </a:cubicBezTo>
                <a:cubicBezTo>
                  <a:pt x="1485" y="1653"/>
                  <a:pt x="1485" y="1656"/>
                  <a:pt x="1485" y="1659"/>
                </a:cubicBezTo>
                <a:cubicBezTo>
                  <a:pt x="1486" y="1665"/>
                  <a:pt x="1487" y="1672"/>
                  <a:pt x="1487" y="1678"/>
                </a:cubicBezTo>
                <a:cubicBezTo>
                  <a:pt x="1487" y="1680"/>
                  <a:pt x="1488" y="1682"/>
                  <a:pt x="1488" y="1684"/>
                </a:cubicBezTo>
                <a:cubicBezTo>
                  <a:pt x="1489" y="1692"/>
                  <a:pt x="1490" y="1700"/>
                  <a:pt x="1491" y="1709"/>
                </a:cubicBezTo>
                <a:cubicBezTo>
                  <a:pt x="1491" y="1711"/>
                  <a:pt x="1491" y="1713"/>
                  <a:pt x="1492" y="1715"/>
                </a:cubicBezTo>
                <a:cubicBezTo>
                  <a:pt x="1493" y="1721"/>
                  <a:pt x="1493" y="1727"/>
                  <a:pt x="1494" y="1733"/>
                </a:cubicBezTo>
                <a:cubicBezTo>
                  <a:pt x="1495" y="1736"/>
                  <a:pt x="1495" y="1740"/>
                  <a:pt x="1496" y="1743"/>
                </a:cubicBezTo>
                <a:cubicBezTo>
                  <a:pt x="1496" y="1748"/>
                  <a:pt x="1497" y="1753"/>
                  <a:pt x="1498" y="1758"/>
                </a:cubicBezTo>
                <a:cubicBezTo>
                  <a:pt x="1499" y="1761"/>
                  <a:pt x="1499" y="1765"/>
                  <a:pt x="1500" y="1768"/>
                </a:cubicBezTo>
                <a:cubicBezTo>
                  <a:pt x="1501" y="1773"/>
                  <a:pt x="1501" y="1778"/>
                  <a:pt x="1502" y="1782"/>
                </a:cubicBezTo>
                <a:cubicBezTo>
                  <a:pt x="1503" y="1786"/>
                  <a:pt x="1503" y="1790"/>
                  <a:pt x="1504" y="1793"/>
                </a:cubicBezTo>
                <a:cubicBezTo>
                  <a:pt x="1505" y="1796"/>
                  <a:pt x="1505" y="1800"/>
                  <a:pt x="1506" y="1803"/>
                </a:cubicBezTo>
                <a:cubicBezTo>
                  <a:pt x="1505" y="1803"/>
                  <a:pt x="1504" y="1803"/>
                  <a:pt x="1503" y="1803"/>
                </a:cubicBezTo>
                <a:cubicBezTo>
                  <a:pt x="1493" y="1803"/>
                  <a:pt x="1482" y="1803"/>
                  <a:pt x="1471" y="1802"/>
                </a:cubicBezTo>
                <a:cubicBezTo>
                  <a:pt x="1470" y="1802"/>
                  <a:pt x="1468" y="1802"/>
                  <a:pt x="1467" y="1802"/>
                </a:cubicBezTo>
                <a:cubicBezTo>
                  <a:pt x="1456" y="1802"/>
                  <a:pt x="1445" y="1801"/>
                  <a:pt x="1434" y="1801"/>
                </a:cubicBezTo>
                <a:cubicBezTo>
                  <a:pt x="1433" y="1801"/>
                  <a:pt x="1432" y="1801"/>
                  <a:pt x="1431" y="1801"/>
                </a:cubicBezTo>
                <a:cubicBezTo>
                  <a:pt x="1420" y="1800"/>
                  <a:pt x="1409" y="1799"/>
                  <a:pt x="1398" y="1798"/>
                </a:cubicBezTo>
                <a:cubicBezTo>
                  <a:pt x="1397" y="1798"/>
                  <a:pt x="1396" y="1798"/>
                  <a:pt x="1395" y="1798"/>
                </a:cubicBezTo>
                <a:cubicBezTo>
                  <a:pt x="1383" y="1797"/>
                  <a:pt x="1372" y="1796"/>
                  <a:pt x="1361" y="1795"/>
                </a:cubicBezTo>
                <a:cubicBezTo>
                  <a:pt x="1360" y="1795"/>
                  <a:pt x="1360" y="1795"/>
                  <a:pt x="1359" y="1795"/>
                </a:cubicBezTo>
                <a:cubicBezTo>
                  <a:pt x="1348" y="1794"/>
                  <a:pt x="1336" y="1793"/>
                  <a:pt x="1324" y="1791"/>
                </a:cubicBezTo>
                <a:cubicBezTo>
                  <a:pt x="1324" y="1791"/>
                  <a:pt x="1324" y="1791"/>
                  <a:pt x="1324" y="1791"/>
                </a:cubicBezTo>
                <a:cubicBezTo>
                  <a:pt x="1313" y="1790"/>
                  <a:pt x="1301" y="1788"/>
                  <a:pt x="1290" y="1786"/>
                </a:cubicBezTo>
                <a:cubicBezTo>
                  <a:pt x="1289" y="1786"/>
                  <a:pt x="1289" y="1786"/>
                  <a:pt x="1288" y="1786"/>
                </a:cubicBezTo>
                <a:cubicBezTo>
                  <a:pt x="1277" y="1784"/>
                  <a:pt x="1266" y="1782"/>
                  <a:pt x="1255" y="1781"/>
                </a:cubicBezTo>
                <a:cubicBezTo>
                  <a:pt x="1254" y="1780"/>
                  <a:pt x="1253" y="1780"/>
                  <a:pt x="1252" y="1780"/>
                </a:cubicBezTo>
                <a:cubicBezTo>
                  <a:pt x="1241" y="1778"/>
                  <a:pt x="1230" y="1776"/>
                  <a:pt x="1219" y="1774"/>
                </a:cubicBezTo>
                <a:cubicBezTo>
                  <a:pt x="1219" y="1774"/>
                  <a:pt x="1218" y="1774"/>
                  <a:pt x="1217" y="1774"/>
                </a:cubicBezTo>
                <a:cubicBezTo>
                  <a:pt x="1216" y="1769"/>
                  <a:pt x="1216" y="1764"/>
                  <a:pt x="1215" y="1760"/>
                </a:cubicBezTo>
                <a:cubicBezTo>
                  <a:pt x="1214" y="1757"/>
                  <a:pt x="1214" y="1754"/>
                  <a:pt x="1213" y="1751"/>
                </a:cubicBezTo>
                <a:cubicBezTo>
                  <a:pt x="1212" y="1745"/>
                  <a:pt x="1211" y="1739"/>
                  <a:pt x="1211" y="1732"/>
                </a:cubicBezTo>
                <a:cubicBezTo>
                  <a:pt x="1210" y="1730"/>
                  <a:pt x="1210" y="1728"/>
                  <a:pt x="1210" y="1726"/>
                </a:cubicBezTo>
                <a:cubicBezTo>
                  <a:pt x="1208" y="1718"/>
                  <a:pt x="1207" y="1709"/>
                  <a:pt x="1206" y="1701"/>
                </a:cubicBezTo>
                <a:cubicBezTo>
                  <a:pt x="1206" y="1700"/>
                  <a:pt x="1206" y="1700"/>
                  <a:pt x="1206" y="1699"/>
                </a:cubicBezTo>
                <a:cubicBezTo>
                  <a:pt x="1205" y="1691"/>
                  <a:pt x="1204" y="1684"/>
                  <a:pt x="1203" y="1676"/>
                </a:cubicBezTo>
                <a:cubicBezTo>
                  <a:pt x="1203" y="1673"/>
                  <a:pt x="1203" y="1670"/>
                  <a:pt x="1203" y="1668"/>
                </a:cubicBezTo>
                <a:cubicBezTo>
                  <a:pt x="1202" y="1662"/>
                  <a:pt x="1201" y="1656"/>
                  <a:pt x="1201" y="1651"/>
                </a:cubicBezTo>
                <a:cubicBezTo>
                  <a:pt x="1201" y="1647"/>
                  <a:pt x="1200" y="1644"/>
                  <a:pt x="1200" y="1641"/>
                </a:cubicBezTo>
                <a:cubicBezTo>
                  <a:pt x="1200" y="1636"/>
                  <a:pt x="1199" y="1631"/>
                  <a:pt x="1199" y="1625"/>
                </a:cubicBezTo>
                <a:cubicBezTo>
                  <a:pt x="1199" y="1622"/>
                  <a:pt x="1198" y="1618"/>
                  <a:pt x="1198" y="1615"/>
                </a:cubicBezTo>
                <a:cubicBezTo>
                  <a:pt x="1198" y="1610"/>
                  <a:pt x="1198" y="1605"/>
                  <a:pt x="1197" y="1600"/>
                </a:cubicBezTo>
                <a:cubicBezTo>
                  <a:pt x="1197" y="1597"/>
                  <a:pt x="1197" y="1593"/>
                  <a:pt x="1197" y="1589"/>
                </a:cubicBezTo>
                <a:cubicBezTo>
                  <a:pt x="1197" y="1586"/>
                  <a:pt x="1196" y="1582"/>
                  <a:pt x="1196" y="1579"/>
                </a:cubicBezTo>
                <a:cubicBezTo>
                  <a:pt x="1197" y="1579"/>
                  <a:pt x="1198" y="1579"/>
                  <a:pt x="1199" y="1580"/>
                </a:cubicBezTo>
                <a:close/>
                <a:moveTo>
                  <a:pt x="1222" y="1787"/>
                </a:moveTo>
                <a:cubicBezTo>
                  <a:pt x="1232" y="1789"/>
                  <a:pt x="1243" y="1791"/>
                  <a:pt x="1253" y="1792"/>
                </a:cubicBezTo>
                <a:cubicBezTo>
                  <a:pt x="1254" y="1793"/>
                  <a:pt x="1256" y="1793"/>
                  <a:pt x="1258" y="1793"/>
                </a:cubicBezTo>
                <a:cubicBezTo>
                  <a:pt x="1268" y="1795"/>
                  <a:pt x="1279" y="1797"/>
                  <a:pt x="1289" y="1798"/>
                </a:cubicBezTo>
                <a:cubicBezTo>
                  <a:pt x="1291" y="1798"/>
                  <a:pt x="1292" y="1799"/>
                  <a:pt x="1293" y="1799"/>
                </a:cubicBezTo>
                <a:cubicBezTo>
                  <a:pt x="1304" y="1800"/>
                  <a:pt x="1315" y="1802"/>
                  <a:pt x="1326" y="1803"/>
                </a:cubicBezTo>
                <a:cubicBezTo>
                  <a:pt x="1327" y="1803"/>
                  <a:pt x="1328" y="1804"/>
                  <a:pt x="1329" y="1804"/>
                </a:cubicBezTo>
                <a:cubicBezTo>
                  <a:pt x="1340" y="1805"/>
                  <a:pt x="1351" y="1806"/>
                  <a:pt x="1362" y="1807"/>
                </a:cubicBezTo>
                <a:cubicBezTo>
                  <a:pt x="1363" y="1807"/>
                  <a:pt x="1364" y="1808"/>
                  <a:pt x="1364" y="1808"/>
                </a:cubicBezTo>
                <a:cubicBezTo>
                  <a:pt x="1376" y="1809"/>
                  <a:pt x="1387" y="1810"/>
                  <a:pt x="1399" y="1811"/>
                </a:cubicBezTo>
                <a:cubicBezTo>
                  <a:pt x="1399" y="1811"/>
                  <a:pt x="1399" y="1811"/>
                  <a:pt x="1399" y="1811"/>
                </a:cubicBezTo>
                <a:cubicBezTo>
                  <a:pt x="1411" y="1812"/>
                  <a:pt x="1423" y="1812"/>
                  <a:pt x="1434" y="1813"/>
                </a:cubicBezTo>
                <a:cubicBezTo>
                  <a:pt x="1435" y="1813"/>
                  <a:pt x="1435" y="1813"/>
                  <a:pt x="1436" y="1813"/>
                </a:cubicBezTo>
                <a:cubicBezTo>
                  <a:pt x="1447" y="1814"/>
                  <a:pt x="1458" y="1814"/>
                  <a:pt x="1470" y="1814"/>
                </a:cubicBezTo>
                <a:cubicBezTo>
                  <a:pt x="1471" y="1814"/>
                  <a:pt x="1472" y="1814"/>
                  <a:pt x="1473" y="1814"/>
                </a:cubicBezTo>
                <a:cubicBezTo>
                  <a:pt x="1484" y="1815"/>
                  <a:pt x="1495" y="1815"/>
                  <a:pt x="1506" y="1815"/>
                </a:cubicBezTo>
                <a:cubicBezTo>
                  <a:pt x="1507" y="1815"/>
                  <a:pt x="1507" y="1815"/>
                  <a:pt x="1508" y="1815"/>
                </a:cubicBezTo>
                <a:cubicBezTo>
                  <a:pt x="1508" y="1815"/>
                  <a:pt x="1508" y="1815"/>
                  <a:pt x="1508" y="1815"/>
                </a:cubicBezTo>
                <a:cubicBezTo>
                  <a:pt x="1508" y="1815"/>
                  <a:pt x="1508" y="1815"/>
                  <a:pt x="1508" y="1815"/>
                </a:cubicBezTo>
                <a:cubicBezTo>
                  <a:pt x="1509" y="1819"/>
                  <a:pt x="1510" y="1823"/>
                  <a:pt x="1511" y="1827"/>
                </a:cubicBezTo>
                <a:cubicBezTo>
                  <a:pt x="1512" y="1830"/>
                  <a:pt x="1512" y="1834"/>
                  <a:pt x="1513" y="1837"/>
                </a:cubicBezTo>
                <a:cubicBezTo>
                  <a:pt x="1514" y="1843"/>
                  <a:pt x="1515" y="1848"/>
                  <a:pt x="1517" y="1854"/>
                </a:cubicBezTo>
                <a:cubicBezTo>
                  <a:pt x="1517" y="1856"/>
                  <a:pt x="1518" y="1859"/>
                  <a:pt x="1519" y="1862"/>
                </a:cubicBezTo>
                <a:cubicBezTo>
                  <a:pt x="1520" y="1870"/>
                  <a:pt x="1522" y="1878"/>
                  <a:pt x="1524" y="1886"/>
                </a:cubicBezTo>
                <a:cubicBezTo>
                  <a:pt x="1524" y="1886"/>
                  <a:pt x="1525" y="1887"/>
                  <a:pt x="1525" y="1888"/>
                </a:cubicBezTo>
                <a:cubicBezTo>
                  <a:pt x="1527" y="1896"/>
                  <a:pt x="1529" y="1904"/>
                  <a:pt x="1531" y="1911"/>
                </a:cubicBezTo>
                <a:cubicBezTo>
                  <a:pt x="1532" y="1914"/>
                  <a:pt x="1533" y="1917"/>
                  <a:pt x="1533" y="1920"/>
                </a:cubicBezTo>
                <a:cubicBezTo>
                  <a:pt x="1535" y="1925"/>
                  <a:pt x="1536" y="1931"/>
                  <a:pt x="1538" y="1936"/>
                </a:cubicBezTo>
                <a:cubicBezTo>
                  <a:pt x="1539" y="1939"/>
                  <a:pt x="1540" y="1943"/>
                  <a:pt x="1541" y="1946"/>
                </a:cubicBezTo>
                <a:cubicBezTo>
                  <a:pt x="1542" y="1951"/>
                  <a:pt x="1544" y="1956"/>
                  <a:pt x="1545" y="1960"/>
                </a:cubicBezTo>
                <a:cubicBezTo>
                  <a:pt x="1546" y="1964"/>
                  <a:pt x="1547" y="1967"/>
                  <a:pt x="1549" y="1971"/>
                </a:cubicBezTo>
                <a:cubicBezTo>
                  <a:pt x="1550" y="1975"/>
                  <a:pt x="1551" y="1980"/>
                  <a:pt x="1553" y="1984"/>
                </a:cubicBezTo>
                <a:cubicBezTo>
                  <a:pt x="1554" y="1988"/>
                  <a:pt x="1555" y="1992"/>
                  <a:pt x="1556" y="1995"/>
                </a:cubicBezTo>
                <a:cubicBezTo>
                  <a:pt x="1558" y="1998"/>
                  <a:pt x="1558" y="2002"/>
                  <a:pt x="1560" y="2005"/>
                </a:cubicBezTo>
                <a:cubicBezTo>
                  <a:pt x="1559" y="2005"/>
                  <a:pt x="1558" y="2005"/>
                  <a:pt x="1558" y="2005"/>
                </a:cubicBezTo>
                <a:cubicBezTo>
                  <a:pt x="1551" y="2005"/>
                  <a:pt x="1545" y="2005"/>
                  <a:pt x="1538" y="2005"/>
                </a:cubicBezTo>
                <a:cubicBezTo>
                  <a:pt x="1537" y="2005"/>
                  <a:pt x="1536" y="2005"/>
                  <a:pt x="1535" y="2005"/>
                </a:cubicBezTo>
                <a:cubicBezTo>
                  <a:pt x="1528" y="2005"/>
                  <a:pt x="1521" y="2005"/>
                  <a:pt x="1515" y="2005"/>
                </a:cubicBezTo>
                <a:cubicBezTo>
                  <a:pt x="1504" y="2005"/>
                  <a:pt x="1494" y="2005"/>
                  <a:pt x="1484" y="2005"/>
                </a:cubicBezTo>
                <a:cubicBezTo>
                  <a:pt x="1480" y="2005"/>
                  <a:pt x="1477" y="2005"/>
                  <a:pt x="1473" y="2005"/>
                </a:cubicBezTo>
                <a:cubicBezTo>
                  <a:pt x="1466" y="2004"/>
                  <a:pt x="1460" y="2004"/>
                  <a:pt x="1453" y="2004"/>
                </a:cubicBezTo>
                <a:cubicBezTo>
                  <a:pt x="1449" y="2004"/>
                  <a:pt x="1444" y="2004"/>
                  <a:pt x="1440" y="2003"/>
                </a:cubicBezTo>
                <a:cubicBezTo>
                  <a:pt x="1434" y="2003"/>
                  <a:pt x="1428" y="2003"/>
                  <a:pt x="1422" y="2002"/>
                </a:cubicBezTo>
                <a:cubicBezTo>
                  <a:pt x="1417" y="2002"/>
                  <a:pt x="1413" y="2002"/>
                  <a:pt x="1409" y="2001"/>
                </a:cubicBezTo>
                <a:cubicBezTo>
                  <a:pt x="1403" y="2001"/>
                  <a:pt x="1397" y="2001"/>
                  <a:pt x="1391" y="2000"/>
                </a:cubicBezTo>
                <a:cubicBezTo>
                  <a:pt x="1386" y="2000"/>
                  <a:pt x="1382" y="1999"/>
                  <a:pt x="1377" y="1999"/>
                </a:cubicBezTo>
                <a:cubicBezTo>
                  <a:pt x="1371" y="1998"/>
                  <a:pt x="1366" y="1998"/>
                  <a:pt x="1360" y="1997"/>
                </a:cubicBezTo>
                <a:cubicBezTo>
                  <a:pt x="1355" y="1997"/>
                  <a:pt x="1351" y="1996"/>
                  <a:pt x="1346" y="1996"/>
                </a:cubicBezTo>
                <a:cubicBezTo>
                  <a:pt x="1340" y="1995"/>
                  <a:pt x="1335" y="1995"/>
                  <a:pt x="1329" y="1994"/>
                </a:cubicBezTo>
                <a:cubicBezTo>
                  <a:pt x="1325" y="1993"/>
                  <a:pt x="1320" y="1993"/>
                  <a:pt x="1315" y="1992"/>
                </a:cubicBezTo>
                <a:cubicBezTo>
                  <a:pt x="1310" y="1991"/>
                  <a:pt x="1304" y="1991"/>
                  <a:pt x="1299" y="1990"/>
                </a:cubicBezTo>
                <a:cubicBezTo>
                  <a:pt x="1294" y="1989"/>
                  <a:pt x="1289" y="1988"/>
                  <a:pt x="1284" y="1988"/>
                </a:cubicBezTo>
                <a:cubicBezTo>
                  <a:pt x="1280" y="1987"/>
                  <a:pt x="1275" y="1986"/>
                  <a:pt x="1270" y="1985"/>
                </a:cubicBezTo>
                <a:cubicBezTo>
                  <a:pt x="1269" y="1981"/>
                  <a:pt x="1267" y="1976"/>
                  <a:pt x="1266" y="1972"/>
                </a:cubicBezTo>
                <a:cubicBezTo>
                  <a:pt x="1265" y="1969"/>
                  <a:pt x="1264" y="1965"/>
                  <a:pt x="1263" y="1962"/>
                </a:cubicBezTo>
                <a:cubicBezTo>
                  <a:pt x="1261" y="1956"/>
                  <a:pt x="1259" y="1950"/>
                  <a:pt x="1257" y="1943"/>
                </a:cubicBezTo>
                <a:cubicBezTo>
                  <a:pt x="1256" y="1941"/>
                  <a:pt x="1256" y="1939"/>
                  <a:pt x="1255" y="1937"/>
                </a:cubicBezTo>
                <a:cubicBezTo>
                  <a:pt x="1253" y="1928"/>
                  <a:pt x="1250" y="1920"/>
                  <a:pt x="1248" y="1911"/>
                </a:cubicBezTo>
                <a:cubicBezTo>
                  <a:pt x="1247" y="1908"/>
                  <a:pt x="1246" y="1906"/>
                  <a:pt x="1246" y="1903"/>
                </a:cubicBezTo>
                <a:cubicBezTo>
                  <a:pt x="1244" y="1897"/>
                  <a:pt x="1243" y="1891"/>
                  <a:pt x="1241" y="1885"/>
                </a:cubicBezTo>
                <a:cubicBezTo>
                  <a:pt x="1240" y="1882"/>
                  <a:pt x="1239" y="1879"/>
                  <a:pt x="1239" y="1875"/>
                </a:cubicBezTo>
                <a:cubicBezTo>
                  <a:pt x="1237" y="1870"/>
                  <a:pt x="1236" y="1865"/>
                  <a:pt x="1235" y="1860"/>
                </a:cubicBezTo>
                <a:cubicBezTo>
                  <a:pt x="1234" y="1856"/>
                  <a:pt x="1233" y="1852"/>
                  <a:pt x="1232" y="1849"/>
                </a:cubicBezTo>
                <a:cubicBezTo>
                  <a:pt x="1231" y="1844"/>
                  <a:pt x="1230" y="1839"/>
                  <a:pt x="1229" y="1834"/>
                </a:cubicBezTo>
                <a:cubicBezTo>
                  <a:pt x="1228" y="1830"/>
                  <a:pt x="1227" y="1826"/>
                  <a:pt x="1227" y="1823"/>
                </a:cubicBezTo>
                <a:cubicBezTo>
                  <a:pt x="1225" y="1818"/>
                  <a:pt x="1224" y="1813"/>
                  <a:pt x="1223" y="1808"/>
                </a:cubicBezTo>
                <a:cubicBezTo>
                  <a:pt x="1223" y="1804"/>
                  <a:pt x="1222" y="1800"/>
                  <a:pt x="1221" y="1796"/>
                </a:cubicBezTo>
                <a:cubicBezTo>
                  <a:pt x="1221" y="1793"/>
                  <a:pt x="1220" y="1790"/>
                  <a:pt x="1219" y="1786"/>
                </a:cubicBezTo>
                <a:cubicBezTo>
                  <a:pt x="1220" y="1786"/>
                  <a:pt x="1221" y="1787"/>
                  <a:pt x="1222" y="1787"/>
                </a:cubicBezTo>
                <a:close/>
                <a:moveTo>
                  <a:pt x="1521" y="1815"/>
                </a:moveTo>
                <a:cubicBezTo>
                  <a:pt x="1526" y="1815"/>
                  <a:pt x="1532" y="1815"/>
                  <a:pt x="1538" y="1815"/>
                </a:cubicBezTo>
                <a:cubicBezTo>
                  <a:pt x="1543" y="1815"/>
                  <a:pt x="1548" y="1815"/>
                  <a:pt x="1553" y="1814"/>
                </a:cubicBezTo>
                <a:cubicBezTo>
                  <a:pt x="1560" y="1814"/>
                  <a:pt x="1568" y="1814"/>
                  <a:pt x="1575" y="1814"/>
                </a:cubicBezTo>
                <a:cubicBezTo>
                  <a:pt x="1580" y="1814"/>
                  <a:pt x="1584" y="1813"/>
                  <a:pt x="1589" y="1813"/>
                </a:cubicBezTo>
                <a:cubicBezTo>
                  <a:pt x="1597" y="1813"/>
                  <a:pt x="1605" y="1812"/>
                  <a:pt x="1613" y="1812"/>
                </a:cubicBezTo>
                <a:cubicBezTo>
                  <a:pt x="1617" y="1811"/>
                  <a:pt x="1621" y="1811"/>
                  <a:pt x="1625" y="1811"/>
                </a:cubicBezTo>
                <a:cubicBezTo>
                  <a:pt x="1637" y="1810"/>
                  <a:pt x="1649" y="1809"/>
                  <a:pt x="1661" y="1808"/>
                </a:cubicBezTo>
                <a:cubicBezTo>
                  <a:pt x="1661" y="1808"/>
                  <a:pt x="1661" y="1808"/>
                  <a:pt x="1662" y="1808"/>
                </a:cubicBezTo>
                <a:cubicBezTo>
                  <a:pt x="1673" y="1807"/>
                  <a:pt x="1685" y="1806"/>
                  <a:pt x="1696" y="1804"/>
                </a:cubicBezTo>
                <a:cubicBezTo>
                  <a:pt x="1700" y="1804"/>
                  <a:pt x="1704" y="1803"/>
                  <a:pt x="1708" y="1803"/>
                </a:cubicBezTo>
                <a:cubicBezTo>
                  <a:pt x="1716" y="1802"/>
                  <a:pt x="1724" y="1801"/>
                  <a:pt x="1732" y="1800"/>
                </a:cubicBezTo>
                <a:cubicBezTo>
                  <a:pt x="1736" y="1799"/>
                  <a:pt x="1741" y="1798"/>
                  <a:pt x="1746" y="1797"/>
                </a:cubicBezTo>
                <a:cubicBezTo>
                  <a:pt x="1753" y="1796"/>
                  <a:pt x="1760" y="1795"/>
                  <a:pt x="1767" y="1794"/>
                </a:cubicBezTo>
                <a:cubicBezTo>
                  <a:pt x="1772" y="1793"/>
                  <a:pt x="1777" y="1792"/>
                  <a:pt x="1782" y="1791"/>
                </a:cubicBezTo>
                <a:cubicBezTo>
                  <a:pt x="1787" y="1790"/>
                  <a:pt x="1793" y="1789"/>
                  <a:pt x="1799" y="1788"/>
                </a:cubicBezTo>
                <a:cubicBezTo>
                  <a:pt x="1799" y="1788"/>
                  <a:pt x="1799" y="1788"/>
                  <a:pt x="1799" y="1788"/>
                </a:cubicBezTo>
                <a:cubicBezTo>
                  <a:pt x="1799" y="1788"/>
                  <a:pt x="1799" y="1788"/>
                  <a:pt x="1799" y="1788"/>
                </a:cubicBezTo>
                <a:cubicBezTo>
                  <a:pt x="1799" y="1792"/>
                  <a:pt x="1800" y="1795"/>
                  <a:pt x="1801" y="1799"/>
                </a:cubicBezTo>
                <a:cubicBezTo>
                  <a:pt x="1801" y="1802"/>
                  <a:pt x="1802" y="1805"/>
                  <a:pt x="1803" y="1809"/>
                </a:cubicBezTo>
                <a:cubicBezTo>
                  <a:pt x="1804" y="1814"/>
                  <a:pt x="1805" y="1818"/>
                  <a:pt x="1806" y="1823"/>
                </a:cubicBezTo>
                <a:cubicBezTo>
                  <a:pt x="1806" y="1826"/>
                  <a:pt x="1807" y="1829"/>
                  <a:pt x="1808" y="1832"/>
                </a:cubicBezTo>
                <a:cubicBezTo>
                  <a:pt x="1809" y="1838"/>
                  <a:pt x="1810" y="1843"/>
                  <a:pt x="1811" y="1848"/>
                </a:cubicBezTo>
                <a:cubicBezTo>
                  <a:pt x="1812" y="1851"/>
                  <a:pt x="1812" y="1853"/>
                  <a:pt x="1813" y="1856"/>
                </a:cubicBezTo>
                <a:cubicBezTo>
                  <a:pt x="1815" y="1864"/>
                  <a:pt x="1816" y="1872"/>
                  <a:pt x="1818" y="1879"/>
                </a:cubicBezTo>
                <a:cubicBezTo>
                  <a:pt x="1819" y="1881"/>
                  <a:pt x="1819" y="1882"/>
                  <a:pt x="1819" y="1883"/>
                </a:cubicBezTo>
                <a:cubicBezTo>
                  <a:pt x="1821" y="1890"/>
                  <a:pt x="1823" y="1896"/>
                  <a:pt x="1824" y="1903"/>
                </a:cubicBezTo>
                <a:cubicBezTo>
                  <a:pt x="1825" y="1906"/>
                  <a:pt x="1826" y="1909"/>
                  <a:pt x="1827" y="1911"/>
                </a:cubicBezTo>
                <a:cubicBezTo>
                  <a:pt x="1828" y="1916"/>
                  <a:pt x="1829" y="1921"/>
                  <a:pt x="1831" y="1926"/>
                </a:cubicBezTo>
                <a:cubicBezTo>
                  <a:pt x="1832" y="1929"/>
                  <a:pt x="1833" y="1932"/>
                  <a:pt x="1834" y="1936"/>
                </a:cubicBezTo>
                <a:cubicBezTo>
                  <a:pt x="1835" y="1940"/>
                  <a:pt x="1836" y="1945"/>
                  <a:pt x="1837" y="1949"/>
                </a:cubicBezTo>
                <a:cubicBezTo>
                  <a:pt x="1838" y="1953"/>
                  <a:pt x="1839" y="1956"/>
                  <a:pt x="1840" y="1959"/>
                </a:cubicBezTo>
                <a:cubicBezTo>
                  <a:pt x="1842" y="1962"/>
                  <a:pt x="1842" y="1966"/>
                  <a:pt x="1844" y="1969"/>
                </a:cubicBezTo>
                <a:cubicBezTo>
                  <a:pt x="1838" y="1970"/>
                  <a:pt x="1833" y="1971"/>
                  <a:pt x="1828" y="1972"/>
                </a:cubicBezTo>
                <a:cubicBezTo>
                  <a:pt x="1823" y="1974"/>
                  <a:pt x="1818" y="1975"/>
                  <a:pt x="1813" y="1976"/>
                </a:cubicBezTo>
                <a:cubicBezTo>
                  <a:pt x="1806" y="1977"/>
                  <a:pt x="1799" y="1978"/>
                  <a:pt x="1793" y="1979"/>
                </a:cubicBezTo>
                <a:cubicBezTo>
                  <a:pt x="1788" y="1980"/>
                  <a:pt x="1783" y="1981"/>
                  <a:pt x="1778" y="1982"/>
                </a:cubicBezTo>
                <a:cubicBezTo>
                  <a:pt x="1771" y="1983"/>
                  <a:pt x="1764" y="1984"/>
                  <a:pt x="1757" y="1986"/>
                </a:cubicBezTo>
                <a:cubicBezTo>
                  <a:pt x="1753" y="1986"/>
                  <a:pt x="1748" y="1987"/>
                  <a:pt x="1744" y="1988"/>
                </a:cubicBezTo>
                <a:cubicBezTo>
                  <a:pt x="1736" y="1989"/>
                  <a:pt x="1728" y="1990"/>
                  <a:pt x="1719" y="1991"/>
                </a:cubicBezTo>
                <a:cubicBezTo>
                  <a:pt x="1716" y="1992"/>
                  <a:pt x="1713" y="1992"/>
                  <a:pt x="1709" y="1993"/>
                </a:cubicBezTo>
                <a:cubicBezTo>
                  <a:pt x="1698" y="1994"/>
                  <a:pt x="1686" y="1996"/>
                  <a:pt x="1675" y="1997"/>
                </a:cubicBezTo>
                <a:cubicBezTo>
                  <a:pt x="1673" y="1997"/>
                  <a:pt x="1672" y="1997"/>
                  <a:pt x="1670" y="1997"/>
                </a:cubicBezTo>
                <a:cubicBezTo>
                  <a:pt x="1660" y="1998"/>
                  <a:pt x="1650" y="1999"/>
                  <a:pt x="1640" y="2000"/>
                </a:cubicBezTo>
                <a:cubicBezTo>
                  <a:pt x="1636" y="2000"/>
                  <a:pt x="1632" y="2001"/>
                  <a:pt x="1628" y="2001"/>
                </a:cubicBezTo>
                <a:cubicBezTo>
                  <a:pt x="1620" y="2002"/>
                  <a:pt x="1612" y="2002"/>
                  <a:pt x="1605" y="2003"/>
                </a:cubicBezTo>
                <a:cubicBezTo>
                  <a:pt x="1600" y="2003"/>
                  <a:pt x="1595" y="2003"/>
                  <a:pt x="1591" y="2003"/>
                </a:cubicBezTo>
                <a:cubicBezTo>
                  <a:pt x="1585" y="2004"/>
                  <a:pt x="1578" y="2004"/>
                  <a:pt x="1572" y="2004"/>
                </a:cubicBezTo>
                <a:cubicBezTo>
                  <a:pt x="1571" y="2000"/>
                  <a:pt x="1569" y="1996"/>
                  <a:pt x="1568" y="1992"/>
                </a:cubicBezTo>
                <a:cubicBezTo>
                  <a:pt x="1567" y="1989"/>
                  <a:pt x="1566" y="1986"/>
                  <a:pt x="1565" y="1982"/>
                </a:cubicBezTo>
                <a:cubicBezTo>
                  <a:pt x="1563" y="1977"/>
                  <a:pt x="1561" y="1971"/>
                  <a:pt x="1559" y="1965"/>
                </a:cubicBezTo>
                <a:cubicBezTo>
                  <a:pt x="1559" y="1963"/>
                  <a:pt x="1558" y="1961"/>
                  <a:pt x="1557" y="1958"/>
                </a:cubicBezTo>
                <a:cubicBezTo>
                  <a:pt x="1552" y="1942"/>
                  <a:pt x="1547" y="1926"/>
                  <a:pt x="1543" y="1910"/>
                </a:cubicBezTo>
                <a:cubicBezTo>
                  <a:pt x="1542" y="1907"/>
                  <a:pt x="1542" y="1905"/>
                  <a:pt x="1541" y="1903"/>
                </a:cubicBezTo>
                <a:cubicBezTo>
                  <a:pt x="1540" y="1897"/>
                  <a:pt x="1538" y="1891"/>
                  <a:pt x="1537" y="1885"/>
                </a:cubicBezTo>
                <a:cubicBezTo>
                  <a:pt x="1536" y="1882"/>
                  <a:pt x="1535" y="1879"/>
                  <a:pt x="1534" y="1876"/>
                </a:cubicBezTo>
                <a:cubicBezTo>
                  <a:pt x="1533" y="1871"/>
                  <a:pt x="1532" y="1866"/>
                  <a:pt x="1531" y="1861"/>
                </a:cubicBezTo>
                <a:cubicBezTo>
                  <a:pt x="1530" y="1857"/>
                  <a:pt x="1529" y="1854"/>
                  <a:pt x="1528" y="1851"/>
                </a:cubicBezTo>
                <a:cubicBezTo>
                  <a:pt x="1527" y="1846"/>
                  <a:pt x="1526" y="1841"/>
                  <a:pt x="1525" y="1836"/>
                </a:cubicBezTo>
                <a:cubicBezTo>
                  <a:pt x="1524" y="1832"/>
                  <a:pt x="1524" y="1829"/>
                  <a:pt x="1523" y="1826"/>
                </a:cubicBezTo>
                <a:cubicBezTo>
                  <a:pt x="1522" y="1822"/>
                  <a:pt x="1521" y="1819"/>
                  <a:pt x="1521" y="1815"/>
                </a:cubicBezTo>
                <a:close/>
                <a:moveTo>
                  <a:pt x="1286" y="2000"/>
                </a:moveTo>
                <a:cubicBezTo>
                  <a:pt x="1290" y="2001"/>
                  <a:pt x="1295" y="2001"/>
                  <a:pt x="1300" y="2002"/>
                </a:cubicBezTo>
                <a:cubicBezTo>
                  <a:pt x="1305" y="2003"/>
                  <a:pt x="1311" y="2004"/>
                  <a:pt x="1316" y="2004"/>
                </a:cubicBezTo>
                <a:cubicBezTo>
                  <a:pt x="1321" y="2005"/>
                  <a:pt x="1325" y="2006"/>
                  <a:pt x="1330" y="2006"/>
                </a:cubicBezTo>
                <a:cubicBezTo>
                  <a:pt x="1336" y="2007"/>
                  <a:pt x="1341" y="2007"/>
                  <a:pt x="1347" y="2008"/>
                </a:cubicBezTo>
                <a:cubicBezTo>
                  <a:pt x="1352" y="2009"/>
                  <a:pt x="1356" y="2009"/>
                  <a:pt x="1361" y="2010"/>
                </a:cubicBezTo>
                <a:cubicBezTo>
                  <a:pt x="1366" y="2010"/>
                  <a:pt x="1372" y="2011"/>
                  <a:pt x="1378" y="2011"/>
                </a:cubicBezTo>
                <a:cubicBezTo>
                  <a:pt x="1382" y="2011"/>
                  <a:pt x="1387" y="2012"/>
                  <a:pt x="1391" y="2012"/>
                </a:cubicBezTo>
                <a:cubicBezTo>
                  <a:pt x="1397" y="2013"/>
                  <a:pt x="1403" y="2013"/>
                  <a:pt x="1409" y="2014"/>
                </a:cubicBezTo>
                <a:cubicBezTo>
                  <a:pt x="1413" y="2014"/>
                  <a:pt x="1418" y="2014"/>
                  <a:pt x="1422" y="2014"/>
                </a:cubicBezTo>
                <a:cubicBezTo>
                  <a:pt x="1428" y="2015"/>
                  <a:pt x="1434" y="2015"/>
                  <a:pt x="1441" y="2015"/>
                </a:cubicBezTo>
                <a:cubicBezTo>
                  <a:pt x="1445" y="2016"/>
                  <a:pt x="1449" y="2016"/>
                  <a:pt x="1453" y="2016"/>
                </a:cubicBezTo>
                <a:cubicBezTo>
                  <a:pt x="1460" y="2016"/>
                  <a:pt x="1467" y="2016"/>
                  <a:pt x="1473" y="2017"/>
                </a:cubicBezTo>
                <a:cubicBezTo>
                  <a:pt x="1477" y="2017"/>
                  <a:pt x="1480" y="2017"/>
                  <a:pt x="1484" y="2017"/>
                </a:cubicBezTo>
                <a:cubicBezTo>
                  <a:pt x="1494" y="2017"/>
                  <a:pt x="1504" y="2017"/>
                  <a:pt x="1515" y="2017"/>
                </a:cubicBezTo>
                <a:cubicBezTo>
                  <a:pt x="1522" y="2017"/>
                  <a:pt x="1530" y="2017"/>
                  <a:pt x="1537" y="2017"/>
                </a:cubicBezTo>
                <a:cubicBezTo>
                  <a:pt x="1538" y="2017"/>
                  <a:pt x="1539" y="2017"/>
                  <a:pt x="1540" y="2017"/>
                </a:cubicBezTo>
                <a:cubicBezTo>
                  <a:pt x="1547" y="2017"/>
                  <a:pt x="1554" y="2017"/>
                  <a:pt x="1562" y="2017"/>
                </a:cubicBezTo>
                <a:cubicBezTo>
                  <a:pt x="1562" y="2016"/>
                  <a:pt x="1563" y="2016"/>
                  <a:pt x="1564" y="2016"/>
                </a:cubicBezTo>
                <a:cubicBezTo>
                  <a:pt x="1564" y="2016"/>
                  <a:pt x="1564" y="2016"/>
                  <a:pt x="1564" y="2016"/>
                </a:cubicBezTo>
                <a:cubicBezTo>
                  <a:pt x="1564" y="2016"/>
                  <a:pt x="1564" y="2016"/>
                  <a:pt x="1564" y="2016"/>
                </a:cubicBezTo>
                <a:cubicBezTo>
                  <a:pt x="1565" y="2021"/>
                  <a:pt x="1567" y="2025"/>
                  <a:pt x="1568" y="2029"/>
                </a:cubicBezTo>
                <a:cubicBezTo>
                  <a:pt x="1569" y="2032"/>
                  <a:pt x="1571" y="2036"/>
                  <a:pt x="1572" y="2039"/>
                </a:cubicBezTo>
                <a:cubicBezTo>
                  <a:pt x="1574" y="2045"/>
                  <a:pt x="1576" y="2050"/>
                  <a:pt x="1578" y="2056"/>
                </a:cubicBezTo>
                <a:cubicBezTo>
                  <a:pt x="1579" y="2058"/>
                  <a:pt x="1580" y="2061"/>
                  <a:pt x="1581" y="2063"/>
                </a:cubicBezTo>
                <a:cubicBezTo>
                  <a:pt x="1584" y="2071"/>
                  <a:pt x="1587" y="2079"/>
                  <a:pt x="1591" y="2088"/>
                </a:cubicBezTo>
                <a:cubicBezTo>
                  <a:pt x="1591" y="2089"/>
                  <a:pt x="1592" y="2091"/>
                  <a:pt x="1593" y="2093"/>
                </a:cubicBezTo>
                <a:cubicBezTo>
                  <a:pt x="1596" y="2099"/>
                  <a:pt x="1598" y="2105"/>
                  <a:pt x="1601" y="2112"/>
                </a:cubicBezTo>
                <a:cubicBezTo>
                  <a:pt x="1602" y="2115"/>
                  <a:pt x="1603" y="2118"/>
                  <a:pt x="1605" y="2121"/>
                </a:cubicBezTo>
                <a:cubicBezTo>
                  <a:pt x="1607" y="2126"/>
                  <a:pt x="1609" y="2131"/>
                  <a:pt x="1611" y="2136"/>
                </a:cubicBezTo>
                <a:cubicBezTo>
                  <a:pt x="1613" y="2139"/>
                  <a:pt x="1614" y="2142"/>
                  <a:pt x="1616" y="2146"/>
                </a:cubicBezTo>
                <a:cubicBezTo>
                  <a:pt x="1618" y="2150"/>
                  <a:pt x="1620" y="2155"/>
                  <a:pt x="1622" y="2159"/>
                </a:cubicBezTo>
                <a:cubicBezTo>
                  <a:pt x="1624" y="2163"/>
                  <a:pt x="1626" y="2166"/>
                  <a:pt x="1627" y="2170"/>
                </a:cubicBezTo>
                <a:cubicBezTo>
                  <a:pt x="1629" y="2174"/>
                  <a:pt x="1631" y="2178"/>
                  <a:pt x="1634" y="2183"/>
                </a:cubicBezTo>
                <a:cubicBezTo>
                  <a:pt x="1635" y="2186"/>
                  <a:pt x="1637" y="2190"/>
                  <a:pt x="1639" y="2193"/>
                </a:cubicBezTo>
                <a:cubicBezTo>
                  <a:pt x="1640" y="2196"/>
                  <a:pt x="1642" y="2199"/>
                  <a:pt x="1643" y="2202"/>
                </a:cubicBezTo>
                <a:cubicBezTo>
                  <a:pt x="1638" y="2202"/>
                  <a:pt x="1634" y="2203"/>
                  <a:pt x="1629" y="2203"/>
                </a:cubicBezTo>
                <a:cubicBezTo>
                  <a:pt x="1624" y="2204"/>
                  <a:pt x="1619" y="2204"/>
                  <a:pt x="1615" y="2204"/>
                </a:cubicBezTo>
                <a:cubicBezTo>
                  <a:pt x="1608" y="2205"/>
                  <a:pt x="1601" y="2205"/>
                  <a:pt x="1594" y="2205"/>
                </a:cubicBezTo>
                <a:cubicBezTo>
                  <a:pt x="1590" y="2206"/>
                  <a:pt x="1586" y="2206"/>
                  <a:pt x="1581" y="2206"/>
                </a:cubicBezTo>
                <a:cubicBezTo>
                  <a:pt x="1574" y="2206"/>
                  <a:pt x="1566" y="2207"/>
                  <a:pt x="1559" y="2207"/>
                </a:cubicBezTo>
                <a:cubicBezTo>
                  <a:pt x="1555" y="2207"/>
                  <a:pt x="1552" y="2207"/>
                  <a:pt x="1548" y="2207"/>
                </a:cubicBezTo>
                <a:cubicBezTo>
                  <a:pt x="1537" y="2207"/>
                  <a:pt x="1526" y="2208"/>
                  <a:pt x="1515" y="2208"/>
                </a:cubicBezTo>
                <a:cubicBezTo>
                  <a:pt x="1508" y="2208"/>
                  <a:pt x="1502" y="2208"/>
                  <a:pt x="1495" y="2207"/>
                </a:cubicBezTo>
                <a:cubicBezTo>
                  <a:pt x="1493" y="2207"/>
                  <a:pt x="1491" y="2207"/>
                  <a:pt x="1488" y="2207"/>
                </a:cubicBezTo>
                <a:cubicBezTo>
                  <a:pt x="1484" y="2207"/>
                  <a:pt x="1480" y="2207"/>
                  <a:pt x="1475" y="2207"/>
                </a:cubicBezTo>
                <a:cubicBezTo>
                  <a:pt x="1473" y="2207"/>
                  <a:pt x="1470" y="2207"/>
                  <a:pt x="1468" y="2207"/>
                </a:cubicBezTo>
                <a:cubicBezTo>
                  <a:pt x="1464" y="2207"/>
                  <a:pt x="1460" y="2207"/>
                  <a:pt x="1456" y="2206"/>
                </a:cubicBezTo>
                <a:cubicBezTo>
                  <a:pt x="1453" y="2206"/>
                  <a:pt x="1450" y="2206"/>
                  <a:pt x="1448" y="2206"/>
                </a:cubicBezTo>
                <a:cubicBezTo>
                  <a:pt x="1444" y="2206"/>
                  <a:pt x="1440" y="2206"/>
                  <a:pt x="1436" y="2206"/>
                </a:cubicBezTo>
                <a:cubicBezTo>
                  <a:pt x="1433" y="2205"/>
                  <a:pt x="1430" y="2205"/>
                  <a:pt x="1428" y="2205"/>
                </a:cubicBezTo>
                <a:cubicBezTo>
                  <a:pt x="1424" y="2205"/>
                  <a:pt x="1420" y="2205"/>
                  <a:pt x="1417" y="2204"/>
                </a:cubicBezTo>
                <a:cubicBezTo>
                  <a:pt x="1414" y="2204"/>
                  <a:pt x="1411" y="2204"/>
                  <a:pt x="1408" y="2204"/>
                </a:cubicBezTo>
                <a:cubicBezTo>
                  <a:pt x="1404" y="2204"/>
                  <a:pt x="1401" y="2203"/>
                  <a:pt x="1397" y="2203"/>
                </a:cubicBezTo>
                <a:cubicBezTo>
                  <a:pt x="1394" y="2203"/>
                  <a:pt x="1391" y="2203"/>
                  <a:pt x="1388" y="2202"/>
                </a:cubicBezTo>
                <a:cubicBezTo>
                  <a:pt x="1385" y="2202"/>
                  <a:pt x="1381" y="2202"/>
                  <a:pt x="1378" y="2201"/>
                </a:cubicBezTo>
                <a:cubicBezTo>
                  <a:pt x="1375" y="2201"/>
                  <a:pt x="1371" y="2201"/>
                  <a:pt x="1368" y="2200"/>
                </a:cubicBezTo>
                <a:cubicBezTo>
                  <a:pt x="1365" y="2200"/>
                  <a:pt x="1363" y="2200"/>
                  <a:pt x="1360" y="2200"/>
                </a:cubicBezTo>
                <a:cubicBezTo>
                  <a:pt x="1357" y="2194"/>
                  <a:pt x="1355" y="2189"/>
                  <a:pt x="1352" y="2184"/>
                </a:cubicBezTo>
                <a:cubicBezTo>
                  <a:pt x="1351" y="2181"/>
                  <a:pt x="1349" y="2179"/>
                  <a:pt x="1348" y="2176"/>
                </a:cubicBezTo>
                <a:cubicBezTo>
                  <a:pt x="1340" y="2159"/>
                  <a:pt x="1332" y="2142"/>
                  <a:pt x="1324" y="2125"/>
                </a:cubicBezTo>
                <a:cubicBezTo>
                  <a:pt x="1323" y="2122"/>
                  <a:pt x="1322" y="2119"/>
                  <a:pt x="1320" y="2117"/>
                </a:cubicBezTo>
                <a:cubicBezTo>
                  <a:pt x="1318" y="2111"/>
                  <a:pt x="1315" y="2105"/>
                  <a:pt x="1313" y="2099"/>
                </a:cubicBezTo>
                <a:cubicBezTo>
                  <a:pt x="1311" y="2096"/>
                  <a:pt x="1310" y="2092"/>
                  <a:pt x="1309" y="2089"/>
                </a:cubicBezTo>
                <a:cubicBezTo>
                  <a:pt x="1306" y="2083"/>
                  <a:pt x="1304" y="2078"/>
                  <a:pt x="1302" y="2073"/>
                </a:cubicBezTo>
                <a:cubicBezTo>
                  <a:pt x="1301" y="2069"/>
                  <a:pt x="1299" y="2065"/>
                  <a:pt x="1298" y="2062"/>
                </a:cubicBezTo>
                <a:cubicBezTo>
                  <a:pt x="1296" y="2057"/>
                  <a:pt x="1294" y="2052"/>
                  <a:pt x="1292" y="2047"/>
                </a:cubicBezTo>
                <a:cubicBezTo>
                  <a:pt x="1290" y="2043"/>
                  <a:pt x="1289" y="2039"/>
                  <a:pt x="1287" y="2035"/>
                </a:cubicBezTo>
                <a:cubicBezTo>
                  <a:pt x="1286" y="2030"/>
                  <a:pt x="1284" y="2025"/>
                  <a:pt x="1282" y="2020"/>
                </a:cubicBezTo>
                <a:cubicBezTo>
                  <a:pt x="1281" y="2016"/>
                  <a:pt x="1279" y="2012"/>
                  <a:pt x="1278" y="2008"/>
                </a:cubicBezTo>
                <a:cubicBezTo>
                  <a:pt x="1277" y="2005"/>
                  <a:pt x="1276" y="2002"/>
                  <a:pt x="1275" y="1998"/>
                </a:cubicBezTo>
                <a:cubicBezTo>
                  <a:pt x="1278" y="1999"/>
                  <a:pt x="1282" y="1999"/>
                  <a:pt x="1286" y="2000"/>
                </a:cubicBezTo>
                <a:close/>
                <a:moveTo>
                  <a:pt x="1638" y="2164"/>
                </a:moveTo>
                <a:cubicBezTo>
                  <a:pt x="1636" y="2161"/>
                  <a:pt x="1635" y="2159"/>
                  <a:pt x="1634" y="2156"/>
                </a:cubicBezTo>
                <a:cubicBezTo>
                  <a:pt x="1630" y="2148"/>
                  <a:pt x="1627" y="2141"/>
                  <a:pt x="1623" y="2133"/>
                </a:cubicBezTo>
                <a:cubicBezTo>
                  <a:pt x="1622" y="2131"/>
                  <a:pt x="1621" y="2129"/>
                  <a:pt x="1620" y="2126"/>
                </a:cubicBezTo>
                <a:cubicBezTo>
                  <a:pt x="1618" y="2121"/>
                  <a:pt x="1615" y="2115"/>
                  <a:pt x="1613" y="2109"/>
                </a:cubicBezTo>
                <a:cubicBezTo>
                  <a:pt x="1611" y="2106"/>
                  <a:pt x="1610" y="2103"/>
                  <a:pt x="1609" y="2100"/>
                </a:cubicBezTo>
                <a:cubicBezTo>
                  <a:pt x="1607" y="2095"/>
                  <a:pt x="1605" y="2090"/>
                  <a:pt x="1603" y="2085"/>
                </a:cubicBezTo>
                <a:cubicBezTo>
                  <a:pt x="1601" y="2082"/>
                  <a:pt x="1600" y="2078"/>
                  <a:pt x="1599" y="2075"/>
                </a:cubicBezTo>
                <a:cubicBezTo>
                  <a:pt x="1597" y="2070"/>
                  <a:pt x="1595" y="2065"/>
                  <a:pt x="1593" y="2061"/>
                </a:cubicBezTo>
                <a:cubicBezTo>
                  <a:pt x="1592" y="2057"/>
                  <a:pt x="1590" y="2054"/>
                  <a:pt x="1589" y="2051"/>
                </a:cubicBezTo>
                <a:cubicBezTo>
                  <a:pt x="1587" y="2046"/>
                  <a:pt x="1585" y="2041"/>
                  <a:pt x="1584" y="2036"/>
                </a:cubicBezTo>
                <a:cubicBezTo>
                  <a:pt x="1582" y="2033"/>
                  <a:pt x="1581" y="2029"/>
                  <a:pt x="1580" y="2026"/>
                </a:cubicBezTo>
                <a:cubicBezTo>
                  <a:pt x="1579" y="2023"/>
                  <a:pt x="1577" y="2019"/>
                  <a:pt x="1576" y="2016"/>
                </a:cubicBezTo>
                <a:cubicBezTo>
                  <a:pt x="1581" y="2016"/>
                  <a:pt x="1587" y="2015"/>
                  <a:pt x="1592" y="2015"/>
                </a:cubicBezTo>
                <a:cubicBezTo>
                  <a:pt x="1597" y="2015"/>
                  <a:pt x="1602" y="2015"/>
                  <a:pt x="1607" y="2014"/>
                </a:cubicBezTo>
                <a:cubicBezTo>
                  <a:pt x="1614" y="2014"/>
                  <a:pt x="1621" y="2013"/>
                  <a:pt x="1628" y="2013"/>
                </a:cubicBezTo>
                <a:cubicBezTo>
                  <a:pt x="1632" y="2013"/>
                  <a:pt x="1637" y="2012"/>
                  <a:pt x="1642" y="2012"/>
                </a:cubicBezTo>
                <a:cubicBezTo>
                  <a:pt x="1649" y="2011"/>
                  <a:pt x="1657" y="2011"/>
                  <a:pt x="1664" y="2010"/>
                </a:cubicBezTo>
                <a:cubicBezTo>
                  <a:pt x="1668" y="2009"/>
                  <a:pt x="1673" y="2009"/>
                  <a:pt x="1677" y="2009"/>
                </a:cubicBezTo>
                <a:cubicBezTo>
                  <a:pt x="1685" y="2008"/>
                  <a:pt x="1694" y="2007"/>
                  <a:pt x="1702" y="2006"/>
                </a:cubicBezTo>
                <a:cubicBezTo>
                  <a:pt x="1705" y="2005"/>
                  <a:pt x="1709" y="2005"/>
                  <a:pt x="1712" y="2004"/>
                </a:cubicBezTo>
                <a:cubicBezTo>
                  <a:pt x="1724" y="2003"/>
                  <a:pt x="1735" y="2001"/>
                  <a:pt x="1747" y="2000"/>
                </a:cubicBezTo>
                <a:cubicBezTo>
                  <a:pt x="1748" y="1999"/>
                  <a:pt x="1750" y="1999"/>
                  <a:pt x="1752" y="1999"/>
                </a:cubicBezTo>
                <a:cubicBezTo>
                  <a:pt x="1762" y="1997"/>
                  <a:pt x="1772" y="1996"/>
                  <a:pt x="1781" y="1994"/>
                </a:cubicBezTo>
                <a:cubicBezTo>
                  <a:pt x="1785" y="1993"/>
                  <a:pt x="1789" y="1992"/>
                  <a:pt x="1794" y="1991"/>
                </a:cubicBezTo>
                <a:cubicBezTo>
                  <a:pt x="1801" y="1990"/>
                  <a:pt x="1808" y="1989"/>
                  <a:pt x="1816" y="1987"/>
                </a:cubicBezTo>
                <a:cubicBezTo>
                  <a:pt x="1820" y="1986"/>
                  <a:pt x="1825" y="1985"/>
                  <a:pt x="1830" y="1984"/>
                </a:cubicBezTo>
                <a:cubicBezTo>
                  <a:pt x="1836" y="1983"/>
                  <a:pt x="1841" y="1982"/>
                  <a:pt x="1847" y="1981"/>
                </a:cubicBezTo>
                <a:cubicBezTo>
                  <a:pt x="1847" y="1981"/>
                  <a:pt x="1847" y="1981"/>
                  <a:pt x="1847" y="1981"/>
                </a:cubicBezTo>
                <a:cubicBezTo>
                  <a:pt x="1847" y="1981"/>
                  <a:pt x="1847" y="1981"/>
                  <a:pt x="1847" y="1981"/>
                </a:cubicBezTo>
                <a:cubicBezTo>
                  <a:pt x="1848" y="1984"/>
                  <a:pt x="1850" y="1988"/>
                  <a:pt x="1851" y="1991"/>
                </a:cubicBezTo>
                <a:cubicBezTo>
                  <a:pt x="1852" y="1994"/>
                  <a:pt x="1853" y="1997"/>
                  <a:pt x="1854" y="2001"/>
                </a:cubicBezTo>
                <a:cubicBezTo>
                  <a:pt x="1855" y="2005"/>
                  <a:pt x="1857" y="2010"/>
                  <a:pt x="1859" y="2015"/>
                </a:cubicBezTo>
                <a:cubicBezTo>
                  <a:pt x="1860" y="2018"/>
                  <a:pt x="1861" y="2021"/>
                  <a:pt x="1862" y="2023"/>
                </a:cubicBezTo>
                <a:cubicBezTo>
                  <a:pt x="1864" y="2029"/>
                  <a:pt x="1866" y="2035"/>
                  <a:pt x="1868" y="2040"/>
                </a:cubicBezTo>
                <a:cubicBezTo>
                  <a:pt x="1869" y="2042"/>
                  <a:pt x="1869" y="2044"/>
                  <a:pt x="1870" y="2046"/>
                </a:cubicBezTo>
                <a:cubicBezTo>
                  <a:pt x="1873" y="2054"/>
                  <a:pt x="1876" y="2061"/>
                  <a:pt x="1879" y="2068"/>
                </a:cubicBezTo>
                <a:cubicBezTo>
                  <a:pt x="1879" y="2070"/>
                  <a:pt x="1880" y="2072"/>
                  <a:pt x="1881" y="2074"/>
                </a:cubicBezTo>
                <a:cubicBezTo>
                  <a:pt x="1883" y="2080"/>
                  <a:pt x="1885" y="2085"/>
                  <a:pt x="1888" y="2091"/>
                </a:cubicBezTo>
                <a:cubicBezTo>
                  <a:pt x="1889" y="2094"/>
                  <a:pt x="1890" y="2096"/>
                  <a:pt x="1891" y="2099"/>
                </a:cubicBezTo>
                <a:cubicBezTo>
                  <a:pt x="1893" y="2104"/>
                  <a:pt x="1895" y="2108"/>
                  <a:pt x="1897" y="2113"/>
                </a:cubicBezTo>
                <a:cubicBezTo>
                  <a:pt x="1898" y="2116"/>
                  <a:pt x="1900" y="2119"/>
                  <a:pt x="1901" y="2122"/>
                </a:cubicBezTo>
                <a:cubicBezTo>
                  <a:pt x="1903" y="2126"/>
                  <a:pt x="1905" y="2131"/>
                  <a:pt x="1907" y="2135"/>
                </a:cubicBezTo>
                <a:cubicBezTo>
                  <a:pt x="1908" y="2138"/>
                  <a:pt x="1910" y="2141"/>
                  <a:pt x="1911" y="2144"/>
                </a:cubicBezTo>
                <a:cubicBezTo>
                  <a:pt x="1912" y="2147"/>
                  <a:pt x="1914" y="2150"/>
                  <a:pt x="1915" y="2153"/>
                </a:cubicBezTo>
                <a:cubicBezTo>
                  <a:pt x="1910" y="2155"/>
                  <a:pt x="1905" y="2156"/>
                  <a:pt x="1901" y="2157"/>
                </a:cubicBezTo>
                <a:cubicBezTo>
                  <a:pt x="1896" y="2159"/>
                  <a:pt x="1891" y="2160"/>
                  <a:pt x="1886" y="2161"/>
                </a:cubicBezTo>
                <a:cubicBezTo>
                  <a:pt x="1880" y="2163"/>
                  <a:pt x="1874" y="2164"/>
                  <a:pt x="1868" y="2166"/>
                </a:cubicBezTo>
                <a:cubicBezTo>
                  <a:pt x="1863" y="2167"/>
                  <a:pt x="1858" y="2168"/>
                  <a:pt x="1854" y="2169"/>
                </a:cubicBezTo>
                <a:cubicBezTo>
                  <a:pt x="1847" y="2171"/>
                  <a:pt x="1840" y="2172"/>
                  <a:pt x="1834" y="2173"/>
                </a:cubicBezTo>
                <a:cubicBezTo>
                  <a:pt x="1829" y="2174"/>
                  <a:pt x="1825" y="2175"/>
                  <a:pt x="1821" y="2176"/>
                </a:cubicBezTo>
                <a:cubicBezTo>
                  <a:pt x="1813" y="2178"/>
                  <a:pt x="1806" y="2179"/>
                  <a:pt x="1799" y="2181"/>
                </a:cubicBezTo>
                <a:cubicBezTo>
                  <a:pt x="1795" y="2181"/>
                  <a:pt x="1791" y="2182"/>
                  <a:pt x="1788" y="2183"/>
                </a:cubicBezTo>
                <a:cubicBezTo>
                  <a:pt x="1778" y="2185"/>
                  <a:pt x="1767" y="2186"/>
                  <a:pt x="1757" y="2188"/>
                </a:cubicBezTo>
                <a:cubicBezTo>
                  <a:pt x="1756" y="2188"/>
                  <a:pt x="1755" y="2188"/>
                  <a:pt x="1754" y="2188"/>
                </a:cubicBezTo>
                <a:cubicBezTo>
                  <a:pt x="1743" y="2190"/>
                  <a:pt x="1732" y="2192"/>
                  <a:pt x="1721" y="2193"/>
                </a:cubicBezTo>
                <a:cubicBezTo>
                  <a:pt x="1717" y="2194"/>
                  <a:pt x="1714" y="2194"/>
                  <a:pt x="1710" y="2195"/>
                </a:cubicBezTo>
                <a:cubicBezTo>
                  <a:pt x="1703" y="2196"/>
                  <a:pt x="1695" y="2197"/>
                  <a:pt x="1688" y="2198"/>
                </a:cubicBezTo>
                <a:cubicBezTo>
                  <a:pt x="1683" y="2198"/>
                  <a:pt x="1679" y="2199"/>
                  <a:pt x="1674" y="2199"/>
                </a:cubicBezTo>
                <a:cubicBezTo>
                  <a:pt x="1668" y="2200"/>
                  <a:pt x="1662" y="2200"/>
                  <a:pt x="1656" y="2201"/>
                </a:cubicBezTo>
                <a:cubicBezTo>
                  <a:pt x="1654" y="2197"/>
                  <a:pt x="1652" y="2193"/>
                  <a:pt x="1650" y="2189"/>
                </a:cubicBezTo>
                <a:cubicBezTo>
                  <a:pt x="1648" y="2186"/>
                  <a:pt x="1647" y="2183"/>
                  <a:pt x="1645" y="2180"/>
                </a:cubicBezTo>
                <a:cubicBezTo>
                  <a:pt x="1643" y="2174"/>
                  <a:pt x="1640" y="2169"/>
                  <a:pt x="1638" y="2164"/>
                </a:cubicBezTo>
                <a:close/>
                <a:moveTo>
                  <a:pt x="1912" y="2117"/>
                </a:moveTo>
                <a:cubicBezTo>
                  <a:pt x="1911" y="2114"/>
                  <a:pt x="1910" y="2112"/>
                  <a:pt x="1908" y="2109"/>
                </a:cubicBezTo>
                <a:cubicBezTo>
                  <a:pt x="1906" y="2103"/>
                  <a:pt x="1904" y="2098"/>
                  <a:pt x="1901" y="2092"/>
                </a:cubicBezTo>
                <a:cubicBezTo>
                  <a:pt x="1900" y="2090"/>
                  <a:pt x="1900" y="2089"/>
                  <a:pt x="1899" y="2087"/>
                </a:cubicBezTo>
                <a:cubicBezTo>
                  <a:pt x="1896" y="2080"/>
                  <a:pt x="1893" y="2072"/>
                  <a:pt x="1890" y="2065"/>
                </a:cubicBezTo>
                <a:cubicBezTo>
                  <a:pt x="1889" y="2063"/>
                  <a:pt x="1889" y="2062"/>
                  <a:pt x="1888" y="2060"/>
                </a:cubicBezTo>
                <a:cubicBezTo>
                  <a:pt x="1886" y="2054"/>
                  <a:pt x="1884" y="2048"/>
                  <a:pt x="1881" y="2042"/>
                </a:cubicBezTo>
                <a:cubicBezTo>
                  <a:pt x="1881" y="2040"/>
                  <a:pt x="1880" y="2037"/>
                  <a:pt x="1879" y="2034"/>
                </a:cubicBezTo>
                <a:cubicBezTo>
                  <a:pt x="1877" y="2030"/>
                  <a:pt x="1875" y="2025"/>
                  <a:pt x="1873" y="2020"/>
                </a:cubicBezTo>
                <a:cubicBezTo>
                  <a:pt x="1872" y="2017"/>
                  <a:pt x="1871" y="2014"/>
                  <a:pt x="1870" y="2011"/>
                </a:cubicBezTo>
                <a:cubicBezTo>
                  <a:pt x="1869" y="2006"/>
                  <a:pt x="1867" y="2002"/>
                  <a:pt x="1865" y="1997"/>
                </a:cubicBezTo>
                <a:cubicBezTo>
                  <a:pt x="1864" y="1994"/>
                  <a:pt x="1863" y="1991"/>
                  <a:pt x="1862" y="1988"/>
                </a:cubicBezTo>
                <a:cubicBezTo>
                  <a:pt x="1861" y="1984"/>
                  <a:pt x="1860" y="1981"/>
                  <a:pt x="1859" y="1978"/>
                </a:cubicBezTo>
                <a:cubicBezTo>
                  <a:pt x="1864" y="1977"/>
                  <a:pt x="1870" y="1975"/>
                  <a:pt x="1875" y="1974"/>
                </a:cubicBezTo>
                <a:cubicBezTo>
                  <a:pt x="1880" y="1973"/>
                  <a:pt x="1885" y="1972"/>
                  <a:pt x="1890" y="1970"/>
                </a:cubicBezTo>
                <a:cubicBezTo>
                  <a:pt x="1897" y="1969"/>
                  <a:pt x="1903" y="1967"/>
                  <a:pt x="1910" y="1965"/>
                </a:cubicBezTo>
                <a:cubicBezTo>
                  <a:pt x="1915" y="1964"/>
                  <a:pt x="1919" y="1963"/>
                  <a:pt x="1923" y="1961"/>
                </a:cubicBezTo>
                <a:cubicBezTo>
                  <a:pt x="1931" y="1959"/>
                  <a:pt x="1939" y="1957"/>
                  <a:pt x="1947" y="1955"/>
                </a:cubicBezTo>
                <a:cubicBezTo>
                  <a:pt x="1950" y="1954"/>
                  <a:pt x="1953" y="1953"/>
                  <a:pt x="1957" y="1952"/>
                </a:cubicBezTo>
                <a:cubicBezTo>
                  <a:pt x="1968" y="1948"/>
                  <a:pt x="1979" y="1945"/>
                  <a:pt x="1990" y="1941"/>
                </a:cubicBezTo>
                <a:cubicBezTo>
                  <a:pt x="1992" y="1941"/>
                  <a:pt x="1993" y="1940"/>
                  <a:pt x="1994" y="1940"/>
                </a:cubicBezTo>
                <a:cubicBezTo>
                  <a:pt x="2004" y="1936"/>
                  <a:pt x="2014" y="1933"/>
                  <a:pt x="2023" y="1930"/>
                </a:cubicBezTo>
                <a:cubicBezTo>
                  <a:pt x="2027" y="1928"/>
                  <a:pt x="2031" y="1927"/>
                  <a:pt x="2035" y="1925"/>
                </a:cubicBezTo>
                <a:cubicBezTo>
                  <a:pt x="2042" y="1923"/>
                  <a:pt x="2049" y="1920"/>
                  <a:pt x="2056" y="1918"/>
                </a:cubicBezTo>
                <a:cubicBezTo>
                  <a:pt x="2060" y="1916"/>
                  <a:pt x="2065" y="1914"/>
                  <a:pt x="2069" y="1912"/>
                </a:cubicBezTo>
                <a:cubicBezTo>
                  <a:pt x="2076" y="1910"/>
                  <a:pt x="2082" y="1907"/>
                  <a:pt x="2088" y="1905"/>
                </a:cubicBezTo>
                <a:cubicBezTo>
                  <a:pt x="2093" y="1903"/>
                  <a:pt x="2098" y="1901"/>
                  <a:pt x="2102" y="1899"/>
                </a:cubicBezTo>
                <a:cubicBezTo>
                  <a:pt x="2107" y="1897"/>
                  <a:pt x="2112" y="1895"/>
                  <a:pt x="2117" y="1893"/>
                </a:cubicBezTo>
                <a:cubicBezTo>
                  <a:pt x="2117" y="1893"/>
                  <a:pt x="2117" y="1893"/>
                  <a:pt x="2117" y="1893"/>
                </a:cubicBezTo>
                <a:cubicBezTo>
                  <a:pt x="2117" y="1893"/>
                  <a:pt x="2117" y="1893"/>
                  <a:pt x="2117" y="1893"/>
                </a:cubicBezTo>
                <a:cubicBezTo>
                  <a:pt x="2118" y="1895"/>
                  <a:pt x="2119" y="1898"/>
                  <a:pt x="2120" y="1901"/>
                </a:cubicBezTo>
                <a:cubicBezTo>
                  <a:pt x="2120" y="1904"/>
                  <a:pt x="2121" y="1908"/>
                  <a:pt x="2122" y="1911"/>
                </a:cubicBezTo>
                <a:cubicBezTo>
                  <a:pt x="2123" y="1915"/>
                  <a:pt x="2124" y="1919"/>
                  <a:pt x="2126" y="1923"/>
                </a:cubicBezTo>
                <a:cubicBezTo>
                  <a:pt x="2126" y="1926"/>
                  <a:pt x="2127" y="1929"/>
                  <a:pt x="2128" y="1932"/>
                </a:cubicBezTo>
                <a:cubicBezTo>
                  <a:pt x="2129" y="1937"/>
                  <a:pt x="2131" y="1941"/>
                  <a:pt x="2132" y="1946"/>
                </a:cubicBezTo>
                <a:cubicBezTo>
                  <a:pt x="2133" y="1948"/>
                  <a:pt x="2134" y="1951"/>
                  <a:pt x="2134" y="1954"/>
                </a:cubicBezTo>
                <a:cubicBezTo>
                  <a:pt x="2136" y="1959"/>
                  <a:pt x="2138" y="1964"/>
                  <a:pt x="2139" y="1970"/>
                </a:cubicBezTo>
                <a:cubicBezTo>
                  <a:pt x="2140" y="1971"/>
                  <a:pt x="2141" y="1973"/>
                  <a:pt x="2141" y="1975"/>
                </a:cubicBezTo>
                <a:cubicBezTo>
                  <a:pt x="2143" y="1982"/>
                  <a:pt x="2146" y="1990"/>
                  <a:pt x="2148" y="1997"/>
                </a:cubicBezTo>
                <a:cubicBezTo>
                  <a:pt x="2149" y="1999"/>
                  <a:pt x="2149" y="2000"/>
                  <a:pt x="2150" y="2002"/>
                </a:cubicBezTo>
                <a:cubicBezTo>
                  <a:pt x="2152" y="2007"/>
                  <a:pt x="2154" y="2013"/>
                  <a:pt x="2155" y="2018"/>
                </a:cubicBezTo>
                <a:cubicBezTo>
                  <a:pt x="2156" y="2021"/>
                  <a:pt x="2157" y="2023"/>
                  <a:pt x="2158" y="2026"/>
                </a:cubicBezTo>
                <a:cubicBezTo>
                  <a:pt x="2160" y="2030"/>
                  <a:pt x="2161" y="2035"/>
                  <a:pt x="2163" y="2039"/>
                </a:cubicBezTo>
                <a:cubicBezTo>
                  <a:pt x="2164" y="2042"/>
                  <a:pt x="2165" y="2045"/>
                  <a:pt x="2166" y="2048"/>
                </a:cubicBezTo>
                <a:cubicBezTo>
                  <a:pt x="2168" y="2051"/>
                  <a:pt x="2169" y="2054"/>
                  <a:pt x="2170" y="2057"/>
                </a:cubicBezTo>
                <a:cubicBezTo>
                  <a:pt x="2165" y="2060"/>
                  <a:pt x="2160" y="2062"/>
                  <a:pt x="2156" y="2064"/>
                </a:cubicBezTo>
                <a:cubicBezTo>
                  <a:pt x="2151" y="2066"/>
                  <a:pt x="2147" y="2068"/>
                  <a:pt x="2142" y="2070"/>
                </a:cubicBezTo>
                <a:cubicBezTo>
                  <a:pt x="2137" y="2073"/>
                  <a:pt x="2131" y="2076"/>
                  <a:pt x="2125" y="2078"/>
                </a:cubicBezTo>
                <a:cubicBezTo>
                  <a:pt x="2120" y="2080"/>
                  <a:pt x="2116" y="2082"/>
                  <a:pt x="2112" y="2084"/>
                </a:cubicBezTo>
                <a:cubicBezTo>
                  <a:pt x="2106" y="2087"/>
                  <a:pt x="2099" y="2090"/>
                  <a:pt x="2092" y="2092"/>
                </a:cubicBezTo>
                <a:cubicBezTo>
                  <a:pt x="2089" y="2094"/>
                  <a:pt x="2085" y="2095"/>
                  <a:pt x="2081" y="2097"/>
                </a:cubicBezTo>
                <a:cubicBezTo>
                  <a:pt x="2073" y="2100"/>
                  <a:pt x="2064" y="2104"/>
                  <a:pt x="2055" y="2107"/>
                </a:cubicBezTo>
                <a:cubicBezTo>
                  <a:pt x="2053" y="2108"/>
                  <a:pt x="2052" y="2109"/>
                  <a:pt x="2050" y="2109"/>
                </a:cubicBezTo>
                <a:cubicBezTo>
                  <a:pt x="2040" y="2113"/>
                  <a:pt x="2030" y="2117"/>
                  <a:pt x="2019" y="2121"/>
                </a:cubicBezTo>
                <a:cubicBezTo>
                  <a:pt x="2016" y="2122"/>
                  <a:pt x="2012" y="2123"/>
                  <a:pt x="2009" y="2124"/>
                </a:cubicBezTo>
                <a:cubicBezTo>
                  <a:pt x="2002" y="2127"/>
                  <a:pt x="1995" y="2129"/>
                  <a:pt x="1988" y="2131"/>
                </a:cubicBezTo>
                <a:cubicBezTo>
                  <a:pt x="1984" y="2133"/>
                  <a:pt x="1979" y="2134"/>
                  <a:pt x="1975" y="2135"/>
                </a:cubicBezTo>
                <a:cubicBezTo>
                  <a:pt x="1969" y="2138"/>
                  <a:pt x="1963" y="2140"/>
                  <a:pt x="1956" y="2142"/>
                </a:cubicBezTo>
                <a:cubicBezTo>
                  <a:pt x="1952" y="2143"/>
                  <a:pt x="1947" y="2144"/>
                  <a:pt x="1943" y="2146"/>
                </a:cubicBezTo>
                <a:cubicBezTo>
                  <a:pt x="1937" y="2147"/>
                  <a:pt x="1932" y="2149"/>
                  <a:pt x="1927" y="2150"/>
                </a:cubicBezTo>
                <a:cubicBezTo>
                  <a:pt x="1925" y="2147"/>
                  <a:pt x="1924" y="2143"/>
                  <a:pt x="1922" y="2140"/>
                </a:cubicBezTo>
                <a:cubicBezTo>
                  <a:pt x="1921" y="2137"/>
                  <a:pt x="1919" y="2134"/>
                  <a:pt x="1918" y="2131"/>
                </a:cubicBezTo>
                <a:cubicBezTo>
                  <a:pt x="1916" y="2126"/>
                  <a:pt x="1914" y="2122"/>
                  <a:pt x="1912" y="2117"/>
                </a:cubicBezTo>
                <a:close/>
                <a:moveTo>
                  <a:pt x="2098" y="1888"/>
                </a:moveTo>
                <a:cubicBezTo>
                  <a:pt x="2094" y="1889"/>
                  <a:pt x="2089" y="1891"/>
                  <a:pt x="2085" y="1893"/>
                </a:cubicBezTo>
                <a:cubicBezTo>
                  <a:pt x="2078" y="1896"/>
                  <a:pt x="2071" y="1899"/>
                  <a:pt x="2065" y="1901"/>
                </a:cubicBezTo>
                <a:cubicBezTo>
                  <a:pt x="2061" y="1903"/>
                  <a:pt x="2056" y="1904"/>
                  <a:pt x="2052" y="1906"/>
                </a:cubicBezTo>
                <a:cubicBezTo>
                  <a:pt x="2045" y="1909"/>
                  <a:pt x="2037" y="1912"/>
                  <a:pt x="2029" y="1915"/>
                </a:cubicBezTo>
                <a:cubicBezTo>
                  <a:pt x="2026" y="1916"/>
                  <a:pt x="2023" y="1917"/>
                  <a:pt x="2020" y="1918"/>
                </a:cubicBezTo>
                <a:cubicBezTo>
                  <a:pt x="2009" y="1922"/>
                  <a:pt x="1998" y="1926"/>
                  <a:pt x="1987" y="1930"/>
                </a:cubicBezTo>
                <a:cubicBezTo>
                  <a:pt x="1985" y="1930"/>
                  <a:pt x="1984" y="1930"/>
                  <a:pt x="1983" y="1931"/>
                </a:cubicBezTo>
                <a:cubicBezTo>
                  <a:pt x="1973" y="1934"/>
                  <a:pt x="1963" y="1937"/>
                  <a:pt x="1953" y="1940"/>
                </a:cubicBezTo>
                <a:cubicBezTo>
                  <a:pt x="1950" y="1941"/>
                  <a:pt x="1946" y="1942"/>
                  <a:pt x="1942" y="1943"/>
                </a:cubicBezTo>
                <a:cubicBezTo>
                  <a:pt x="1935" y="1946"/>
                  <a:pt x="1927" y="1948"/>
                  <a:pt x="1920" y="1950"/>
                </a:cubicBezTo>
                <a:cubicBezTo>
                  <a:pt x="1915" y="1951"/>
                  <a:pt x="1911" y="1952"/>
                  <a:pt x="1906" y="1954"/>
                </a:cubicBezTo>
                <a:cubicBezTo>
                  <a:pt x="1900" y="1955"/>
                  <a:pt x="1893" y="1957"/>
                  <a:pt x="1886" y="1959"/>
                </a:cubicBezTo>
                <a:cubicBezTo>
                  <a:pt x="1881" y="1960"/>
                  <a:pt x="1877" y="1961"/>
                  <a:pt x="1872" y="1962"/>
                </a:cubicBezTo>
                <a:cubicBezTo>
                  <a:pt x="1866" y="1964"/>
                  <a:pt x="1861" y="1965"/>
                  <a:pt x="1855" y="1966"/>
                </a:cubicBezTo>
                <a:cubicBezTo>
                  <a:pt x="1854" y="1963"/>
                  <a:pt x="1853" y="1960"/>
                  <a:pt x="1852" y="1956"/>
                </a:cubicBezTo>
                <a:cubicBezTo>
                  <a:pt x="1851" y="1953"/>
                  <a:pt x="1850" y="1950"/>
                  <a:pt x="1849" y="1946"/>
                </a:cubicBezTo>
                <a:cubicBezTo>
                  <a:pt x="1848" y="1942"/>
                  <a:pt x="1846" y="1937"/>
                  <a:pt x="1845" y="1933"/>
                </a:cubicBezTo>
                <a:cubicBezTo>
                  <a:pt x="1844" y="1929"/>
                  <a:pt x="1843" y="1926"/>
                  <a:pt x="1842" y="1923"/>
                </a:cubicBezTo>
                <a:cubicBezTo>
                  <a:pt x="1841" y="1918"/>
                  <a:pt x="1840" y="1913"/>
                  <a:pt x="1838" y="1908"/>
                </a:cubicBezTo>
                <a:cubicBezTo>
                  <a:pt x="1837" y="1905"/>
                  <a:pt x="1837" y="1903"/>
                  <a:pt x="1836" y="1900"/>
                </a:cubicBezTo>
                <a:cubicBezTo>
                  <a:pt x="1834" y="1892"/>
                  <a:pt x="1832" y="1885"/>
                  <a:pt x="1830" y="1877"/>
                </a:cubicBezTo>
                <a:cubicBezTo>
                  <a:pt x="1830" y="1876"/>
                  <a:pt x="1829" y="1874"/>
                  <a:pt x="1829" y="1873"/>
                </a:cubicBezTo>
                <a:cubicBezTo>
                  <a:pt x="1828" y="1866"/>
                  <a:pt x="1826" y="1860"/>
                  <a:pt x="1825" y="1853"/>
                </a:cubicBezTo>
                <a:cubicBezTo>
                  <a:pt x="1824" y="1851"/>
                  <a:pt x="1823" y="1848"/>
                  <a:pt x="1823" y="1845"/>
                </a:cubicBezTo>
                <a:cubicBezTo>
                  <a:pt x="1822" y="1840"/>
                  <a:pt x="1820" y="1835"/>
                  <a:pt x="1819" y="1830"/>
                </a:cubicBezTo>
                <a:cubicBezTo>
                  <a:pt x="1819" y="1827"/>
                  <a:pt x="1818" y="1824"/>
                  <a:pt x="1817" y="1821"/>
                </a:cubicBezTo>
                <a:cubicBezTo>
                  <a:pt x="1816" y="1816"/>
                  <a:pt x="1815" y="1811"/>
                  <a:pt x="1814" y="1806"/>
                </a:cubicBezTo>
                <a:cubicBezTo>
                  <a:pt x="1814" y="1803"/>
                  <a:pt x="1813" y="1800"/>
                  <a:pt x="1813" y="1797"/>
                </a:cubicBezTo>
                <a:cubicBezTo>
                  <a:pt x="1812" y="1793"/>
                  <a:pt x="1811" y="1790"/>
                  <a:pt x="1811" y="1786"/>
                </a:cubicBezTo>
                <a:cubicBezTo>
                  <a:pt x="1811" y="1786"/>
                  <a:pt x="1812" y="1786"/>
                  <a:pt x="1813" y="1786"/>
                </a:cubicBezTo>
                <a:cubicBezTo>
                  <a:pt x="1823" y="1783"/>
                  <a:pt x="1834" y="1781"/>
                  <a:pt x="1844" y="1779"/>
                </a:cubicBezTo>
                <a:cubicBezTo>
                  <a:pt x="1845" y="1779"/>
                  <a:pt x="1846" y="1778"/>
                  <a:pt x="1847" y="1778"/>
                </a:cubicBezTo>
                <a:cubicBezTo>
                  <a:pt x="1858" y="1776"/>
                  <a:pt x="1868" y="1773"/>
                  <a:pt x="1879" y="1771"/>
                </a:cubicBezTo>
                <a:cubicBezTo>
                  <a:pt x="1880" y="1771"/>
                  <a:pt x="1881" y="1770"/>
                  <a:pt x="1881" y="1770"/>
                </a:cubicBezTo>
                <a:cubicBezTo>
                  <a:pt x="1892" y="1768"/>
                  <a:pt x="1903" y="1765"/>
                  <a:pt x="1914" y="1762"/>
                </a:cubicBezTo>
                <a:cubicBezTo>
                  <a:pt x="1914" y="1762"/>
                  <a:pt x="1914" y="1762"/>
                  <a:pt x="1915" y="1762"/>
                </a:cubicBezTo>
                <a:cubicBezTo>
                  <a:pt x="1925" y="1759"/>
                  <a:pt x="1936" y="1755"/>
                  <a:pt x="1947" y="1752"/>
                </a:cubicBezTo>
                <a:cubicBezTo>
                  <a:pt x="1948" y="1752"/>
                  <a:pt x="1948" y="1752"/>
                  <a:pt x="1948" y="1752"/>
                </a:cubicBezTo>
                <a:cubicBezTo>
                  <a:pt x="1959" y="1749"/>
                  <a:pt x="1969" y="1745"/>
                  <a:pt x="1980" y="1742"/>
                </a:cubicBezTo>
                <a:cubicBezTo>
                  <a:pt x="1981" y="1742"/>
                  <a:pt x="1982" y="1741"/>
                  <a:pt x="1983" y="1741"/>
                </a:cubicBezTo>
                <a:cubicBezTo>
                  <a:pt x="1993" y="1738"/>
                  <a:pt x="2003" y="1734"/>
                  <a:pt x="2013" y="1731"/>
                </a:cubicBezTo>
                <a:cubicBezTo>
                  <a:pt x="2014" y="1731"/>
                  <a:pt x="2016" y="1730"/>
                  <a:pt x="2017" y="1730"/>
                </a:cubicBezTo>
                <a:cubicBezTo>
                  <a:pt x="2027" y="1726"/>
                  <a:pt x="2036" y="1723"/>
                  <a:pt x="2046" y="1719"/>
                </a:cubicBezTo>
                <a:cubicBezTo>
                  <a:pt x="2048" y="1718"/>
                  <a:pt x="2049" y="1718"/>
                  <a:pt x="2050" y="1717"/>
                </a:cubicBezTo>
                <a:cubicBezTo>
                  <a:pt x="2060" y="1714"/>
                  <a:pt x="2070" y="1710"/>
                  <a:pt x="2079" y="1706"/>
                </a:cubicBezTo>
                <a:cubicBezTo>
                  <a:pt x="2080" y="1706"/>
                  <a:pt x="2081" y="1706"/>
                  <a:pt x="2082" y="1705"/>
                </a:cubicBezTo>
                <a:cubicBezTo>
                  <a:pt x="2082" y="1705"/>
                  <a:pt x="2082" y="1705"/>
                  <a:pt x="2082" y="1705"/>
                </a:cubicBezTo>
                <a:cubicBezTo>
                  <a:pt x="2082" y="1705"/>
                  <a:pt x="2082" y="1705"/>
                  <a:pt x="2082" y="1705"/>
                </a:cubicBezTo>
                <a:cubicBezTo>
                  <a:pt x="2082" y="1708"/>
                  <a:pt x="2082" y="1711"/>
                  <a:pt x="2083" y="1714"/>
                </a:cubicBezTo>
                <a:cubicBezTo>
                  <a:pt x="2083" y="1717"/>
                  <a:pt x="2084" y="1721"/>
                  <a:pt x="2084" y="1724"/>
                </a:cubicBezTo>
                <a:cubicBezTo>
                  <a:pt x="2085" y="1729"/>
                  <a:pt x="2085" y="1733"/>
                  <a:pt x="2086" y="1737"/>
                </a:cubicBezTo>
                <a:cubicBezTo>
                  <a:pt x="2087" y="1741"/>
                  <a:pt x="2087" y="1744"/>
                  <a:pt x="2088" y="1747"/>
                </a:cubicBezTo>
                <a:cubicBezTo>
                  <a:pt x="2088" y="1752"/>
                  <a:pt x="2089" y="1756"/>
                  <a:pt x="2090" y="1761"/>
                </a:cubicBezTo>
                <a:cubicBezTo>
                  <a:pt x="2090" y="1764"/>
                  <a:pt x="2091" y="1767"/>
                  <a:pt x="2091" y="1770"/>
                </a:cubicBezTo>
                <a:cubicBezTo>
                  <a:pt x="2092" y="1775"/>
                  <a:pt x="2093" y="1781"/>
                  <a:pt x="2094" y="1786"/>
                </a:cubicBezTo>
                <a:cubicBezTo>
                  <a:pt x="2095" y="1789"/>
                  <a:pt x="2095" y="1791"/>
                  <a:pt x="2095" y="1793"/>
                </a:cubicBezTo>
                <a:cubicBezTo>
                  <a:pt x="2097" y="1800"/>
                  <a:pt x="2098" y="1808"/>
                  <a:pt x="2100" y="1816"/>
                </a:cubicBezTo>
                <a:cubicBezTo>
                  <a:pt x="2100" y="1816"/>
                  <a:pt x="2100" y="1816"/>
                  <a:pt x="2100" y="1816"/>
                </a:cubicBezTo>
                <a:cubicBezTo>
                  <a:pt x="2101" y="1823"/>
                  <a:pt x="2103" y="1831"/>
                  <a:pt x="2104" y="1838"/>
                </a:cubicBezTo>
                <a:cubicBezTo>
                  <a:pt x="2105" y="1841"/>
                  <a:pt x="2105" y="1843"/>
                  <a:pt x="2106" y="1845"/>
                </a:cubicBezTo>
                <a:cubicBezTo>
                  <a:pt x="2107" y="1850"/>
                  <a:pt x="2108" y="1856"/>
                  <a:pt x="2110" y="1861"/>
                </a:cubicBezTo>
                <a:cubicBezTo>
                  <a:pt x="2110" y="1864"/>
                  <a:pt x="2111" y="1867"/>
                  <a:pt x="2112" y="1869"/>
                </a:cubicBezTo>
                <a:cubicBezTo>
                  <a:pt x="2113" y="1873"/>
                  <a:pt x="2113" y="1877"/>
                  <a:pt x="2114" y="1881"/>
                </a:cubicBezTo>
                <a:cubicBezTo>
                  <a:pt x="2109" y="1883"/>
                  <a:pt x="2104" y="1885"/>
                  <a:pt x="2098" y="1888"/>
                </a:cubicBezTo>
                <a:close/>
                <a:moveTo>
                  <a:pt x="1790" y="1732"/>
                </a:moveTo>
                <a:cubicBezTo>
                  <a:pt x="1790" y="1735"/>
                  <a:pt x="1790" y="1738"/>
                  <a:pt x="1791" y="1741"/>
                </a:cubicBezTo>
                <a:cubicBezTo>
                  <a:pt x="1792" y="1746"/>
                  <a:pt x="1792" y="1751"/>
                  <a:pt x="1793" y="1756"/>
                </a:cubicBezTo>
                <a:cubicBezTo>
                  <a:pt x="1794" y="1759"/>
                  <a:pt x="1794" y="1762"/>
                  <a:pt x="1795" y="1765"/>
                </a:cubicBezTo>
                <a:cubicBezTo>
                  <a:pt x="1795" y="1769"/>
                  <a:pt x="1796" y="1773"/>
                  <a:pt x="1797" y="1776"/>
                </a:cubicBezTo>
                <a:cubicBezTo>
                  <a:pt x="1791" y="1778"/>
                  <a:pt x="1786" y="1778"/>
                  <a:pt x="1780" y="1779"/>
                </a:cubicBezTo>
                <a:cubicBezTo>
                  <a:pt x="1775" y="1780"/>
                  <a:pt x="1770" y="1781"/>
                  <a:pt x="1765" y="1782"/>
                </a:cubicBezTo>
                <a:cubicBezTo>
                  <a:pt x="1758" y="1783"/>
                  <a:pt x="1751" y="1784"/>
                  <a:pt x="1744" y="1785"/>
                </a:cubicBezTo>
                <a:cubicBezTo>
                  <a:pt x="1739" y="1786"/>
                  <a:pt x="1735" y="1787"/>
                  <a:pt x="1730" y="1788"/>
                </a:cubicBezTo>
                <a:cubicBezTo>
                  <a:pt x="1722" y="1789"/>
                  <a:pt x="1715" y="1790"/>
                  <a:pt x="1708" y="1791"/>
                </a:cubicBezTo>
                <a:cubicBezTo>
                  <a:pt x="1703" y="1791"/>
                  <a:pt x="1699" y="1792"/>
                  <a:pt x="1694" y="1792"/>
                </a:cubicBezTo>
                <a:cubicBezTo>
                  <a:pt x="1686" y="1793"/>
                  <a:pt x="1678" y="1794"/>
                  <a:pt x="1670" y="1795"/>
                </a:cubicBezTo>
                <a:cubicBezTo>
                  <a:pt x="1666" y="1795"/>
                  <a:pt x="1663" y="1796"/>
                  <a:pt x="1659" y="1796"/>
                </a:cubicBezTo>
                <a:cubicBezTo>
                  <a:pt x="1635" y="1798"/>
                  <a:pt x="1611" y="1800"/>
                  <a:pt x="1588" y="1801"/>
                </a:cubicBezTo>
                <a:cubicBezTo>
                  <a:pt x="1584" y="1801"/>
                  <a:pt x="1580" y="1801"/>
                  <a:pt x="1576" y="1802"/>
                </a:cubicBezTo>
                <a:cubicBezTo>
                  <a:pt x="1568" y="1802"/>
                  <a:pt x="1560" y="1802"/>
                  <a:pt x="1552" y="1803"/>
                </a:cubicBezTo>
                <a:cubicBezTo>
                  <a:pt x="1547" y="1803"/>
                  <a:pt x="1543" y="1803"/>
                  <a:pt x="1538" y="1803"/>
                </a:cubicBezTo>
                <a:cubicBezTo>
                  <a:pt x="1531" y="1803"/>
                  <a:pt x="1525" y="1803"/>
                  <a:pt x="1518" y="1803"/>
                </a:cubicBezTo>
                <a:cubicBezTo>
                  <a:pt x="1517" y="1799"/>
                  <a:pt x="1517" y="1795"/>
                  <a:pt x="1516" y="1791"/>
                </a:cubicBezTo>
                <a:cubicBezTo>
                  <a:pt x="1515" y="1788"/>
                  <a:pt x="1515" y="1785"/>
                  <a:pt x="1514" y="1781"/>
                </a:cubicBezTo>
                <a:cubicBezTo>
                  <a:pt x="1513" y="1776"/>
                  <a:pt x="1512" y="1771"/>
                  <a:pt x="1511" y="1766"/>
                </a:cubicBezTo>
                <a:cubicBezTo>
                  <a:pt x="1511" y="1763"/>
                  <a:pt x="1510" y="1760"/>
                  <a:pt x="1510" y="1757"/>
                </a:cubicBezTo>
                <a:cubicBezTo>
                  <a:pt x="1509" y="1751"/>
                  <a:pt x="1508" y="1745"/>
                  <a:pt x="1507" y="1739"/>
                </a:cubicBezTo>
                <a:cubicBezTo>
                  <a:pt x="1507" y="1737"/>
                  <a:pt x="1506" y="1734"/>
                  <a:pt x="1506" y="1732"/>
                </a:cubicBezTo>
                <a:cubicBezTo>
                  <a:pt x="1505" y="1724"/>
                  <a:pt x="1504" y="1716"/>
                  <a:pt x="1503" y="1708"/>
                </a:cubicBezTo>
                <a:cubicBezTo>
                  <a:pt x="1503" y="1706"/>
                  <a:pt x="1502" y="1703"/>
                  <a:pt x="1502" y="1701"/>
                </a:cubicBezTo>
                <a:cubicBezTo>
                  <a:pt x="1501" y="1695"/>
                  <a:pt x="1501" y="1689"/>
                  <a:pt x="1500" y="1683"/>
                </a:cubicBezTo>
                <a:cubicBezTo>
                  <a:pt x="1500" y="1680"/>
                  <a:pt x="1499" y="1677"/>
                  <a:pt x="1499" y="1674"/>
                </a:cubicBezTo>
                <a:cubicBezTo>
                  <a:pt x="1498" y="1669"/>
                  <a:pt x="1498" y="1664"/>
                  <a:pt x="1497" y="1659"/>
                </a:cubicBezTo>
                <a:cubicBezTo>
                  <a:pt x="1497" y="1655"/>
                  <a:pt x="1497" y="1652"/>
                  <a:pt x="1496" y="1648"/>
                </a:cubicBezTo>
                <a:cubicBezTo>
                  <a:pt x="1496" y="1644"/>
                  <a:pt x="1496" y="1639"/>
                  <a:pt x="1495" y="1634"/>
                </a:cubicBezTo>
                <a:cubicBezTo>
                  <a:pt x="1495" y="1630"/>
                  <a:pt x="1495" y="1627"/>
                  <a:pt x="1494" y="1623"/>
                </a:cubicBezTo>
                <a:cubicBezTo>
                  <a:pt x="1494" y="1620"/>
                  <a:pt x="1494" y="1616"/>
                  <a:pt x="1494" y="1613"/>
                </a:cubicBezTo>
                <a:cubicBezTo>
                  <a:pt x="1501" y="1613"/>
                  <a:pt x="1508" y="1613"/>
                  <a:pt x="1515" y="1613"/>
                </a:cubicBezTo>
                <a:cubicBezTo>
                  <a:pt x="1526" y="1613"/>
                  <a:pt x="1537" y="1613"/>
                  <a:pt x="1548" y="1612"/>
                </a:cubicBezTo>
                <a:cubicBezTo>
                  <a:pt x="1552" y="1612"/>
                  <a:pt x="1555" y="1612"/>
                  <a:pt x="1559" y="1612"/>
                </a:cubicBezTo>
                <a:cubicBezTo>
                  <a:pt x="1566" y="1612"/>
                  <a:pt x="1574" y="1612"/>
                  <a:pt x="1581" y="1611"/>
                </a:cubicBezTo>
                <a:cubicBezTo>
                  <a:pt x="1586" y="1611"/>
                  <a:pt x="1590" y="1611"/>
                  <a:pt x="1595" y="1611"/>
                </a:cubicBezTo>
                <a:cubicBezTo>
                  <a:pt x="1601" y="1610"/>
                  <a:pt x="1608" y="1610"/>
                  <a:pt x="1614" y="1609"/>
                </a:cubicBezTo>
                <a:cubicBezTo>
                  <a:pt x="1619" y="1609"/>
                  <a:pt x="1624" y="1609"/>
                  <a:pt x="1629" y="1608"/>
                </a:cubicBezTo>
                <a:cubicBezTo>
                  <a:pt x="1635" y="1608"/>
                  <a:pt x="1641" y="1607"/>
                  <a:pt x="1648" y="1607"/>
                </a:cubicBezTo>
                <a:cubicBezTo>
                  <a:pt x="1653" y="1606"/>
                  <a:pt x="1658" y="1606"/>
                  <a:pt x="1662" y="1605"/>
                </a:cubicBezTo>
                <a:cubicBezTo>
                  <a:pt x="1669" y="1605"/>
                  <a:pt x="1675" y="1604"/>
                  <a:pt x="1681" y="1604"/>
                </a:cubicBezTo>
                <a:cubicBezTo>
                  <a:pt x="1686" y="1603"/>
                  <a:pt x="1691" y="1602"/>
                  <a:pt x="1696" y="1602"/>
                </a:cubicBezTo>
                <a:cubicBezTo>
                  <a:pt x="1702" y="1601"/>
                  <a:pt x="1708" y="1600"/>
                  <a:pt x="1714" y="1600"/>
                </a:cubicBezTo>
                <a:cubicBezTo>
                  <a:pt x="1719" y="1599"/>
                  <a:pt x="1724" y="1598"/>
                  <a:pt x="1729" y="1598"/>
                </a:cubicBezTo>
                <a:cubicBezTo>
                  <a:pt x="1735" y="1597"/>
                  <a:pt x="1741" y="1596"/>
                  <a:pt x="1747" y="1595"/>
                </a:cubicBezTo>
                <a:cubicBezTo>
                  <a:pt x="1752" y="1594"/>
                  <a:pt x="1757" y="1593"/>
                  <a:pt x="1762" y="1593"/>
                </a:cubicBezTo>
                <a:cubicBezTo>
                  <a:pt x="1766" y="1592"/>
                  <a:pt x="1771" y="1591"/>
                  <a:pt x="1776" y="1590"/>
                </a:cubicBezTo>
                <a:cubicBezTo>
                  <a:pt x="1776" y="1590"/>
                  <a:pt x="1776" y="1590"/>
                  <a:pt x="1776" y="1590"/>
                </a:cubicBezTo>
                <a:cubicBezTo>
                  <a:pt x="1776" y="1590"/>
                  <a:pt x="1776" y="1590"/>
                  <a:pt x="1776" y="1590"/>
                </a:cubicBezTo>
                <a:cubicBezTo>
                  <a:pt x="1776" y="1594"/>
                  <a:pt x="1776" y="1597"/>
                  <a:pt x="1777" y="1601"/>
                </a:cubicBezTo>
                <a:cubicBezTo>
                  <a:pt x="1777" y="1604"/>
                  <a:pt x="1777" y="1608"/>
                  <a:pt x="1777" y="1611"/>
                </a:cubicBezTo>
                <a:cubicBezTo>
                  <a:pt x="1777" y="1616"/>
                  <a:pt x="1778" y="1620"/>
                  <a:pt x="1778" y="1625"/>
                </a:cubicBezTo>
                <a:cubicBezTo>
                  <a:pt x="1778" y="1629"/>
                  <a:pt x="1779" y="1632"/>
                  <a:pt x="1779" y="1635"/>
                </a:cubicBezTo>
                <a:cubicBezTo>
                  <a:pt x="1779" y="1640"/>
                  <a:pt x="1780" y="1645"/>
                  <a:pt x="1780" y="1650"/>
                </a:cubicBezTo>
                <a:cubicBezTo>
                  <a:pt x="1780" y="1654"/>
                  <a:pt x="1781" y="1657"/>
                  <a:pt x="1781" y="1660"/>
                </a:cubicBezTo>
                <a:cubicBezTo>
                  <a:pt x="1782" y="1666"/>
                  <a:pt x="1782" y="1672"/>
                  <a:pt x="1783" y="1679"/>
                </a:cubicBezTo>
                <a:cubicBezTo>
                  <a:pt x="1783" y="1681"/>
                  <a:pt x="1783" y="1682"/>
                  <a:pt x="1783" y="1684"/>
                </a:cubicBezTo>
                <a:cubicBezTo>
                  <a:pt x="1784" y="1692"/>
                  <a:pt x="1785" y="1700"/>
                  <a:pt x="1786" y="1708"/>
                </a:cubicBezTo>
                <a:cubicBezTo>
                  <a:pt x="1787" y="1710"/>
                  <a:pt x="1787" y="1712"/>
                  <a:pt x="1787" y="1715"/>
                </a:cubicBezTo>
                <a:cubicBezTo>
                  <a:pt x="1788" y="1720"/>
                  <a:pt x="1789" y="1726"/>
                  <a:pt x="1790" y="1732"/>
                </a:cubicBezTo>
                <a:close/>
                <a:moveTo>
                  <a:pt x="1037" y="929"/>
                </a:moveTo>
                <a:cubicBezTo>
                  <a:pt x="1041" y="930"/>
                  <a:pt x="1045" y="932"/>
                  <a:pt x="1049" y="933"/>
                </a:cubicBezTo>
                <a:cubicBezTo>
                  <a:pt x="1056" y="935"/>
                  <a:pt x="1063" y="937"/>
                  <a:pt x="1070" y="940"/>
                </a:cubicBezTo>
                <a:cubicBezTo>
                  <a:pt x="1074" y="941"/>
                  <a:pt x="1078" y="942"/>
                  <a:pt x="1082" y="943"/>
                </a:cubicBezTo>
                <a:cubicBezTo>
                  <a:pt x="1091" y="946"/>
                  <a:pt x="1099" y="948"/>
                  <a:pt x="1108" y="951"/>
                </a:cubicBezTo>
                <a:cubicBezTo>
                  <a:pt x="1110" y="951"/>
                  <a:pt x="1112" y="952"/>
                  <a:pt x="1115" y="952"/>
                </a:cubicBezTo>
                <a:cubicBezTo>
                  <a:pt x="1126" y="955"/>
                  <a:pt x="1137" y="958"/>
                  <a:pt x="1148" y="961"/>
                </a:cubicBezTo>
                <a:cubicBezTo>
                  <a:pt x="1150" y="962"/>
                  <a:pt x="1153" y="962"/>
                  <a:pt x="1155" y="963"/>
                </a:cubicBezTo>
                <a:cubicBezTo>
                  <a:pt x="1164" y="965"/>
                  <a:pt x="1172" y="967"/>
                  <a:pt x="1181" y="969"/>
                </a:cubicBezTo>
                <a:cubicBezTo>
                  <a:pt x="1185" y="970"/>
                  <a:pt x="1189" y="971"/>
                  <a:pt x="1193" y="972"/>
                </a:cubicBezTo>
                <a:cubicBezTo>
                  <a:pt x="1200" y="973"/>
                  <a:pt x="1207" y="975"/>
                  <a:pt x="1214" y="976"/>
                </a:cubicBezTo>
                <a:cubicBezTo>
                  <a:pt x="1219" y="977"/>
                  <a:pt x="1223" y="978"/>
                  <a:pt x="1228" y="979"/>
                </a:cubicBezTo>
                <a:cubicBezTo>
                  <a:pt x="1234" y="980"/>
                  <a:pt x="1241" y="981"/>
                  <a:pt x="1247" y="982"/>
                </a:cubicBezTo>
                <a:cubicBezTo>
                  <a:pt x="1252" y="983"/>
                  <a:pt x="1257" y="984"/>
                  <a:pt x="1262" y="985"/>
                </a:cubicBezTo>
                <a:cubicBezTo>
                  <a:pt x="1267" y="986"/>
                  <a:pt x="1272" y="987"/>
                  <a:pt x="1277" y="987"/>
                </a:cubicBezTo>
                <a:cubicBezTo>
                  <a:pt x="1277" y="987"/>
                  <a:pt x="1277" y="987"/>
                  <a:pt x="1277" y="987"/>
                </a:cubicBezTo>
                <a:cubicBezTo>
                  <a:pt x="1277" y="987"/>
                  <a:pt x="1277" y="987"/>
                  <a:pt x="1277" y="987"/>
                </a:cubicBezTo>
                <a:cubicBezTo>
                  <a:pt x="1276" y="991"/>
                  <a:pt x="1275" y="994"/>
                  <a:pt x="1274" y="997"/>
                </a:cubicBezTo>
                <a:cubicBezTo>
                  <a:pt x="1272" y="1000"/>
                  <a:pt x="1271" y="1003"/>
                  <a:pt x="1270" y="1007"/>
                </a:cubicBezTo>
                <a:cubicBezTo>
                  <a:pt x="1269" y="1011"/>
                  <a:pt x="1267" y="1016"/>
                  <a:pt x="1265" y="1020"/>
                </a:cubicBezTo>
                <a:cubicBezTo>
                  <a:pt x="1264" y="1024"/>
                  <a:pt x="1263" y="1027"/>
                  <a:pt x="1262" y="1030"/>
                </a:cubicBezTo>
                <a:cubicBezTo>
                  <a:pt x="1260" y="1035"/>
                  <a:pt x="1259" y="1040"/>
                  <a:pt x="1257" y="1045"/>
                </a:cubicBezTo>
                <a:cubicBezTo>
                  <a:pt x="1256" y="1047"/>
                  <a:pt x="1255" y="1050"/>
                  <a:pt x="1254" y="1053"/>
                </a:cubicBezTo>
                <a:cubicBezTo>
                  <a:pt x="1253" y="1059"/>
                  <a:pt x="1251" y="1065"/>
                  <a:pt x="1249" y="1071"/>
                </a:cubicBezTo>
                <a:cubicBezTo>
                  <a:pt x="1248" y="1073"/>
                  <a:pt x="1248" y="1075"/>
                  <a:pt x="1247" y="1076"/>
                </a:cubicBezTo>
                <a:cubicBezTo>
                  <a:pt x="1245" y="1084"/>
                  <a:pt x="1243" y="1092"/>
                  <a:pt x="1240" y="1100"/>
                </a:cubicBezTo>
                <a:cubicBezTo>
                  <a:pt x="1240" y="1102"/>
                  <a:pt x="1239" y="1104"/>
                  <a:pt x="1239" y="1106"/>
                </a:cubicBezTo>
                <a:cubicBezTo>
                  <a:pt x="1237" y="1111"/>
                  <a:pt x="1235" y="1117"/>
                  <a:pt x="1234" y="1123"/>
                </a:cubicBezTo>
                <a:cubicBezTo>
                  <a:pt x="1233" y="1126"/>
                  <a:pt x="1232" y="1129"/>
                  <a:pt x="1232" y="1132"/>
                </a:cubicBezTo>
                <a:cubicBezTo>
                  <a:pt x="1230" y="1137"/>
                  <a:pt x="1229" y="1142"/>
                  <a:pt x="1228" y="1147"/>
                </a:cubicBezTo>
                <a:cubicBezTo>
                  <a:pt x="1227" y="1150"/>
                  <a:pt x="1226" y="1154"/>
                  <a:pt x="1225" y="1157"/>
                </a:cubicBezTo>
                <a:cubicBezTo>
                  <a:pt x="1224" y="1161"/>
                  <a:pt x="1224" y="1164"/>
                  <a:pt x="1223" y="1168"/>
                </a:cubicBezTo>
                <a:cubicBezTo>
                  <a:pt x="1217" y="1167"/>
                  <a:pt x="1212" y="1165"/>
                  <a:pt x="1206" y="1164"/>
                </a:cubicBezTo>
                <a:cubicBezTo>
                  <a:pt x="1201" y="1163"/>
                  <a:pt x="1196" y="1162"/>
                  <a:pt x="1191" y="1161"/>
                </a:cubicBezTo>
                <a:cubicBezTo>
                  <a:pt x="1185" y="1160"/>
                  <a:pt x="1178" y="1158"/>
                  <a:pt x="1171" y="1157"/>
                </a:cubicBezTo>
                <a:cubicBezTo>
                  <a:pt x="1166" y="1155"/>
                  <a:pt x="1162" y="1154"/>
                  <a:pt x="1157" y="1153"/>
                </a:cubicBezTo>
                <a:cubicBezTo>
                  <a:pt x="1150" y="1152"/>
                  <a:pt x="1142" y="1150"/>
                  <a:pt x="1135" y="1148"/>
                </a:cubicBezTo>
                <a:cubicBezTo>
                  <a:pt x="1131" y="1147"/>
                  <a:pt x="1127" y="1146"/>
                  <a:pt x="1123" y="1145"/>
                </a:cubicBezTo>
                <a:cubicBezTo>
                  <a:pt x="1113" y="1142"/>
                  <a:pt x="1103" y="1139"/>
                  <a:pt x="1092" y="1136"/>
                </a:cubicBezTo>
                <a:cubicBezTo>
                  <a:pt x="1092" y="1136"/>
                  <a:pt x="1091" y="1135"/>
                  <a:pt x="1090" y="1135"/>
                </a:cubicBezTo>
                <a:cubicBezTo>
                  <a:pt x="1078" y="1132"/>
                  <a:pt x="1067" y="1128"/>
                  <a:pt x="1056" y="1125"/>
                </a:cubicBezTo>
                <a:cubicBezTo>
                  <a:pt x="1053" y="1124"/>
                  <a:pt x="1049" y="1123"/>
                  <a:pt x="1046" y="1121"/>
                </a:cubicBezTo>
                <a:cubicBezTo>
                  <a:pt x="1038" y="1119"/>
                  <a:pt x="1030" y="1116"/>
                  <a:pt x="1023" y="1114"/>
                </a:cubicBezTo>
                <a:cubicBezTo>
                  <a:pt x="1019" y="1112"/>
                  <a:pt x="1014" y="1111"/>
                  <a:pt x="1010" y="1109"/>
                </a:cubicBezTo>
                <a:cubicBezTo>
                  <a:pt x="1003" y="1107"/>
                  <a:pt x="997" y="1104"/>
                  <a:pt x="990" y="1102"/>
                </a:cubicBezTo>
                <a:cubicBezTo>
                  <a:pt x="985" y="1100"/>
                  <a:pt x="981" y="1098"/>
                  <a:pt x="976" y="1097"/>
                </a:cubicBezTo>
                <a:cubicBezTo>
                  <a:pt x="971" y="1095"/>
                  <a:pt x="965" y="1093"/>
                  <a:pt x="960" y="1090"/>
                </a:cubicBezTo>
                <a:cubicBezTo>
                  <a:pt x="961" y="1087"/>
                  <a:pt x="962" y="1084"/>
                  <a:pt x="963" y="1081"/>
                </a:cubicBezTo>
                <a:cubicBezTo>
                  <a:pt x="964" y="1077"/>
                  <a:pt x="965" y="1074"/>
                  <a:pt x="966" y="1071"/>
                </a:cubicBezTo>
                <a:cubicBezTo>
                  <a:pt x="967" y="1067"/>
                  <a:pt x="968" y="1062"/>
                  <a:pt x="970" y="1058"/>
                </a:cubicBezTo>
                <a:cubicBezTo>
                  <a:pt x="971" y="1055"/>
                  <a:pt x="972" y="1052"/>
                  <a:pt x="973" y="1049"/>
                </a:cubicBezTo>
                <a:cubicBezTo>
                  <a:pt x="974" y="1044"/>
                  <a:pt x="976" y="1040"/>
                  <a:pt x="978" y="1035"/>
                </a:cubicBezTo>
                <a:cubicBezTo>
                  <a:pt x="978" y="1032"/>
                  <a:pt x="979" y="1030"/>
                  <a:pt x="980" y="1028"/>
                </a:cubicBezTo>
                <a:cubicBezTo>
                  <a:pt x="982" y="1020"/>
                  <a:pt x="985" y="1013"/>
                  <a:pt x="988" y="1006"/>
                </a:cubicBezTo>
                <a:cubicBezTo>
                  <a:pt x="988" y="1006"/>
                  <a:pt x="988" y="1006"/>
                  <a:pt x="988" y="1006"/>
                </a:cubicBezTo>
                <a:cubicBezTo>
                  <a:pt x="990" y="998"/>
                  <a:pt x="993" y="991"/>
                  <a:pt x="995" y="984"/>
                </a:cubicBezTo>
                <a:cubicBezTo>
                  <a:pt x="996" y="982"/>
                  <a:pt x="997" y="980"/>
                  <a:pt x="998" y="978"/>
                </a:cubicBezTo>
                <a:cubicBezTo>
                  <a:pt x="1000" y="973"/>
                  <a:pt x="1002" y="968"/>
                  <a:pt x="1004" y="963"/>
                </a:cubicBezTo>
                <a:cubicBezTo>
                  <a:pt x="1005" y="960"/>
                  <a:pt x="1006" y="958"/>
                  <a:pt x="1007" y="955"/>
                </a:cubicBezTo>
                <a:cubicBezTo>
                  <a:pt x="1009" y="951"/>
                  <a:pt x="1011" y="946"/>
                  <a:pt x="1012" y="942"/>
                </a:cubicBezTo>
                <a:cubicBezTo>
                  <a:pt x="1013" y="939"/>
                  <a:pt x="1015" y="936"/>
                  <a:pt x="1016" y="933"/>
                </a:cubicBezTo>
                <a:cubicBezTo>
                  <a:pt x="1017" y="930"/>
                  <a:pt x="1019" y="927"/>
                  <a:pt x="1020" y="923"/>
                </a:cubicBezTo>
                <a:cubicBezTo>
                  <a:pt x="1026" y="925"/>
                  <a:pt x="1031" y="927"/>
                  <a:pt x="1037" y="929"/>
                </a:cubicBezTo>
                <a:close/>
                <a:moveTo>
                  <a:pt x="972" y="1108"/>
                </a:moveTo>
                <a:cubicBezTo>
                  <a:pt x="977" y="1110"/>
                  <a:pt x="981" y="1112"/>
                  <a:pt x="986" y="1113"/>
                </a:cubicBezTo>
                <a:cubicBezTo>
                  <a:pt x="993" y="1116"/>
                  <a:pt x="999" y="1118"/>
                  <a:pt x="1006" y="1120"/>
                </a:cubicBezTo>
                <a:cubicBezTo>
                  <a:pt x="1010" y="1122"/>
                  <a:pt x="1015" y="1124"/>
                  <a:pt x="1019" y="1125"/>
                </a:cubicBezTo>
                <a:cubicBezTo>
                  <a:pt x="1027" y="1128"/>
                  <a:pt x="1034" y="1130"/>
                  <a:pt x="1041" y="1133"/>
                </a:cubicBezTo>
                <a:cubicBezTo>
                  <a:pt x="1045" y="1134"/>
                  <a:pt x="1049" y="1135"/>
                  <a:pt x="1053" y="1136"/>
                </a:cubicBezTo>
                <a:cubicBezTo>
                  <a:pt x="1063" y="1140"/>
                  <a:pt x="1073" y="1143"/>
                  <a:pt x="1083" y="1146"/>
                </a:cubicBezTo>
                <a:cubicBezTo>
                  <a:pt x="1084" y="1146"/>
                  <a:pt x="1085" y="1146"/>
                  <a:pt x="1086" y="1147"/>
                </a:cubicBezTo>
                <a:cubicBezTo>
                  <a:pt x="1098" y="1150"/>
                  <a:pt x="1109" y="1153"/>
                  <a:pt x="1120" y="1156"/>
                </a:cubicBezTo>
                <a:cubicBezTo>
                  <a:pt x="1124" y="1157"/>
                  <a:pt x="1127" y="1158"/>
                  <a:pt x="1131" y="1159"/>
                </a:cubicBezTo>
                <a:cubicBezTo>
                  <a:pt x="1139" y="1161"/>
                  <a:pt x="1147" y="1163"/>
                  <a:pt x="1154" y="1165"/>
                </a:cubicBezTo>
                <a:cubicBezTo>
                  <a:pt x="1159" y="1166"/>
                  <a:pt x="1163" y="1167"/>
                  <a:pt x="1168" y="1168"/>
                </a:cubicBezTo>
                <a:cubicBezTo>
                  <a:pt x="1175" y="1170"/>
                  <a:pt x="1182" y="1171"/>
                  <a:pt x="1189" y="1173"/>
                </a:cubicBezTo>
                <a:cubicBezTo>
                  <a:pt x="1194" y="1174"/>
                  <a:pt x="1198" y="1175"/>
                  <a:pt x="1203" y="1176"/>
                </a:cubicBezTo>
                <a:cubicBezTo>
                  <a:pt x="1209" y="1177"/>
                  <a:pt x="1214" y="1178"/>
                  <a:pt x="1220" y="1179"/>
                </a:cubicBezTo>
                <a:cubicBezTo>
                  <a:pt x="1220" y="1180"/>
                  <a:pt x="1220" y="1180"/>
                  <a:pt x="1220" y="1180"/>
                </a:cubicBezTo>
                <a:cubicBezTo>
                  <a:pt x="1220" y="1180"/>
                  <a:pt x="1220" y="1180"/>
                  <a:pt x="1220" y="1180"/>
                </a:cubicBezTo>
                <a:cubicBezTo>
                  <a:pt x="1219" y="1183"/>
                  <a:pt x="1219" y="1186"/>
                  <a:pt x="1218" y="1190"/>
                </a:cubicBezTo>
                <a:cubicBezTo>
                  <a:pt x="1217" y="1193"/>
                  <a:pt x="1216" y="1197"/>
                  <a:pt x="1216" y="1200"/>
                </a:cubicBezTo>
                <a:cubicBezTo>
                  <a:pt x="1215" y="1205"/>
                  <a:pt x="1214" y="1209"/>
                  <a:pt x="1213" y="1214"/>
                </a:cubicBezTo>
                <a:cubicBezTo>
                  <a:pt x="1212" y="1217"/>
                  <a:pt x="1211" y="1220"/>
                  <a:pt x="1211" y="1223"/>
                </a:cubicBezTo>
                <a:cubicBezTo>
                  <a:pt x="1210" y="1229"/>
                  <a:pt x="1209" y="1234"/>
                  <a:pt x="1208" y="1240"/>
                </a:cubicBezTo>
                <a:cubicBezTo>
                  <a:pt x="1207" y="1242"/>
                  <a:pt x="1207" y="1245"/>
                  <a:pt x="1206" y="1247"/>
                </a:cubicBezTo>
                <a:cubicBezTo>
                  <a:pt x="1205" y="1255"/>
                  <a:pt x="1204" y="1263"/>
                  <a:pt x="1202" y="1271"/>
                </a:cubicBezTo>
                <a:cubicBezTo>
                  <a:pt x="1202" y="1272"/>
                  <a:pt x="1202" y="1273"/>
                  <a:pt x="1202" y="1274"/>
                </a:cubicBezTo>
                <a:cubicBezTo>
                  <a:pt x="1201" y="1281"/>
                  <a:pt x="1200" y="1288"/>
                  <a:pt x="1199" y="1295"/>
                </a:cubicBezTo>
                <a:cubicBezTo>
                  <a:pt x="1198" y="1298"/>
                  <a:pt x="1198" y="1300"/>
                  <a:pt x="1198" y="1303"/>
                </a:cubicBezTo>
                <a:cubicBezTo>
                  <a:pt x="1197" y="1308"/>
                  <a:pt x="1196" y="1314"/>
                  <a:pt x="1195" y="1319"/>
                </a:cubicBezTo>
                <a:cubicBezTo>
                  <a:pt x="1195" y="1322"/>
                  <a:pt x="1195" y="1325"/>
                  <a:pt x="1194" y="1328"/>
                </a:cubicBezTo>
                <a:cubicBezTo>
                  <a:pt x="1194" y="1333"/>
                  <a:pt x="1193" y="1338"/>
                  <a:pt x="1192" y="1343"/>
                </a:cubicBezTo>
                <a:cubicBezTo>
                  <a:pt x="1192" y="1346"/>
                  <a:pt x="1192" y="1350"/>
                  <a:pt x="1191" y="1353"/>
                </a:cubicBezTo>
                <a:cubicBezTo>
                  <a:pt x="1191" y="1356"/>
                  <a:pt x="1191" y="1360"/>
                  <a:pt x="1190" y="1363"/>
                </a:cubicBezTo>
                <a:cubicBezTo>
                  <a:pt x="1189" y="1363"/>
                  <a:pt x="1189" y="1363"/>
                  <a:pt x="1188" y="1363"/>
                </a:cubicBezTo>
                <a:cubicBezTo>
                  <a:pt x="1178" y="1360"/>
                  <a:pt x="1167" y="1358"/>
                  <a:pt x="1157" y="1356"/>
                </a:cubicBezTo>
                <a:cubicBezTo>
                  <a:pt x="1156" y="1355"/>
                  <a:pt x="1154" y="1355"/>
                  <a:pt x="1153" y="1355"/>
                </a:cubicBezTo>
                <a:cubicBezTo>
                  <a:pt x="1143" y="1352"/>
                  <a:pt x="1132" y="1349"/>
                  <a:pt x="1122" y="1347"/>
                </a:cubicBezTo>
                <a:cubicBezTo>
                  <a:pt x="1121" y="1346"/>
                  <a:pt x="1120" y="1346"/>
                  <a:pt x="1119" y="1346"/>
                </a:cubicBezTo>
                <a:cubicBezTo>
                  <a:pt x="1108" y="1343"/>
                  <a:pt x="1098" y="1340"/>
                  <a:pt x="1087" y="1337"/>
                </a:cubicBezTo>
                <a:cubicBezTo>
                  <a:pt x="1086" y="1336"/>
                  <a:pt x="1085" y="1336"/>
                  <a:pt x="1085" y="1336"/>
                </a:cubicBezTo>
                <a:cubicBezTo>
                  <a:pt x="1074" y="1333"/>
                  <a:pt x="1063" y="1329"/>
                  <a:pt x="1052" y="1326"/>
                </a:cubicBezTo>
                <a:cubicBezTo>
                  <a:pt x="1052" y="1326"/>
                  <a:pt x="1052" y="1326"/>
                  <a:pt x="1051" y="1326"/>
                </a:cubicBezTo>
                <a:cubicBezTo>
                  <a:pt x="1040" y="1322"/>
                  <a:pt x="1029" y="1318"/>
                  <a:pt x="1019" y="1315"/>
                </a:cubicBezTo>
                <a:cubicBezTo>
                  <a:pt x="1018" y="1315"/>
                  <a:pt x="1018" y="1314"/>
                  <a:pt x="1018" y="1314"/>
                </a:cubicBezTo>
                <a:cubicBezTo>
                  <a:pt x="1007" y="1311"/>
                  <a:pt x="997" y="1307"/>
                  <a:pt x="986" y="1303"/>
                </a:cubicBezTo>
                <a:cubicBezTo>
                  <a:pt x="985" y="1302"/>
                  <a:pt x="985" y="1302"/>
                  <a:pt x="984" y="1302"/>
                </a:cubicBezTo>
                <a:cubicBezTo>
                  <a:pt x="974" y="1298"/>
                  <a:pt x="963" y="1294"/>
                  <a:pt x="953" y="1290"/>
                </a:cubicBezTo>
                <a:cubicBezTo>
                  <a:pt x="952" y="1290"/>
                  <a:pt x="951" y="1289"/>
                  <a:pt x="950" y="1289"/>
                </a:cubicBezTo>
                <a:cubicBezTo>
                  <a:pt x="940" y="1285"/>
                  <a:pt x="930" y="1281"/>
                  <a:pt x="920" y="1276"/>
                </a:cubicBezTo>
                <a:cubicBezTo>
                  <a:pt x="920" y="1276"/>
                  <a:pt x="919" y="1276"/>
                  <a:pt x="918" y="1275"/>
                </a:cubicBezTo>
                <a:cubicBezTo>
                  <a:pt x="919" y="1272"/>
                  <a:pt x="919" y="1268"/>
                  <a:pt x="920" y="1265"/>
                </a:cubicBezTo>
                <a:cubicBezTo>
                  <a:pt x="920" y="1262"/>
                  <a:pt x="921" y="1258"/>
                  <a:pt x="922" y="1255"/>
                </a:cubicBezTo>
                <a:cubicBezTo>
                  <a:pt x="922" y="1250"/>
                  <a:pt x="923" y="1246"/>
                  <a:pt x="924" y="1241"/>
                </a:cubicBezTo>
                <a:cubicBezTo>
                  <a:pt x="925" y="1238"/>
                  <a:pt x="925" y="1235"/>
                  <a:pt x="926" y="1232"/>
                </a:cubicBezTo>
                <a:cubicBezTo>
                  <a:pt x="927" y="1227"/>
                  <a:pt x="928" y="1221"/>
                  <a:pt x="929" y="1216"/>
                </a:cubicBezTo>
                <a:cubicBezTo>
                  <a:pt x="929" y="1214"/>
                  <a:pt x="930" y="1212"/>
                  <a:pt x="930" y="1210"/>
                </a:cubicBezTo>
                <a:cubicBezTo>
                  <a:pt x="932" y="1203"/>
                  <a:pt x="933" y="1195"/>
                  <a:pt x="935" y="1188"/>
                </a:cubicBezTo>
                <a:cubicBezTo>
                  <a:pt x="935" y="1185"/>
                  <a:pt x="936" y="1182"/>
                  <a:pt x="937" y="1180"/>
                </a:cubicBezTo>
                <a:cubicBezTo>
                  <a:pt x="938" y="1175"/>
                  <a:pt x="939" y="1170"/>
                  <a:pt x="940" y="1165"/>
                </a:cubicBezTo>
                <a:cubicBezTo>
                  <a:pt x="941" y="1162"/>
                  <a:pt x="942" y="1159"/>
                  <a:pt x="942" y="1156"/>
                </a:cubicBezTo>
                <a:cubicBezTo>
                  <a:pt x="943" y="1152"/>
                  <a:pt x="944" y="1147"/>
                  <a:pt x="946" y="1143"/>
                </a:cubicBezTo>
                <a:cubicBezTo>
                  <a:pt x="946" y="1140"/>
                  <a:pt x="947" y="1137"/>
                  <a:pt x="948" y="1133"/>
                </a:cubicBezTo>
                <a:cubicBezTo>
                  <a:pt x="949" y="1129"/>
                  <a:pt x="950" y="1125"/>
                  <a:pt x="951" y="1121"/>
                </a:cubicBezTo>
                <a:cubicBezTo>
                  <a:pt x="952" y="1118"/>
                  <a:pt x="953" y="1114"/>
                  <a:pt x="954" y="1111"/>
                </a:cubicBezTo>
                <a:cubicBezTo>
                  <a:pt x="955" y="1108"/>
                  <a:pt x="956" y="1105"/>
                  <a:pt x="957" y="1102"/>
                </a:cubicBezTo>
                <a:cubicBezTo>
                  <a:pt x="962" y="1104"/>
                  <a:pt x="967" y="1106"/>
                  <a:pt x="972" y="1108"/>
                </a:cubicBezTo>
                <a:close/>
                <a:moveTo>
                  <a:pt x="919" y="1289"/>
                </a:moveTo>
                <a:cubicBezTo>
                  <a:pt x="928" y="1293"/>
                  <a:pt x="938" y="1297"/>
                  <a:pt x="948" y="1301"/>
                </a:cubicBezTo>
                <a:cubicBezTo>
                  <a:pt x="949" y="1301"/>
                  <a:pt x="950" y="1302"/>
                  <a:pt x="952" y="1302"/>
                </a:cubicBezTo>
                <a:cubicBezTo>
                  <a:pt x="962" y="1306"/>
                  <a:pt x="972" y="1310"/>
                  <a:pt x="981" y="1314"/>
                </a:cubicBezTo>
                <a:cubicBezTo>
                  <a:pt x="983" y="1314"/>
                  <a:pt x="984" y="1315"/>
                  <a:pt x="985" y="1315"/>
                </a:cubicBezTo>
                <a:cubicBezTo>
                  <a:pt x="995" y="1319"/>
                  <a:pt x="1005" y="1323"/>
                  <a:pt x="1016" y="1326"/>
                </a:cubicBezTo>
                <a:cubicBezTo>
                  <a:pt x="1017" y="1327"/>
                  <a:pt x="1017" y="1327"/>
                  <a:pt x="1018" y="1327"/>
                </a:cubicBezTo>
                <a:cubicBezTo>
                  <a:pt x="1029" y="1331"/>
                  <a:pt x="1040" y="1334"/>
                  <a:pt x="1050" y="1338"/>
                </a:cubicBezTo>
                <a:cubicBezTo>
                  <a:pt x="1051" y="1338"/>
                  <a:pt x="1051" y="1338"/>
                  <a:pt x="1052" y="1338"/>
                </a:cubicBezTo>
                <a:cubicBezTo>
                  <a:pt x="1063" y="1342"/>
                  <a:pt x="1074" y="1345"/>
                  <a:pt x="1085" y="1348"/>
                </a:cubicBezTo>
                <a:cubicBezTo>
                  <a:pt x="1085" y="1349"/>
                  <a:pt x="1085" y="1349"/>
                  <a:pt x="1085" y="1349"/>
                </a:cubicBezTo>
                <a:cubicBezTo>
                  <a:pt x="1096" y="1352"/>
                  <a:pt x="1107" y="1355"/>
                  <a:pt x="1118" y="1358"/>
                </a:cubicBezTo>
                <a:cubicBezTo>
                  <a:pt x="1119" y="1358"/>
                  <a:pt x="1119" y="1358"/>
                  <a:pt x="1120" y="1359"/>
                </a:cubicBezTo>
                <a:cubicBezTo>
                  <a:pt x="1131" y="1361"/>
                  <a:pt x="1141" y="1364"/>
                  <a:pt x="1152" y="1367"/>
                </a:cubicBezTo>
                <a:cubicBezTo>
                  <a:pt x="1153" y="1367"/>
                  <a:pt x="1154" y="1367"/>
                  <a:pt x="1155" y="1368"/>
                </a:cubicBezTo>
                <a:cubicBezTo>
                  <a:pt x="1166" y="1370"/>
                  <a:pt x="1176" y="1372"/>
                  <a:pt x="1187" y="1375"/>
                </a:cubicBezTo>
                <a:cubicBezTo>
                  <a:pt x="1187" y="1375"/>
                  <a:pt x="1188" y="1375"/>
                  <a:pt x="1189" y="1375"/>
                </a:cubicBezTo>
                <a:cubicBezTo>
                  <a:pt x="1189" y="1375"/>
                  <a:pt x="1189" y="1375"/>
                  <a:pt x="1189" y="1375"/>
                </a:cubicBezTo>
                <a:cubicBezTo>
                  <a:pt x="1189" y="1375"/>
                  <a:pt x="1189" y="1375"/>
                  <a:pt x="1189" y="1375"/>
                </a:cubicBezTo>
                <a:cubicBezTo>
                  <a:pt x="1189" y="1381"/>
                  <a:pt x="1188" y="1387"/>
                  <a:pt x="1188" y="1393"/>
                </a:cubicBezTo>
                <a:cubicBezTo>
                  <a:pt x="1187" y="1398"/>
                  <a:pt x="1187" y="1403"/>
                  <a:pt x="1187" y="1408"/>
                </a:cubicBezTo>
                <a:cubicBezTo>
                  <a:pt x="1186" y="1415"/>
                  <a:pt x="1186" y="1422"/>
                  <a:pt x="1185" y="1429"/>
                </a:cubicBezTo>
                <a:cubicBezTo>
                  <a:pt x="1185" y="1434"/>
                  <a:pt x="1185" y="1439"/>
                  <a:pt x="1184" y="1444"/>
                </a:cubicBezTo>
                <a:cubicBezTo>
                  <a:pt x="1184" y="1451"/>
                  <a:pt x="1184" y="1459"/>
                  <a:pt x="1184" y="1467"/>
                </a:cubicBezTo>
                <a:cubicBezTo>
                  <a:pt x="1184" y="1471"/>
                  <a:pt x="1183" y="1475"/>
                  <a:pt x="1183" y="1479"/>
                </a:cubicBezTo>
                <a:cubicBezTo>
                  <a:pt x="1183" y="1491"/>
                  <a:pt x="1183" y="1503"/>
                  <a:pt x="1183" y="1514"/>
                </a:cubicBezTo>
                <a:cubicBezTo>
                  <a:pt x="1183" y="1523"/>
                  <a:pt x="1183" y="1532"/>
                  <a:pt x="1183" y="1541"/>
                </a:cubicBezTo>
                <a:cubicBezTo>
                  <a:pt x="1183" y="1544"/>
                  <a:pt x="1183" y="1547"/>
                  <a:pt x="1183" y="1550"/>
                </a:cubicBezTo>
                <a:cubicBezTo>
                  <a:pt x="1183" y="1555"/>
                  <a:pt x="1183" y="1559"/>
                  <a:pt x="1184" y="1564"/>
                </a:cubicBezTo>
                <a:cubicBezTo>
                  <a:pt x="1182" y="1564"/>
                  <a:pt x="1179" y="1563"/>
                  <a:pt x="1177" y="1563"/>
                </a:cubicBezTo>
                <a:cubicBezTo>
                  <a:pt x="1175" y="1562"/>
                  <a:pt x="1172" y="1561"/>
                  <a:pt x="1169" y="1561"/>
                </a:cubicBezTo>
                <a:cubicBezTo>
                  <a:pt x="1166" y="1560"/>
                  <a:pt x="1162" y="1559"/>
                  <a:pt x="1159" y="1558"/>
                </a:cubicBezTo>
                <a:cubicBezTo>
                  <a:pt x="1156" y="1558"/>
                  <a:pt x="1153" y="1557"/>
                  <a:pt x="1150" y="1556"/>
                </a:cubicBezTo>
                <a:cubicBezTo>
                  <a:pt x="1147" y="1555"/>
                  <a:pt x="1144" y="1555"/>
                  <a:pt x="1140" y="1554"/>
                </a:cubicBezTo>
                <a:cubicBezTo>
                  <a:pt x="1137" y="1553"/>
                  <a:pt x="1135" y="1552"/>
                  <a:pt x="1132" y="1552"/>
                </a:cubicBezTo>
                <a:cubicBezTo>
                  <a:pt x="1129" y="1551"/>
                  <a:pt x="1125" y="1550"/>
                  <a:pt x="1122" y="1549"/>
                </a:cubicBezTo>
                <a:cubicBezTo>
                  <a:pt x="1119" y="1548"/>
                  <a:pt x="1116" y="1547"/>
                  <a:pt x="1113" y="1547"/>
                </a:cubicBezTo>
                <a:cubicBezTo>
                  <a:pt x="1110" y="1546"/>
                  <a:pt x="1107" y="1545"/>
                  <a:pt x="1103" y="1544"/>
                </a:cubicBezTo>
                <a:cubicBezTo>
                  <a:pt x="1100" y="1543"/>
                  <a:pt x="1098" y="1542"/>
                  <a:pt x="1095" y="1541"/>
                </a:cubicBezTo>
                <a:cubicBezTo>
                  <a:pt x="1092" y="1540"/>
                  <a:pt x="1088" y="1539"/>
                  <a:pt x="1085" y="1538"/>
                </a:cubicBezTo>
                <a:cubicBezTo>
                  <a:pt x="1082" y="1537"/>
                  <a:pt x="1079" y="1537"/>
                  <a:pt x="1077" y="1536"/>
                </a:cubicBezTo>
                <a:cubicBezTo>
                  <a:pt x="1073" y="1535"/>
                  <a:pt x="1070" y="1534"/>
                  <a:pt x="1066" y="1533"/>
                </a:cubicBezTo>
                <a:cubicBezTo>
                  <a:pt x="1064" y="1532"/>
                  <a:pt x="1061" y="1531"/>
                  <a:pt x="1058" y="1530"/>
                </a:cubicBezTo>
                <a:cubicBezTo>
                  <a:pt x="1055" y="1529"/>
                  <a:pt x="1051" y="1528"/>
                  <a:pt x="1048" y="1527"/>
                </a:cubicBezTo>
                <a:cubicBezTo>
                  <a:pt x="1045" y="1526"/>
                  <a:pt x="1043" y="1525"/>
                  <a:pt x="1040" y="1524"/>
                </a:cubicBezTo>
                <a:cubicBezTo>
                  <a:pt x="1036" y="1523"/>
                  <a:pt x="1032" y="1522"/>
                  <a:pt x="1028" y="1520"/>
                </a:cubicBezTo>
                <a:cubicBezTo>
                  <a:pt x="1026" y="1520"/>
                  <a:pt x="1024" y="1519"/>
                  <a:pt x="1022" y="1518"/>
                </a:cubicBezTo>
                <a:cubicBezTo>
                  <a:pt x="1017" y="1516"/>
                  <a:pt x="1013" y="1515"/>
                  <a:pt x="1008" y="1513"/>
                </a:cubicBezTo>
                <a:cubicBezTo>
                  <a:pt x="1007" y="1513"/>
                  <a:pt x="1005" y="1512"/>
                  <a:pt x="1004" y="1512"/>
                </a:cubicBezTo>
                <a:cubicBezTo>
                  <a:pt x="998" y="1510"/>
                  <a:pt x="992" y="1507"/>
                  <a:pt x="986" y="1505"/>
                </a:cubicBezTo>
                <a:cubicBezTo>
                  <a:pt x="985" y="1505"/>
                  <a:pt x="984" y="1504"/>
                  <a:pt x="983" y="1504"/>
                </a:cubicBezTo>
                <a:cubicBezTo>
                  <a:pt x="978" y="1502"/>
                  <a:pt x="973" y="1500"/>
                  <a:pt x="968" y="1498"/>
                </a:cubicBezTo>
                <a:cubicBezTo>
                  <a:pt x="966" y="1498"/>
                  <a:pt x="964" y="1497"/>
                  <a:pt x="962" y="1496"/>
                </a:cubicBezTo>
                <a:cubicBezTo>
                  <a:pt x="958" y="1494"/>
                  <a:pt x="954" y="1493"/>
                  <a:pt x="951" y="1491"/>
                </a:cubicBezTo>
                <a:cubicBezTo>
                  <a:pt x="948" y="1490"/>
                  <a:pt x="946" y="1489"/>
                  <a:pt x="943" y="1488"/>
                </a:cubicBezTo>
                <a:cubicBezTo>
                  <a:pt x="940" y="1487"/>
                  <a:pt x="936" y="1485"/>
                  <a:pt x="933" y="1484"/>
                </a:cubicBezTo>
                <a:cubicBezTo>
                  <a:pt x="930" y="1483"/>
                  <a:pt x="928" y="1482"/>
                  <a:pt x="925" y="1481"/>
                </a:cubicBezTo>
                <a:cubicBezTo>
                  <a:pt x="922" y="1479"/>
                  <a:pt x="919" y="1478"/>
                  <a:pt x="915" y="1476"/>
                </a:cubicBezTo>
                <a:cubicBezTo>
                  <a:pt x="913" y="1475"/>
                  <a:pt x="910" y="1474"/>
                  <a:pt x="908" y="1473"/>
                </a:cubicBezTo>
                <a:cubicBezTo>
                  <a:pt x="905" y="1472"/>
                  <a:pt x="902" y="1471"/>
                  <a:pt x="900" y="1470"/>
                </a:cubicBezTo>
                <a:cubicBezTo>
                  <a:pt x="900" y="1466"/>
                  <a:pt x="900" y="1462"/>
                  <a:pt x="900" y="1458"/>
                </a:cubicBezTo>
                <a:cubicBezTo>
                  <a:pt x="900" y="1455"/>
                  <a:pt x="901" y="1451"/>
                  <a:pt x="901" y="1448"/>
                </a:cubicBezTo>
                <a:cubicBezTo>
                  <a:pt x="901" y="1443"/>
                  <a:pt x="901" y="1438"/>
                  <a:pt x="901" y="1433"/>
                </a:cubicBezTo>
                <a:cubicBezTo>
                  <a:pt x="902" y="1430"/>
                  <a:pt x="902" y="1427"/>
                  <a:pt x="902" y="1424"/>
                </a:cubicBezTo>
                <a:cubicBezTo>
                  <a:pt x="902" y="1417"/>
                  <a:pt x="903" y="1409"/>
                  <a:pt x="903" y="1401"/>
                </a:cubicBezTo>
                <a:cubicBezTo>
                  <a:pt x="904" y="1399"/>
                  <a:pt x="904" y="1397"/>
                  <a:pt x="904" y="1395"/>
                </a:cubicBezTo>
                <a:cubicBezTo>
                  <a:pt x="904" y="1389"/>
                  <a:pt x="905" y="1383"/>
                  <a:pt x="905" y="1377"/>
                </a:cubicBezTo>
                <a:cubicBezTo>
                  <a:pt x="906" y="1374"/>
                  <a:pt x="906" y="1372"/>
                  <a:pt x="906" y="1369"/>
                </a:cubicBezTo>
                <a:cubicBezTo>
                  <a:pt x="907" y="1364"/>
                  <a:pt x="907" y="1359"/>
                  <a:pt x="908" y="1354"/>
                </a:cubicBezTo>
                <a:cubicBezTo>
                  <a:pt x="908" y="1351"/>
                  <a:pt x="908" y="1347"/>
                  <a:pt x="909" y="1344"/>
                </a:cubicBezTo>
                <a:cubicBezTo>
                  <a:pt x="909" y="1339"/>
                  <a:pt x="910" y="1335"/>
                  <a:pt x="910" y="1330"/>
                </a:cubicBezTo>
                <a:cubicBezTo>
                  <a:pt x="911" y="1327"/>
                  <a:pt x="911" y="1323"/>
                  <a:pt x="912" y="1320"/>
                </a:cubicBezTo>
                <a:cubicBezTo>
                  <a:pt x="912" y="1316"/>
                  <a:pt x="913" y="1311"/>
                  <a:pt x="913" y="1307"/>
                </a:cubicBezTo>
                <a:cubicBezTo>
                  <a:pt x="914" y="1303"/>
                  <a:pt x="914" y="1300"/>
                  <a:pt x="915" y="1296"/>
                </a:cubicBezTo>
                <a:cubicBezTo>
                  <a:pt x="915" y="1293"/>
                  <a:pt x="916" y="1291"/>
                  <a:pt x="916" y="1288"/>
                </a:cubicBezTo>
                <a:cubicBezTo>
                  <a:pt x="917" y="1288"/>
                  <a:pt x="918" y="1288"/>
                  <a:pt x="919" y="1289"/>
                </a:cubicBezTo>
                <a:close/>
                <a:moveTo>
                  <a:pt x="905" y="1485"/>
                </a:moveTo>
                <a:cubicBezTo>
                  <a:pt x="907" y="1486"/>
                  <a:pt x="910" y="1487"/>
                  <a:pt x="913" y="1488"/>
                </a:cubicBezTo>
                <a:cubicBezTo>
                  <a:pt x="916" y="1490"/>
                  <a:pt x="919" y="1491"/>
                  <a:pt x="922" y="1492"/>
                </a:cubicBezTo>
                <a:cubicBezTo>
                  <a:pt x="925" y="1494"/>
                  <a:pt x="928" y="1495"/>
                  <a:pt x="930" y="1496"/>
                </a:cubicBezTo>
                <a:cubicBezTo>
                  <a:pt x="934" y="1497"/>
                  <a:pt x="937" y="1499"/>
                  <a:pt x="940" y="1500"/>
                </a:cubicBezTo>
                <a:cubicBezTo>
                  <a:pt x="943" y="1501"/>
                  <a:pt x="945" y="1502"/>
                  <a:pt x="948" y="1503"/>
                </a:cubicBezTo>
                <a:cubicBezTo>
                  <a:pt x="951" y="1505"/>
                  <a:pt x="955" y="1506"/>
                  <a:pt x="958" y="1507"/>
                </a:cubicBezTo>
                <a:cubicBezTo>
                  <a:pt x="961" y="1508"/>
                  <a:pt x="963" y="1509"/>
                  <a:pt x="966" y="1510"/>
                </a:cubicBezTo>
                <a:cubicBezTo>
                  <a:pt x="969" y="1512"/>
                  <a:pt x="973" y="1513"/>
                  <a:pt x="976" y="1514"/>
                </a:cubicBezTo>
                <a:cubicBezTo>
                  <a:pt x="979" y="1515"/>
                  <a:pt x="981" y="1516"/>
                  <a:pt x="984" y="1517"/>
                </a:cubicBezTo>
                <a:cubicBezTo>
                  <a:pt x="987" y="1518"/>
                  <a:pt x="991" y="1520"/>
                  <a:pt x="994" y="1521"/>
                </a:cubicBezTo>
                <a:cubicBezTo>
                  <a:pt x="997" y="1522"/>
                  <a:pt x="999" y="1523"/>
                  <a:pt x="1002" y="1524"/>
                </a:cubicBezTo>
                <a:cubicBezTo>
                  <a:pt x="1005" y="1525"/>
                  <a:pt x="1009" y="1526"/>
                  <a:pt x="1012" y="1527"/>
                </a:cubicBezTo>
                <a:cubicBezTo>
                  <a:pt x="1015" y="1528"/>
                  <a:pt x="1018" y="1529"/>
                  <a:pt x="1020" y="1530"/>
                </a:cubicBezTo>
                <a:cubicBezTo>
                  <a:pt x="1024" y="1531"/>
                  <a:pt x="1027" y="1533"/>
                  <a:pt x="1031" y="1534"/>
                </a:cubicBezTo>
                <a:cubicBezTo>
                  <a:pt x="1033" y="1535"/>
                  <a:pt x="1036" y="1535"/>
                  <a:pt x="1038" y="1536"/>
                </a:cubicBezTo>
                <a:cubicBezTo>
                  <a:pt x="1042" y="1538"/>
                  <a:pt x="1046" y="1539"/>
                  <a:pt x="1050" y="1540"/>
                </a:cubicBezTo>
                <a:cubicBezTo>
                  <a:pt x="1052" y="1541"/>
                  <a:pt x="1054" y="1542"/>
                  <a:pt x="1057" y="1542"/>
                </a:cubicBezTo>
                <a:cubicBezTo>
                  <a:pt x="1061" y="1544"/>
                  <a:pt x="1066" y="1545"/>
                  <a:pt x="1071" y="1547"/>
                </a:cubicBezTo>
                <a:cubicBezTo>
                  <a:pt x="1072" y="1547"/>
                  <a:pt x="1074" y="1547"/>
                  <a:pt x="1075" y="1548"/>
                </a:cubicBezTo>
                <a:cubicBezTo>
                  <a:pt x="1081" y="1550"/>
                  <a:pt x="1087" y="1552"/>
                  <a:pt x="1093" y="1553"/>
                </a:cubicBezTo>
                <a:cubicBezTo>
                  <a:pt x="1095" y="1554"/>
                  <a:pt x="1096" y="1554"/>
                  <a:pt x="1097" y="1554"/>
                </a:cubicBezTo>
                <a:cubicBezTo>
                  <a:pt x="1102" y="1556"/>
                  <a:pt x="1107" y="1557"/>
                  <a:pt x="1112" y="1559"/>
                </a:cubicBezTo>
                <a:cubicBezTo>
                  <a:pt x="1114" y="1559"/>
                  <a:pt x="1116" y="1560"/>
                  <a:pt x="1119" y="1560"/>
                </a:cubicBezTo>
                <a:cubicBezTo>
                  <a:pt x="1123" y="1561"/>
                  <a:pt x="1127" y="1563"/>
                  <a:pt x="1130" y="1564"/>
                </a:cubicBezTo>
                <a:cubicBezTo>
                  <a:pt x="1133" y="1564"/>
                  <a:pt x="1136" y="1565"/>
                  <a:pt x="1138" y="1565"/>
                </a:cubicBezTo>
                <a:cubicBezTo>
                  <a:pt x="1142" y="1566"/>
                  <a:pt x="1145" y="1567"/>
                  <a:pt x="1149" y="1568"/>
                </a:cubicBezTo>
                <a:cubicBezTo>
                  <a:pt x="1152" y="1569"/>
                  <a:pt x="1154" y="1570"/>
                  <a:pt x="1157" y="1570"/>
                </a:cubicBezTo>
                <a:cubicBezTo>
                  <a:pt x="1161" y="1571"/>
                  <a:pt x="1164" y="1572"/>
                  <a:pt x="1168" y="1573"/>
                </a:cubicBezTo>
                <a:cubicBezTo>
                  <a:pt x="1171" y="1573"/>
                  <a:pt x="1173" y="1574"/>
                  <a:pt x="1176" y="1575"/>
                </a:cubicBezTo>
                <a:cubicBezTo>
                  <a:pt x="1179" y="1575"/>
                  <a:pt x="1181" y="1576"/>
                  <a:pt x="1184" y="1577"/>
                </a:cubicBezTo>
                <a:cubicBezTo>
                  <a:pt x="1184" y="1577"/>
                  <a:pt x="1184" y="1577"/>
                  <a:pt x="1184" y="1577"/>
                </a:cubicBezTo>
                <a:cubicBezTo>
                  <a:pt x="1184" y="1577"/>
                  <a:pt x="1184" y="1577"/>
                  <a:pt x="1184" y="1577"/>
                </a:cubicBezTo>
                <a:cubicBezTo>
                  <a:pt x="1184" y="1581"/>
                  <a:pt x="1184" y="1585"/>
                  <a:pt x="1185" y="1590"/>
                </a:cubicBezTo>
                <a:cubicBezTo>
                  <a:pt x="1185" y="1593"/>
                  <a:pt x="1185" y="1596"/>
                  <a:pt x="1185" y="1599"/>
                </a:cubicBezTo>
                <a:cubicBezTo>
                  <a:pt x="1186" y="1605"/>
                  <a:pt x="1186" y="1611"/>
                  <a:pt x="1186" y="1617"/>
                </a:cubicBezTo>
                <a:cubicBezTo>
                  <a:pt x="1186" y="1619"/>
                  <a:pt x="1187" y="1622"/>
                  <a:pt x="1187" y="1625"/>
                </a:cubicBezTo>
                <a:cubicBezTo>
                  <a:pt x="1187" y="1633"/>
                  <a:pt x="1188" y="1642"/>
                  <a:pt x="1189" y="1650"/>
                </a:cubicBezTo>
                <a:cubicBezTo>
                  <a:pt x="1189" y="1652"/>
                  <a:pt x="1189" y="1653"/>
                  <a:pt x="1189" y="1655"/>
                </a:cubicBezTo>
                <a:cubicBezTo>
                  <a:pt x="1190" y="1662"/>
                  <a:pt x="1191" y="1669"/>
                  <a:pt x="1191" y="1675"/>
                </a:cubicBezTo>
                <a:cubicBezTo>
                  <a:pt x="1192" y="1678"/>
                  <a:pt x="1192" y="1681"/>
                  <a:pt x="1192" y="1685"/>
                </a:cubicBezTo>
                <a:cubicBezTo>
                  <a:pt x="1193" y="1690"/>
                  <a:pt x="1194" y="1695"/>
                  <a:pt x="1194" y="1700"/>
                </a:cubicBezTo>
                <a:cubicBezTo>
                  <a:pt x="1195" y="1704"/>
                  <a:pt x="1195" y="1707"/>
                  <a:pt x="1196" y="1711"/>
                </a:cubicBezTo>
                <a:cubicBezTo>
                  <a:pt x="1196" y="1716"/>
                  <a:pt x="1197" y="1721"/>
                  <a:pt x="1197" y="1725"/>
                </a:cubicBezTo>
                <a:cubicBezTo>
                  <a:pt x="1198" y="1729"/>
                  <a:pt x="1199" y="1733"/>
                  <a:pt x="1199" y="1737"/>
                </a:cubicBezTo>
                <a:cubicBezTo>
                  <a:pt x="1200" y="1741"/>
                  <a:pt x="1200" y="1746"/>
                  <a:pt x="1201" y="1750"/>
                </a:cubicBezTo>
                <a:cubicBezTo>
                  <a:pt x="1202" y="1754"/>
                  <a:pt x="1202" y="1758"/>
                  <a:pt x="1203" y="1762"/>
                </a:cubicBezTo>
                <a:cubicBezTo>
                  <a:pt x="1204" y="1765"/>
                  <a:pt x="1204" y="1768"/>
                  <a:pt x="1204" y="1771"/>
                </a:cubicBezTo>
                <a:cubicBezTo>
                  <a:pt x="1203" y="1771"/>
                  <a:pt x="1201" y="1770"/>
                  <a:pt x="1199" y="1770"/>
                </a:cubicBezTo>
                <a:cubicBezTo>
                  <a:pt x="1196" y="1769"/>
                  <a:pt x="1192" y="1768"/>
                  <a:pt x="1189" y="1768"/>
                </a:cubicBezTo>
                <a:cubicBezTo>
                  <a:pt x="1186" y="1767"/>
                  <a:pt x="1183" y="1766"/>
                  <a:pt x="1179" y="1765"/>
                </a:cubicBezTo>
                <a:cubicBezTo>
                  <a:pt x="1176" y="1765"/>
                  <a:pt x="1173" y="1764"/>
                  <a:pt x="1170" y="1763"/>
                </a:cubicBezTo>
                <a:cubicBezTo>
                  <a:pt x="1167" y="1762"/>
                  <a:pt x="1163" y="1762"/>
                  <a:pt x="1160" y="1761"/>
                </a:cubicBezTo>
                <a:cubicBezTo>
                  <a:pt x="1157" y="1760"/>
                  <a:pt x="1154" y="1759"/>
                  <a:pt x="1151" y="1759"/>
                </a:cubicBezTo>
                <a:cubicBezTo>
                  <a:pt x="1147" y="1758"/>
                  <a:pt x="1144" y="1757"/>
                  <a:pt x="1140" y="1756"/>
                </a:cubicBezTo>
                <a:cubicBezTo>
                  <a:pt x="1137" y="1755"/>
                  <a:pt x="1134" y="1754"/>
                  <a:pt x="1131" y="1754"/>
                </a:cubicBezTo>
                <a:cubicBezTo>
                  <a:pt x="1128" y="1753"/>
                  <a:pt x="1125" y="1752"/>
                  <a:pt x="1121" y="1751"/>
                </a:cubicBezTo>
                <a:cubicBezTo>
                  <a:pt x="1118" y="1750"/>
                  <a:pt x="1115" y="1749"/>
                  <a:pt x="1112" y="1748"/>
                </a:cubicBezTo>
                <a:cubicBezTo>
                  <a:pt x="1109" y="1747"/>
                  <a:pt x="1105" y="1747"/>
                  <a:pt x="1102" y="1746"/>
                </a:cubicBezTo>
                <a:cubicBezTo>
                  <a:pt x="1099" y="1745"/>
                  <a:pt x="1096" y="1744"/>
                  <a:pt x="1093" y="1743"/>
                </a:cubicBezTo>
                <a:cubicBezTo>
                  <a:pt x="1089" y="1742"/>
                  <a:pt x="1086" y="1741"/>
                  <a:pt x="1082" y="1740"/>
                </a:cubicBezTo>
                <a:cubicBezTo>
                  <a:pt x="1080" y="1739"/>
                  <a:pt x="1077" y="1738"/>
                  <a:pt x="1074" y="1737"/>
                </a:cubicBezTo>
                <a:cubicBezTo>
                  <a:pt x="1070" y="1736"/>
                  <a:pt x="1067" y="1735"/>
                  <a:pt x="1063" y="1734"/>
                </a:cubicBezTo>
                <a:cubicBezTo>
                  <a:pt x="1060" y="1733"/>
                  <a:pt x="1058" y="1732"/>
                  <a:pt x="1055" y="1731"/>
                </a:cubicBezTo>
                <a:cubicBezTo>
                  <a:pt x="1051" y="1730"/>
                  <a:pt x="1047" y="1729"/>
                  <a:pt x="1044" y="1728"/>
                </a:cubicBezTo>
                <a:cubicBezTo>
                  <a:pt x="1041" y="1727"/>
                  <a:pt x="1039" y="1726"/>
                  <a:pt x="1036" y="1725"/>
                </a:cubicBezTo>
                <a:cubicBezTo>
                  <a:pt x="1032" y="1724"/>
                  <a:pt x="1028" y="1722"/>
                  <a:pt x="1024" y="1721"/>
                </a:cubicBezTo>
                <a:cubicBezTo>
                  <a:pt x="1022" y="1720"/>
                  <a:pt x="1019" y="1719"/>
                  <a:pt x="1017" y="1719"/>
                </a:cubicBezTo>
                <a:cubicBezTo>
                  <a:pt x="1012" y="1717"/>
                  <a:pt x="1007" y="1715"/>
                  <a:pt x="1002" y="1713"/>
                </a:cubicBezTo>
                <a:cubicBezTo>
                  <a:pt x="1001" y="1713"/>
                  <a:pt x="1000" y="1712"/>
                  <a:pt x="998" y="1712"/>
                </a:cubicBezTo>
                <a:cubicBezTo>
                  <a:pt x="992" y="1710"/>
                  <a:pt x="986" y="1707"/>
                  <a:pt x="980" y="1705"/>
                </a:cubicBezTo>
                <a:cubicBezTo>
                  <a:pt x="979" y="1705"/>
                  <a:pt x="978" y="1704"/>
                  <a:pt x="976" y="1704"/>
                </a:cubicBezTo>
                <a:cubicBezTo>
                  <a:pt x="971" y="1702"/>
                  <a:pt x="966" y="1700"/>
                  <a:pt x="961" y="1698"/>
                </a:cubicBezTo>
                <a:cubicBezTo>
                  <a:pt x="959" y="1697"/>
                  <a:pt x="957" y="1696"/>
                  <a:pt x="955" y="1695"/>
                </a:cubicBezTo>
                <a:cubicBezTo>
                  <a:pt x="951" y="1694"/>
                  <a:pt x="947" y="1692"/>
                  <a:pt x="943" y="1690"/>
                </a:cubicBezTo>
                <a:cubicBezTo>
                  <a:pt x="940" y="1689"/>
                  <a:pt x="938" y="1688"/>
                  <a:pt x="936" y="1687"/>
                </a:cubicBezTo>
                <a:cubicBezTo>
                  <a:pt x="932" y="1686"/>
                  <a:pt x="928" y="1684"/>
                  <a:pt x="924" y="1683"/>
                </a:cubicBezTo>
                <a:cubicBezTo>
                  <a:pt x="922" y="1681"/>
                  <a:pt x="919" y="1680"/>
                  <a:pt x="917" y="1679"/>
                </a:cubicBezTo>
                <a:cubicBezTo>
                  <a:pt x="914" y="1678"/>
                  <a:pt x="911" y="1677"/>
                  <a:pt x="908" y="1675"/>
                </a:cubicBezTo>
                <a:cubicBezTo>
                  <a:pt x="907" y="1672"/>
                  <a:pt x="907" y="1669"/>
                  <a:pt x="907" y="1666"/>
                </a:cubicBezTo>
                <a:cubicBezTo>
                  <a:pt x="906" y="1663"/>
                  <a:pt x="906" y="1660"/>
                  <a:pt x="906" y="1657"/>
                </a:cubicBezTo>
                <a:cubicBezTo>
                  <a:pt x="906" y="1653"/>
                  <a:pt x="905" y="1649"/>
                  <a:pt x="905" y="1646"/>
                </a:cubicBezTo>
                <a:cubicBezTo>
                  <a:pt x="905" y="1643"/>
                  <a:pt x="904" y="1640"/>
                  <a:pt x="904" y="1637"/>
                </a:cubicBezTo>
                <a:cubicBezTo>
                  <a:pt x="904" y="1633"/>
                  <a:pt x="904" y="1629"/>
                  <a:pt x="903" y="1625"/>
                </a:cubicBezTo>
                <a:cubicBezTo>
                  <a:pt x="903" y="1622"/>
                  <a:pt x="903" y="1619"/>
                  <a:pt x="903" y="1616"/>
                </a:cubicBezTo>
                <a:cubicBezTo>
                  <a:pt x="902" y="1612"/>
                  <a:pt x="902" y="1609"/>
                  <a:pt x="902" y="1605"/>
                </a:cubicBezTo>
                <a:cubicBezTo>
                  <a:pt x="902" y="1602"/>
                  <a:pt x="902" y="1599"/>
                  <a:pt x="901" y="1596"/>
                </a:cubicBezTo>
                <a:cubicBezTo>
                  <a:pt x="901" y="1592"/>
                  <a:pt x="901" y="1588"/>
                  <a:pt x="901" y="1584"/>
                </a:cubicBezTo>
                <a:cubicBezTo>
                  <a:pt x="901" y="1581"/>
                  <a:pt x="901" y="1578"/>
                  <a:pt x="900" y="1576"/>
                </a:cubicBezTo>
                <a:cubicBezTo>
                  <a:pt x="900" y="1571"/>
                  <a:pt x="900" y="1567"/>
                  <a:pt x="900" y="1563"/>
                </a:cubicBezTo>
                <a:cubicBezTo>
                  <a:pt x="900" y="1560"/>
                  <a:pt x="900" y="1558"/>
                  <a:pt x="900" y="1555"/>
                </a:cubicBezTo>
                <a:cubicBezTo>
                  <a:pt x="900" y="1551"/>
                  <a:pt x="900" y="1546"/>
                  <a:pt x="899" y="1541"/>
                </a:cubicBezTo>
                <a:cubicBezTo>
                  <a:pt x="899" y="1539"/>
                  <a:pt x="899" y="1537"/>
                  <a:pt x="899" y="1535"/>
                </a:cubicBezTo>
                <a:cubicBezTo>
                  <a:pt x="899" y="1528"/>
                  <a:pt x="899" y="1521"/>
                  <a:pt x="899" y="1514"/>
                </a:cubicBezTo>
                <a:cubicBezTo>
                  <a:pt x="899" y="1508"/>
                  <a:pt x="899" y="1502"/>
                  <a:pt x="899" y="1496"/>
                </a:cubicBezTo>
                <a:cubicBezTo>
                  <a:pt x="899" y="1494"/>
                  <a:pt x="899" y="1492"/>
                  <a:pt x="899" y="1491"/>
                </a:cubicBezTo>
                <a:cubicBezTo>
                  <a:pt x="899" y="1488"/>
                  <a:pt x="900" y="1485"/>
                  <a:pt x="900" y="1483"/>
                </a:cubicBezTo>
                <a:cubicBezTo>
                  <a:pt x="901" y="1483"/>
                  <a:pt x="903" y="1484"/>
                  <a:pt x="905" y="1485"/>
                </a:cubicBezTo>
                <a:close/>
                <a:moveTo>
                  <a:pt x="914" y="1691"/>
                </a:moveTo>
                <a:cubicBezTo>
                  <a:pt x="917" y="1692"/>
                  <a:pt x="920" y="1694"/>
                  <a:pt x="923" y="1695"/>
                </a:cubicBezTo>
                <a:cubicBezTo>
                  <a:pt x="926" y="1696"/>
                  <a:pt x="929" y="1698"/>
                  <a:pt x="932" y="1699"/>
                </a:cubicBezTo>
                <a:cubicBezTo>
                  <a:pt x="935" y="1700"/>
                  <a:pt x="938" y="1701"/>
                  <a:pt x="941" y="1703"/>
                </a:cubicBezTo>
                <a:cubicBezTo>
                  <a:pt x="944" y="1704"/>
                  <a:pt x="948" y="1705"/>
                  <a:pt x="951" y="1707"/>
                </a:cubicBezTo>
                <a:cubicBezTo>
                  <a:pt x="954" y="1708"/>
                  <a:pt x="957" y="1709"/>
                  <a:pt x="960" y="1710"/>
                </a:cubicBezTo>
                <a:cubicBezTo>
                  <a:pt x="963" y="1711"/>
                  <a:pt x="966" y="1713"/>
                  <a:pt x="970" y="1714"/>
                </a:cubicBezTo>
                <a:cubicBezTo>
                  <a:pt x="973" y="1715"/>
                  <a:pt x="976" y="1716"/>
                  <a:pt x="979" y="1717"/>
                </a:cubicBezTo>
                <a:cubicBezTo>
                  <a:pt x="982" y="1719"/>
                  <a:pt x="985" y="1720"/>
                  <a:pt x="988" y="1721"/>
                </a:cubicBezTo>
                <a:cubicBezTo>
                  <a:pt x="991" y="1722"/>
                  <a:pt x="994" y="1723"/>
                  <a:pt x="997" y="1724"/>
                </a:cubicBezTo>
                <a:cubicBezTo>
                  <a:pt x="1001" y="1725"/>
                  <a:pt x="1004" y="1727"/>
                  <a:pt x="1007" y="1728"/>
                </a:cubicBezTo>
                <a:cubicBezTo>
                  <a:pt x="1010" y="1729"/>
                  <a:pt x="1013" y="1730"/>
                  <a:pt x="1016" y="1731"/>
                </a:cubicBezTo>
                <a:cubicBezTo>
                  <a:pt x="1019" y="1732"/>
                  <a:pt x="1023" y="1733"/>
                  <a:pt x="1026" y="1734"/>
                </a:cubicBezTo>
                <a:cubicBezTo>
                  <a:pt x="1029" y="1735"/>
                  <a:pt x="1032" y="1736"/>
                  <a:pt x="1035" y="1737"/>
                </a:cubicBezTo>
                <a:cubicBezTo>
                  <a:pt x="1038" y="1739"/>
                  <a:pt x="1042" y="1740"/>
                  <a:pt x="1045" y="1741"/>
                </a:cubicBezTo>
                <a:cubicBezTo>
                  <a:pt x="1048" y="1742"/>
                  <a:pt x="1051" y="1743"/>
                  <a:pt x="1054" y="1744"/>
                </a:cubicBezTo>
                <a:cubicBezTo>
                  <a:pt x="1058" y="1745"/>
                  <a:pt x="1061" y="1746"/>
                  <a:pt x="1065" y="1747"/>
                </a:cubicBezTo>
                <a:cubicBezTo>
                  <a:pt x="1068" y="1748"/>
                  <a:pt x="1070" y="1749"/>
                  <a:pt x="1073" y="1750"/>
                </a:cubicBezTo>
                <a:cubicBezTo>
                  <a:pt x="1077" y="1751"/>
                  <a:pt x="1081" y="1752"/>
                  <a:pt x="1085" y="1753"/>
                </a:cubicBezTo>
                <a:cubicBezTo>
                  <a:pt x="1087" y="1754"/>
                  <a:pt x="1090" y="1755"/>
                  <a:pt x="1092" y="1755"/>
                </a:cubicBezTo>
                <a:cubicBezTo>
                  <a:pt x="1097" y="1757"/>
                  <a:pt x="1102" y="1758"/>
                  <a:pt x="1106" y="1759"/>
                </a:cubicBezTo>
                <a:cubicBezTo>
                  <a:pt x="1108" y="1760"/>
                  <a:pt x="1110" y="1760"/>
                  <a:pt x="1112" y="1761"/>
                </a:cubicBezTo>
                <a:cubicBezTo>
                  <a:pt x="1118" y="1763"/>
                  <a:pt x="1124" y="1764"/>
                  <a:pt x="1131" y="1766"/>
                </a:cubicBezTo>
                <a:cubicBezTo>
                  <a:pt x="1132" y="1766"/>
                  <a:pt x="1134" y="1767"/>
                  <a:pt x="1135" y="1767"/>
                </a:cubicBezTo>
                <a:cubicBezTo>
                  <a:pt x="1140" y="1768"/>
                  <a:pt x="1145" y="1770"/>
                  <a:pt x="1150" y="1771"/>
                </a:cubicBezTo>
                <a:cubicBezTo>
                  <a:pt x="1153" y="1771"/>
                  <a:pt x="1155" y="1772"/>
                  <a:pt x="1157" y="1773"/>
                </a:cubicBezTo>
                <a:cubicBezTo>
                  <a:pt x="1161" y="1774"/>
                  <a:pt x="1166" y="1775"/>
                  <a:pt x="1170" y="1776"/>
                </a:cubicBezTo>
                <a:cubicBezTo>
                  <a:pt x="1172" y="1776"/>
                  <a:pt x="1175" y="1777"/>
                  <a:pt x="1177" y="1777"/>
                </a:cubicBezTo>
                <a:cubicBezTo>
                  <a:pt x="1181" y="1778"/>
                  <a:pt x="1185" y="1779"/>
                  <a:pt x="1189" y="1780"/>
                </a:cubicBezTo>
                <a:cubicBezTo>
                  <a:pt x="1192" y="1781"/>
                  <a:pt x="1195" y="1781"/>
                  <a:pt x="1197" y="1782"/>
                </a:cubicBezTo>
                <a:cubicBezTo>
                  <a:pt x="1200" y="1782"/>
                  <a:pt x="1204" y="1783"/>
                  <a:pt x="1207" y="1784"/>
                </a:cubicBezTo>
                <a:cubicBezTo>
                  <a:pt x="1207" y="1784"/>
                  <a:pt x="1207" y="1784"/>
                  <a:pt x="1207" y="1784"/>
                </a:cubicBezTo>
                <a:cubicBezTo>
                  <a:pt x="1207" y="1784"/>
                  <a:pt x="1207" y="1784"/>
                  <a:pt x="1207" y="1784"/>
                </a:cubicBezTo>
                <a:cubicBezTo>
                  <a:pt x="1208" y="1789"/>
                  <a:pt x="1209" y="1794"/>
                  <a:pt x="1210" y="1799"/>
                </a:cubicBezTo>
                <a:cubicBezTo>
                  <a:pt x="1210" y="1802"/>
                  <a:pt x="1211" y="1805"/>
                  <a:pt x="1211" y="1808"/>
                </a:cubicBezTo>
                <a:cubicBezTo>
                  <a:pt x="1213" y="1815"/>
                  <a:pt x="1214" y="1822"/>
                  <a:pt x="1216" y="1829"/>
                </a:cubicBezTo>
                <a:cubicBezTo>
                  <a:pt x="1216" y="1831"/>
                  <a:pt x="1216" y="1832"/>
                  <a:pt x="1217" y="1834"/>
                </a:cubicBezTo>
                <a:cubicBezTo>
                  <a:pt x="1218" y="1843"/>
                  <a:pt x="1220" y="1851"/>
                  <a:pt x="1222" y="1860"/>
                </a:cubicBezTo>
                <a:cubicBezTo>
                  <a:pt x="1223" y="1862"/>
                  <a:pt x="1224" y="1864"/>
                  <a:pt x="1224" y="1867"/>
                </a:cubicBezTo>
                <a:cubicBezTo>
                  <a:pt x="1226" y="1873"/>
                  <a:pt x="1227" y="1879"/>
                  <a:pt x="1229" y="1886"/>
                </a:cubicBezTo>
                <a:cubicBezTo>
                  <a:pt x="1230" y="1889"/>
                  <a:pt x="1230" y="1892"/>
                  <a:pt x="1231" y="1895"/>
                </a:cubicBezTo>
                <a:cubicBezTo>
                  <a:pt x="1233" y="1901"/>
                  <a:pt x="1234" y="1906"/>
                  <a:pt x="1236" y="1912"/>
                </a:cubicBezTo>
                <a:cubicBezTo>
                  <a:pt x="1236" y="1915"/>
                  <a:pt x="1237" y="1919"/>
                  <a:pt x="1238" y="1922"/>
                </a:cubicBezTo>
                <a:cubicBezTo>
                  <a:pt x="1240" y="1927"/>
                  <a:pt x="1241" y="1932"/>
                  <a:pt x="1243" y="1937"/>
                </a:cubicBezTo>
                <a:cubicBezTo>
                  <a:pt x="1244" y="1941"/>
                  <a:pt x="1245" y="1945"/>
                  <a:pt x="1246" y="1948"/>
                </a:cubicBezTo>
                <a:cubicBezTo>
                  <a:pt x="1247" y="1953"/>
                  <a:pt x="1249" y="1958"/>
                  <a:pt x="1250" y="1963"/>
                </a:cubicBezTo>
                <a:cubicBezTo>
                  <a:pt x="1252" y="1967"/>
                  <a:pt x="1253" y="1970"/>
                  <a:pt x="1254" y="1974"/>
                </a:cubicBezTo>
                <a:cubicBezTo>
                  <a:pt x="1255" y="1977"/>
                  <a:pt x="1256" y="1980"/>
                  <a:pt x="1257" y="1983"/>
                </a:cubicBezTo>
                <a:cubicBezTo>
                  <a:pt x="1255" y="1983"/>
                  <a:pt x="1253" y="1983"/>
                  <a:pt x="1251" y="1982"/>
                </a:cubicBezTo>
                <a:cubicBezTo>
                  <a:pt x="1248" y="1982"/>
                  <a:pt x="1245" y="1981"/>
                  <a:pt x="1242" y="1981"/>
                </a:cubicBezTo>
                <a:cubicBezTo>
                  <a:pt x="1238" y="1980"/>
                  <a:pt x="1234" y="1979"/>
                  <a:pt x="1231" y="1978"/>
                </a:cubicBezTo>
                <a:cubicBezTo>
                  <a:pt x="1228" y="1978"/>
                  <a:pt x="1225" y="1977"/>
                  <a:pt x="1222" y="1977"/>
                </a:cubicBezTo>
                <a:cubicBezTo>
                  <a:pt x="1218" y="1976"/>
                  <a:pt x="1214" y="1975"/>
                  <a:pt x="1211" y="1974"/>
                </a:cubicBezTo>
                <a:cubicBezTo>
                  <a:pt x="1208" y="1974"/>
                  <a:pt x="1204" y="1973"/>
                  <a:pt x="1201" y="1973"/>
                </a:cubicBezTo>
                <a:cubicBezTo>
                  <a:pt x="1198" y="1972"/>
                  <a:pt x="1194" y="1971"/>
                  <a:pt x="1191" y="1970"/>
                </a:cubicBezTo>
                <a:cubicBezTo>
                  <a:pt x="1187" y="1970"/>
                  <a:pt x="1184" y="1969"/>
                  <a:pt x="1181" y="1968"/>
                </a:cubicBezTo>
                <a:cubicBezTo>
                  <a:pt x="1178" y="1967"/>
                  <a:pt x="1174" y="1966"/>
                  <a:pt x="1170" y="1966"/>
                </a:cubicBezTo>
                <a:cubicBezTo>
                  <a:pt x="1167" y="1965"/>
                  <a:pt x="1164" y="1964"/>
                  <a:pt x="1161" y="1963"/>
                </a:cubicBezTo>
                <a:cubicBezTo>
                  <a:pt x="1158" y="1963"/>
                  <a:pt x="1154" y="1962"/>
                  <a:pt x="1150" y="1961"/>
                </a:cubicBezTo>
                <a:cubicBezTo>
                  <a:pt x="1147" y="1960"/>
                  <a:pt x="1144" y="1959"/>
                  <a:pt x="1141" y="1958"/>
                </a:cubicBezTo>
                <a:cubicBezTo>
                  <a:pt x="1138" y="1958"/>
                  <a:pt x="1134" y="1957"/>
                  <a:pt x="1130" y="1956"/>
                </a:cubicBezTo>
                <a:cubicBezTo>
                  <a:pt x="1127" y="1955"/>
                  <a:pt x="1124" y="1954"/>
                  <a:pt x="1121" y="1953"/>
                </a:cubicBezTo>
                <a:cubicBezTo>
                  <a:pt x="1118" y="1952"/>
                  <a:pt x="1114" y="1951"/>
                  <a:pt x="1111" y="1950"/>
                </a:cubicBezTo>
                <a:cubicBezTo>
                  <a:pt x="1108" y="1949"/>
                  <a:pt x="1105" y="1949"/>
                  <a:pt x="1102" y="1948"/>
                </a:cubicBezTo>
                <a:cubicBezTo>
                  <a:pt x="1098" y="1947"/>
                  <a:pt x="1094" y="1946"/>
                  <a:pt x="1091" y="1945"/>
                </a:cubicBezTo>
                <a:cubicBezTo>
                  <a:pt x="1088" y="1944"/>
                  <a:pt x="1085" y="1943"/>
                  <a:pt x="1082" y="1942"/>
                </a:cubicBezTo>
                <a:cubicBezTo>
                  <a:pt x="1078" y="1941"/>
                  <a:pt x="1074" y="1940"/>
                  <a:pt x="1071" y="1939"/>
                </a:cubicBezTo>
                <a:cubicBezTo>
                  <a:pt x="1068" y="1938"/>
                  <a:pt x="1065" y="1937"/>
                  <a:pt x="1062" y="1936"/>
                </a:cubicBezTo>
                <a:cubicBezTo>
                  <a:pt x="1058" y="1935"/>
                  <a:pt x="1054" y="1933"/>
                  <a:pt x="1050" y="1932"/>
                </a:cubicBezTo>
                <a:cubicBezTo>
                  <a:pt x="1048" y="1931"/>
                  <a:pt x="1045" y="1930"/>
                  <a:pt x="1043" y="1930"/>
                </a:cubicBezTo>
                <a:cubicBezTo>
                  <a:pt x="1038" y="1928"/>
                  <a:pt x="1033" y="1927"/>
                  <a:pt x="1029" y="1925"/>
                </a:cubicBezTo>
                <a:cubicBezTo>
                  <a:pt x="1027" y="1924"/>
                  <a:pt x="1025" y="1924"/>
                  <a:pt x="1023" y="1923"/>
                </a:cubicBezTo>
                <a:cubicBezTo>
                  <a:pt x="1017" y="1921"/>
                  <a:pt x="1010" y="1919"/>
                  <a:pt x="1004" y="1916"/>
                </a:cubicBezTo>
                <a:cubicBezTo>
                  <a:pt x="1001" y="1915"/>
                  <a:pt x="999" y="1914"/>
                  <a:pt x="996" y="1913"/>
                </a:cubicBezTo>
                <a:cubicBezTo>
                  <a:pt x="992" y="1912"/>
                  <a:pt x="989" y="1911"/>
                  <a:pt x="985" y="1909"/>
                </a:cubicBezTo>
                <a:cubicBezTo>
                  <a:pt x="982" y="1908"/>
                  <a:pt x="979" y="1907"/>
                  <a:pt x="976" y="1906"/>
                </a:cubicBezTo>
                <a:cubicBezTo>
                  <a:pt x="973" y="1904"/>
                  <a:pt x="969" y="1903"/>
                  <a:pt x="966" y="1902"/>
                </a:cubicBezTo>
                <a:cubicBezTo>
                  <a:pt x="963" y="1901"/>
                  <a:pt x="960" y="1899"/>
                  <a:pt x="957" y="1898"/>
                </a:cubicBezTo>
                <a:cubicBezTo>
                  <a:pt x="954" y="1897"/>
                  <a:pt x="951" y="1896"/>
                  <a:pt x="948" y="1895"/>
                </a:cubicBezTo>
                <a:cubicBezTo>
                  <a:pt x="947" y="1890"/>
                  <a:pt x="945" y="1885"/>
                  <a:pt x="944" y="1880"/>
                </a:cubicBezTo>
                <a:cubicBezTo>
                  <a:pt x="943" y="1877"/>
                  <a:pt x="942" y="1873"/>
                  <a:pt x="942" y="1870"/>
                </a:cubicBezTo>
                <a:cubicBezTo>
                  <a:pt x="939" y="1861"/>
                  <a:pt x="937" y="1853"/>
                  <a:pt x="935" y="1844"/>
                </a:cubicBezTo>
                <a:cubicBezTo>
                  <a:pt x="935" y="1842"/>
                  <a:pt x="935" y="1840"/>
                  <a:pt x="934" y="1838"/>
                </a:cubicBezTo>
                <a:cubicBezTo>
                  <a:pt x="933" y="1831"/>
                  <a:pt x="931" y="1824"/>
                  <a:pt x="930" y="1817"/>
                </a:cubicBezTo>
                <a:cubicBezTo>
                  <a:pt x="929" y="1814"/>
                  <a:pt x="928" y="1811"/>
                  <a:pt x="928" y="1807"/>
                </a:cubicBezTo>
                <a:cubicBezTo>
                  <a:pt x="927" y="1802"/>
                  <a:pt x="926" y="1796"/>
                  <a:pt x="925" y="1791"/>
                </a:cubicBezTo>
                <a:cubicBezTo>
                  <a:pt x="924" y="1787"/>
                  <a:pt x="923" y="1783"/>
                  <a:pt x="923" y="1780"/>
                </a:cubicBezTo>
                <a:cubicBezTo>
                  <a:pt x="922" y="1775"/>
                  <a:pt x="921" y="1769"/>
                  <a:pt x="920" y="1764"/>
                </a:cubicBezTo>
                <a:cubicBezTo>
                  <a:pt x="919" y="1760"/>
                  <a:pt x="919" y="1756"/>
                  <a:pt x="918" y="1752"/>
                </a:cubicBezTo>
                <a:cubicBezTo>
                  <a:pt x="917" y="1747"/>
                  <a:pt x="916" y="1742"/>
                  <a:pt x="916" y="1737"/>
                </a:cubicBezTo>
                <a:cubicBezTo>
                  <a:pt x="915" y="1733"/>
                  <a:pt x="915" y="1729"/>
                  <a:pt x="914" y="1725"/>
                </a:cubicBezTo>
                <a:cubicBezTo>
                  <a:pt x="913" y="1720"/>
                  <a:pt x="913" y="1716"/>
                  <a:pt x="912" y="1711"/>
                </a:cubicBezTo>
                <a:cubicBezTo>
                  <a:pt x="911" y="1707"/>
                  <a:pt x="911" y="1702"/>
                  <a:pt x="910" y="1698"/>
                </a:cubicBezTo>
                <a:cubicBezTo>
                  <a:pt x="910" y="1695"/>
                  <a:pt x="910" y="1692"/>
                  <a:pt x="909" y="1689"/>
                </a:cubicBezTo>
                <a:cubicBezTo>
                  <a:pt x="911" y="1690"/>
                  <a:pt x="912" y="1691"/>
                  <a:pt x="914" y="1691"/>
                </a:cubicBezTo>
                <a:close/>
                <a:moveTo>
                  <a:pt x="956" y="1911"/>
                </a:moveTo>
                <a:cubicBezTo>
                  <a:pt x="959" y="1912"/>
                  <a:pt x="962" y="1913"/>
                  <a:pt x="965" y="1914"/>
                </a:cubicBezTo>
                <a:cubicBezTo>
                  <a:pt x="968" y="1916"/>
                  <a:pt x="972" y="1917"/>
                  <a:pt x="975" y="1918"/>
                </a:cubicBezTo>
                <a:cubicBezTo>
                  <a:pt x="978" y="1920"/>
                  <a:pt x="981" y="1921"/>
                  <a:pt x="984" y="1922"/>
                </a:cubicBezTo>
                <a:cubicBezTo>
                  <a:pt x="988" y="1923"/>
                  <a:pt x="991" y="1924"/>
                  <a:pt x="995" y="1926"/>
                </a:cubicBezTo>
                <a:cubicBezTo>
                  <a:pt x="998" y="1927"/>
                  <a:pt x="1001" y="1928"/>
                  <a:pt x="1004" y="1929"/>
                </a:cubicBezTo>
                <a:cubicBezTo>
                  <a:pt x="1007" y="1930"/>
                  <a:pt x="1011" y="1931"/>
                  <a:pt x="1014" y="1933"/>
                </a:cubicBezTo>
                <a:cubicBezTo>
                  <a:pt x="1017" y="1934"/>
                  <a:pt x="1020" y="1935"/>
                  <a:pt x="1023" y="1936"/>
                </a:cubicBezTo>
                <a:cubicBezTo>
                  <a:pt x="1027" y="1937"/>
                  <a:pt x="1030" y="1938"/>
                  <a:pt x="1034" y="1939"/>
                </a:cubicBezTo>
                <a:cubicBezTo>
                  <a:pt x="1037" y="1940"/>
                  <a:pt x="1040" y="1941"/>
                  <a:pt x="1043" y="1942"/>
                </a:cubicBezTo>
                <a:cubicBezTo>
                  <a:pt x="1046" y="1943"/>
                  <a:pt x="1050" y="1945"/>
                  <a:pt x="1053" y="1946"/>
                </a:cubicBezTo>
                <a:cubicBezTo>
                  <a:pt x="1056" y="1947"/>
                  <a:pt x="1059" y="1948"/>
                  <a:pt x="1062" y="1949"/>
                </a:cubicBezTo>
                <a:cubicBezTo>
                  <a:pt x="1066" y="1950"/>
                  <a:pt x="1070" y="1951"/>
                  <a:pt x="1073" y="1952"/>
                </a:cubicBezTo>
                <a:cubicBezTo>
                  <a:pt x="1076" y="1953"/>
                  <a:pt x="1079" y="1954"/>
                  <a:pt x="1082" y="1955"/>
                </a:cubicBezTo>
                <a:cubicBezTo>
                  <a:pt x="1086" y="1956"/>
                  <a:pt x="1089" y="1957"/>
                  <a:pt x="1093" y="1958"/>
                </a:cubicBezTo>
                <a:cubicBezTo>
                  <a:pt x="1096" y="1959"/>
                  <a:pt x="1099" y="1959"/>
                  <a:pt x="1102" y="1960"/>
                </a:cubicBezTo>
                <a:cubicBezTo>
                  <a:pt x="1106" y="1961"/>
                  <a:pt x="1109" y="1962"/>
                  <a:pt x="1113" y="1963"/>
                </a:cubicBezTo>
                <a:cubicBezTo>
                  <a:pt x="1116" y="1964"/>
                  <a:pt x="1119" y="1965"/>
                  <a:pt x="1122" y="1966"/>
                </a:cubicBezTo>
                <a:cubicBezTo>
                  <a:pt x="1126" y="1967"/>
                  <a:pt x="1130" y="1968"/>
                  <a:pt x="1133" y="1969"/>
                </a:cubicBezTo>
                <a:cubicBezTo>
                  <a:pt x="1136" y="1970"/>
                  <a:pt x="1139" y="1970"/>
                  <a:pt x="1142" y="1971"/>
                </a:cubicBezTo>
                <a:cubicBezTo>
                  <a:pt x="1146" y="1972"/>
                  <a:pt x="1150" y="1973"/>
                  <a:pt x="1154" y="1974"/>
                </a:cubicBezTo>
                <a:cubicBezTo>
                  <a:pt x="1157" y="1975"/>
                  <a:pt x="1159" y="1975"/>
                  <a:pt x="1162" y="1976"/>
                </a:cubicBezTo>
                <a:cubicBezTo>
                  <a:pt x="1167" y="1977"/>
                  <a:pt x="1172" y="1978"/>
                  <a:pt x="1177" y="1980"/>
                </a:cubicBezTo>
                <a:cubicBezTo>
                  <a:pt x="1179" y="1980"/>
                  <a:pt x="1180" y="1980"/>
                  <a:pt x="1182" y="1981"/>
                </a:cubicBezTo>
                <a:cubicBezTo>
                  <a:pt x="1189" y="1982"/>
                  <a:pt x="1195" y="1984"/>
                  <a:pt x="1202" y="1985"/>
                </a:cubicBezTo>
                <a:cubicBezTo>
                  <a:pt x="1204" y="1985"/>
                  <a:pt x="1207" y="1986"/>
                  <a:pt x="1209" y="1986"/>
                </a:cubicBezTo>
                <a:cubicBezTo>
                  <a:pt x="1214" y="1987"/>
                  <a:pt x="1218" y="1988"/>
                  <a:pt x="1222" y="1989"/>
                </a:cubicBezTo>
                <a:cubicBezTo>
                  <a:pt x="1225" y="1990"/>
                  <a:pt x="1228" y="1990"/>
                  <a:pt x="1231" y="1991"/>
                </a:cubicBezTo>
                <a:cubicBezTo>
                  <a:pt x="1235" y="1991"/>
                  <a:pt x="1239" y="1992"/>
                  <a:pt x="1242" y="1993"/>
                </a:cubicBezTo>
                <a:cubicBezTo>
                  <a:pt x="1246" y="1993"/>
                  <a:pt x="1249" y="1994"/>
                  <a:pt x="1252" y="1995"/>
                </a:cubicBezTo>
                <a:cubicBezTo>
                  <a:pt x="1255" y="1995"/>
                  <a:pt x="1258" y="1996"/>
                  <a:pt x="1261" y="1996"/>
                </a:cubicBezTo>
                <a:cubicBezTo>
                  <a:pt x="1261" y="1996"/>
                  <a:pt x="1261" y="1996"/>
                  <a:pt x="1261" y="1996"/>
                </a:cubicBezTo>
                <a:cubicBezTo>
                  <a:pt x="1261" y="1996"/>
                  <a:pt x="1261" y="1996"/>
                  <a:pt x="1261" y="1996"/>
                </a:cubicBezTo>
                <a:cubicBezTo>
                  <a:pt x="1263" y="2002"/>
                  <a:pt x="1265" y="2007"/>
                  <a:pt x="1267" y="2012"/>
                </a:cubicBezTo>
                <a:cubicBezTo>
                  <a:pt x="1268" y="2015"/>
                  <a:pt x="1269" y="2018"/>
                  <a:pt x="1270" y="2021"/>
                </a:cubicBezTo>
                <a:cubicBezTo>
                  <a:pt x="1273" y="2030"/>
                  <a:pt x="1276" y="2039"/>
                  <a:pt x="1279" y="2048"/>
                </a:cubicBezTo>
                <a:cubicBezTo>
                  <a:pt x="1279" y="2048"/>
                  <a:pt x="1280" y="2048"/>
                  <a:pt x="1280" y="2048"/>
                </a:cubicBezTo>
                <a:cubicBezTo>
                  <a:pt x="1283" y="2057"/>
                  <a:pt x="1286" y="2066"/>
                  <a:pt x="1290" y="2074"/>
                </a:cubicBezTo>
                <a:cubicBezTo>
                  <a:pt x="1291" y="2077"/>
                  <a:pt x="1292" y="2080"/>
                  <a:pt x="1293" y="2083"/>
                </a:cubicBezTo>
                <a:cubicBezTo>
                  <a:pt x="1296" y="2089"/>
                  <a:pt x="1298" y="2095"/>
                  <a:pt x="1300" y="2100"/>
                </a:cubicBezTo>
                <a:cubicBezTo>
                  <a:pt x="1302" y="2104"/>
                  <a:pt x="1303" y="2107"/>
                  <a:pt x="1305" y="2111"/>
                </a:cubicBezTo>
                <a:cubicBezTo>
                  <a:pt x="1307" y="2116"/>
                  <a:pt x="1309" y="2121"/>
                  <a:pt x="1312" y="2127"/>
                </a:cubicBezTo>
                <a:cubicBezTo>
                  <a:pt x="1313" y="2130"/>
                  <a:pt x="1315" y="2134"/>
                  <a:pt x="1317" y="2138"/>
                </a:cubicBezTo>
                <a:cubicBezTo>
                  <a:pt x="1319" y="2142"/>
                  <a:pt x="1321" y="2147"/>
                  <a:pt x="1323" y="2152"/>
                </a:cubicBezTo>
                <a:cubicBezTo>
                  <a:pt x="1325" y="2156"/>
                  <a:pt x="1327" y="2160"/>
                  <a:pt x="1329" y="2164"/>
                </a:cubicBezTo>
                <a:cubicBezTo>
                  <a:pt x="1331" y="2168"/>
                  <a:pt x="1333" y="2173"/>
                  <a:pt x="1336" y="2178"/>
                </a:cubicBezTo>
                <a:cubicBezTo>
                  <a:pt x="1337" y="2182"/>
                  <a:pt x="1339" y="2185"/>
                  <a:pt x="1341" y="2189"/>
                </a:cubicBezTo>
                <a:cubicBezTo>
                  <a:pt x="1343" y="2192"/>
                  <a:pt x="1344" y="2195"/>
                  <a:pt x="1346" y="2198"/>
                </a:cubicBezTo>
                <a:cubicBezTo>
                  <a:pt x="1344" y="2198"/>
                  <a:pt x="1342" y="2198"/>
                  <a:pt x="1340" y="2198"/>
                </a:cubicBezTo>
                <a:cubicBezTo>
                  <a:pt x="1337" y="2197"/>
                  <a:pt x="1334" y="2197"/>
                  <a:pt x="1331" y="2196"/>
                </a:cubicBezTo>
                <a:cubicBezTo>
                  <a:pt x="1327" y="2196"/>
                  <a:pt x="1323" y="2195"/>
                  <a:pt x="1320" y="2195"/>
                </a:cubicBezTo>
                <a:cubicBezTo>
                  <a:pt x="1317" y="2195"/>
                  <a:pt x="1313" y="2194"/>
                  <a:pt x="1310" y="2194"/>
                </a:cubicBezTo>
                <a:cubicBezTo>
                  <a:pt x="1306" y="2193"/>
                  <a:pt x="1303" y="2193"/>
                  <a:pt x="1299" y="2192"/>
                </a:cubicBezTo>
                <a:cubicBezTo>
                  <a:pt x="1296" y="2192"/>
                  <a:pt x="1293" y="2191"/>
                  <a:pt x="1290" y="2191"/>
                </a:cubicBezTo>
                <a:cubicBezTo>
                  <a:pt x="1286" y="2190"/>
                  <a:pt x="1282" y="2190"/>
                  <a:pt x="1279" y="2189"/>
                </a:cubicBezTo>
                <a:cubicBezTo>
                  <a:pt x="1275" y="2189"/>
                  <a:pt x="1272" y="2188"/>
                  <a:pt x="1269" y="2188"/>
                </a:cubicBezTo>
                <a:cubicBezTo>
                  <a:pt x="1265" y="2187"/>
                  <a:pt x="1262" y="2186"/>
                  <a:pt x="1258" y="2186"/>
                </a:cubicBezTo>
                <a:cubicBezTo>
                  <a:pt x="1255" y="2185"/>
                  <a:pt x="1252" y="2185"/>
                  <a:pt x="1249" y="2184"/>
                </a:cubicBezTo>
                <a:cubicBezTo>
                  <a:pt x="1245" y="2183"/>
                  <a:pt x="1241" y="2183"/>
                  <a:pt x="1238" y="2182"/>
                </a:cubicBezTo>
                <a:cubicBezTo>
                  <a:pt x="1235" y="2181"/>
                  <a:pt x="1231" y="2181"/>
                  <a:pt x="1228" y="2180"/>
                </a:cubicBezTo>
                <a:cubicBezTo>
                  <a:pt x="1225" y="2180"/>
                  <a:pt x="1221" y="2179"/>
                  <a:pt x="1217" y="2178"/>
                </a:cubicBezTo>
                <a:cubicBezTo>
                  <a:pt x="1214" y="2177"/>
                  <a:pt x="1211" y="2177"/>
                  <a:pt x="1208" y="2176"/>
                </a:cubicBezTo>
                <a:cubicBezTo>
                  <a:pt x="1204" y="2175"/>
                  <a:pt x="1201" y="2175"/>
                  <a:pt x="1197" y="2174"/>
                </a:cubicBezTo>
                <a:cubicBezTo>
                  <a:pt x="1194" y="2173"/>
                  <a:pt x="1191" y="2173"/>
                  <a:pt x="1188" y="2172"/>
                </a:cubicBezTo>
                <a:cubicBezTo>
                  <a:pt x="1184" y="2171"/>
                  <a:pt x="1180" y="2170"/>
                  <a:pt x="1176" y="2169"/>
                </a:cubicBezTo>
                <a:cubicBezTo>
                  <a:pt x="1173" y="2169"/>
                  <a:pt x="1170" y="2168"/>
                  <a:pt x="1167" y="2167"/>
                </a:cubicBezTo>
                <a:cubicBezTo>
                  <a:pt x="1164" y="2166"/>
                  <a:pt x="1160" y="2165"/>
                  <a:pt x="1156" y="2164"/>
                </a:cubicBezTo>
                <a:cubicBezTo>
                  <a:pt x="1153" y="2164"/>
                  <a:pt x="1150" y="2163"/>
                  <a:pt x="1147" y="2162"/>
                </a:cubicBezTo>
                <a:cubicBezTo>
                  <a:pt x="1143" y="2161"/>
                  <a:pt x="1139" y="2160"/>
                  <a:pt x="1135" y="2159"/>
                </a:cubicBezTo>
                <a:cubicBezTo>
                  <a:pt x="1133" y="2159"/>
                  <a:pt x="1130" y="2158"/>
                  <a:pt x="1127" y="2157"/>
                </a:cubicBezTo>
                <a:cubicBezTo>
                  <a:pt x="1123" y="2156"/>
                  <a:pt x="1118" y="2155"/>
                  <a:pt x="1114" y="2153"/>
                </a:cubicBezTo>
                <a:cubicBezTo>
                  <a:pt x="1112" y="2153"/>
                  <a:pt x="1110" y="2152"/>
                  <a:pt x="1107" y="2152"/>
                </a:cubicBezTo>
                <a:cubicBezTo>
                  <a:pt x="1101" y="2150"/>
                  <a:pt x="1094" y="2148"/>
                  <a:pt x="1087" y="2146"/>
                </a:cubicBezTo>
                <a:cubicBezTo>
                  <a:pt x="1087" y="2146"/>
                  <a:pt x="1087" y="2146"/>
                  <a:pt x="1087" y="2146"/>
                </a:cubicBezTo>
                <a:cubicBezTo>
                  <a:pt x="1081" y="2144"/>
                  <a:pt x="1074" y="2142"/>
                  <a:pt x="1068" y="2140"/>
                </a:cubicBezTo>
                <a:cubicBezTo>
                  <a:pt x="1066" y="2139"/>
                  <a:pt x="1063" y="2139"/>
                  <a:pt x="1061" y="2138"/>
                </a:cubicBezTo>
                <a:cubicBezTo>
                  <a:pt x="1057" y="2137"/>
                  <a:pt x="1052" y="2135"/>
                  <a:pt x="1048" y="2134"/>
                </a:cubicBezTo>
                <a:cubicBezTo>
                  <a:pt x="1045" y="2133"/>
                  <a:pt x="1043" y="2132"/>
                  <a:pt x="1040" y="2131"/>
                </a:cubicBezTo>
                <a:cubicBezTo>
                  <a:pt x="1037" y="2130"/>
                  <a:pt x="1033" y="2129"/>
                  <a:pt x="1030" y="2128"/>
                </a:cubicBezTo>
                <a:cubicBezTo>
                  <a:pt x="1027" y="2121"/>
                  <a:pt x="1024" y="2114"/>
                  <a:pt x="1021" y="2107"/>
                </a:cubicBezTo>
                <a:cubicBezTo>
                  <a:pt x="1020" y="2105"/>
                  <a:pt x="1019" y="2103"/>
                  <a:pt x="1018" y="2101"/>
                </a:cubicBezTo>
                <a:cubicBezTo>
                  <a:pt x="1014" y="2092"/>
                  <a:pt x="1010" y="2083"/>
                  <a:pt x="1007" y="2074"/>
                </a:cubicBezTo>
                <a:cubicBezTo>
                  <a:pt x="1006" y="2071"/>
                  <a:pt x="1005" y="2069"/>
                  <a:pt x="1004" y="2066"/>
                </a:cubicBezTo>
                <a:cubicBezTo>
                  <a:pt x="1001" y="2059"/>
                  <a:pt x="998" y="2053"/>
                  <a:pt x="996" y="2046"/>
                </a:cubicBezTo>
                <a:cubicBezTo>
                  <a:pt x="995" y="2042"/>
                  <a:pt x="993" y="2038"/>
                  <a:pt x="992" y="2035"/>
                </a:cubicBezTo>
                <a:cubicBezTo>
                  <a:pt x="990" y="2029"/>
                  <a:pt x="988" y="2023"/>
                  <a:pt x="986" y="2018"/>
                </a:cubicBezTo>
                <a:cubicBezTo>
                  <a:pt x="984" y="2014"/>
                  <a:pt x="983" y="2010"/>
                  <a:pt x="981" y="2006"/>
                </a:cubicBezTo>
                <a:cubicBezTo>
                  <a:pt x="980" y="2000"/>
                  <a:pt x="978" y="1995"/>
                  <a:pt x="976" y="1989"/>
                </a:cubicBezTo>
                <a:cubicBezTo>
                  <a:pt x="974" y="1985"/>
                  <a:pt x="973" y="1981"/>
                  <a:pt x="972" y="1977"/>
                </a:cubicBezTo>
                <a:cubicBezTo>
                  <a:pt x="970" y="1971"/>
                  <a:pt x="968" y="1966"/>
                  <a:pt x="967" y="1961"/>
                </a:cubicBezTo>
                <a:cubicBezTo>
                  <a:pt x="965" y="1956"/>
                  <a:pt x="964" y="1952"/>
                  <a:pt x="963" y="1948"/>
                </a:cubicBezTo>
                <a:cubicBezTo>
                  <a:pt x="961" y="1943"/>
                  <a:pt x="960" y="1937"/>
                  <a:pt x="958" y="1932"/>
                </a:cubicBezTo>
                <a:cubicBezTo>
                  <a:pt x="957" y="1928"/>
                  <a:pt x="956" y="1923"/>
                  <a:pt x="954" y="1919"/>
                </a:cubicBezTo>
                <a:cubicBezTo>
                  <a:pt x="953" y="1916"/>
                  <a:pt x="953" y="1912"/>
                  <a:pt x="952" y="1909"/>
                </a:cubicBezTo>
                <a:cubicBezTo>
                  <a:pt x="953" y="1910"/>
                  <a:pt x="955" y="1910"/>
                  <a:pt x="956" y="1911"/>
                </a:cubicBezTo>
                <a:close/>
                <a:moveTo>
                  <a:pt x="1040" y="2144"/>
                </a:moveTo>
                <a:cubicBezTo>
                  <a:pt x="1043" y="2145"/>
                  <a:pt x="1046" y="2146"/>
                  <a:pt x="1049" y="2147"/>
                </a:cubicBezTo>
                <a:cubicBezTo>
                  <a:pt x="1053" y="2148"/>
                  <a:pt x="1056" y="2149"/>
                  <a:pt x="1060" y="2150"/>
                </a:cubicBezTo>
                <a:cubicBezTo>
                  <a:pt x="1063" y="2151"/>
                  <a:pt x="1066" y="2152"/>
                  <a:pt x="1069" y="2153"/>
                </a:cubicBezTo>
                <a:cubicBezTo>
                  <a:pt x="1073" y="2154"/>
                  <a:pt x="1076" y="2155"/>
                  <a:pt x="1080" y="2156"/>
                </a:cubicBezTo>
                <a:cubicBezTo>
                  <a:pt x="1083" y="2157"/>
                  <a:pt x="1086" y="2158"/>
                  <a:pt x="1089" y="2159"/>
                </a:cubicBezTo>
                <a:cubicBezTo>
                  <a:pt x="1092" y="2160"/>
                  <a:pt x="1096" y="2161"/>
                  <a:pt x="1100" y="2162"/>
                </a:cubicBezTo>
                <a:cubicBezTo>
                  <a:pt x="1103" y="2163"/>
                  <a:pt x="1106" y="2164"/>
                  <a:pt x="1109" y="2165"/>
                </a:cubicBezTo>
                <a:cubicBezTo>
                  <a:pt x="1112" y="2166"/>
                  <a:pt x="1116" y="2167"/>
                  <a:pt x="1120" y="2167"/>
                </a:cubicBezTo>
                <a:cubicBezTo>
                  <a:pt x="1123" y="2168"/>
                  <a:pt x="1126" y="2169"/>
                  <a:pt x="1129" y="2170"/>
                </a:cubicBezTo>
                <a:cubicBezTo>
                  <a:pt x="1133" y="2171"/>
                  <a:pt x="1136" y="2172"/>
                  <a:pt x="1140" y="2173"/>
                </a:cubicBezTo>
                <a:cubicBezTo>
                  <a:pt x="1143" y="2174"/>
                  <a:pt x="1146" y="2174"/>
                  <a:pt x="1149" y="2175"/>
                </a:cubicBezTo>
                <a:cubicBezTo>
                  <a:pt x="1153" y="2176"/>
                  <a:pt x="1156" y="2177"/>
                  <a:pt x="1160" y="2178"/>
                </a:cubicBezTo>
                <a:cubicBezTo>
                  <a:pt x="1163" y="2179"/>
                  <a:pt x="1166" y="2179"/>
                  <a:pt x="1169" y="2180"/>
                </a:cubicBezTo>
                <a:cubicBezTo>
                  <a:pt x="1173" y="2181"/>
                  <a:pt x="1177" y="2182"/>
                  <a:pt x="1180" y="2183"/>
                </a:cubicBezTo>
                <a:cubicBezTo>
                  <a:pt x="1184" y="2183"/>
                  <a:pt x="1187" y="2184"/>
                  <a:pt x="1190" y="2185"/>
                </a:cubicBezTo>
                <a:cubicBezTo>
                  <a:pt x="1193" y="2185"/>
                  <a:pt x="1197" y="2186"/>
                  <a:pt x="1201" y="2187"/>
                </a:cubicBezTo>
                <a:cubicBezTo>
                  <a:pt x="1204" y="2188"/>
                  <a:pt x="1207" y="2188"/>
                  <a:pt x="1210" y="2189"/>
                </a:cubicBezTo>
                <a:cubicBezTo>
                  <a:pt x="1214" y="2190"/>
                  <a:pt x="1218" y="2190"/>
                  <a:pt x="1222" y="2191"/>
                </a:cubicBezTo>
                <a:cubicBezTo>
                  <a:pt x="1225" y="2192"/>
                  <a:pt x="1227" y="2192"/>
                  <a:pt x="1230" y="2193"/>
                </a:cubicBezTo>
                <a:cubicBezTo>
                  <a:pt x="1234" y="2194"/>
                  <a:pt x="1239" y="2194"/>
                  <a:pt x="1243" y="2195"/>
                </a:cubicBezTo>
                <a:cubicBezTo>
                  <a:pt x="1245" y="2196"/>
                  <a:pt x="1248" y="2196"/>
                  <a:pt x="1251" y="2197"/>
                </a:cubicBezTo>
                <a:cubicBezTo>
                  <a:pt x="1255" y="2197"/>
                  <a:pt x="1260" y="2198"/>
                  <a:pt x="1265" y="2199"/>
                </a:cubicBezTo>
                <a:cubicBezTo>
                  <a:pt x="1267" y="2199"/>
                  <a:pt x="1269" y="2200"/>
                  <a:pt x="1271" y="2200"/>
                </a:cubicBezTo>
                <a:cubicBezTo>
                  <a:pt x="1285" y="2202"/>
                  <a:pt x="1299" y="2204"/>
                  <a:pt x="1312" y="2206"/>
                </a:cubicBezTo>
                <a:cubicBezTo>
                  <a:pt x="1315" y="2206"/>
                  <a:pt x="1317" y="2207"/>
                  <a:pt x="1319" y="2207"/>
                </a:cubicBezTo>
                <a:cubicBezTo>
                  <a:pt x="1324" y="2208"/>
                  <a:pt x="1329" y="2208"/>
                  <a:pt x="1333" y="2209"/>
                </a:cubicBezTo>
                <a:cubicBezTo>
                  <a:pt x="1336" y="2209"/>
                  <a:pt x="1339" y="2209"/>
                  <a:pt x="1341" y="2210"/>
                </a:cubicBezTo>
                <a:cubicBezTo>
                  <a:pt x="1345" y="2210"/>
                  <a:pt x="1349" y="2211"/>
                  <a:pt x="1352" y="2211"/>
                </a:cubicBezTo>
                <a:cubicBezTo>
                  <a:pt x="1352" y="2211"/>
                  <a:pt x="1352" y="2211"/>
                  <a:pt x="1352" y="2211"/>
                </a:cubicBezTo>
                <a:cubicBezTo>
                  <a:pt x="1352" y="2211"/>
                  <a:pt x="1352" y="2211"/>
                  <a:pt x="1352" y="2211"/>
                </a:cubicBezTo>
                <a:cubicBezTo>
                  <a:pt x="1355" y="2217"/>
                  <a:pt x="1358" y="2223"/>
                  <a:pt x="1362" y="2229"/>
                </a:cubicBezTo>
                <a:cubicBezTo>
                  <a:pt x="1363" y="2231"/>
                  <a:pt x="1364" y="2234"/>
                  <a:pt x="1366" y="2236"/>
                </a:cubicBezTo>
                <a:cubicBezTo>
                  <a:pt x="1370" y="2245"/>
                  <a:pt x="1375" y="2254"/>
                  <a:pt x="1380" y="2262"/>
                </a:cubicBezTo>
                <a:cubicBezTo>
                  <a:pt x="1381" y="2264"/>
                  <a:pt x="1382" y="2266"/>
                  <a:pt x="1383" y="2267"/>
                </a:cubicBezTo>
                <a:cubicBezTo>
                  <a:pt x="1387" y="2275"/>
                  <a:pt x="1391" y="2282"/>
                  <a:pt x="1395" y="2289"/>
                </a:cubicBezTo>
                <a:cubicBezTo>
                  <a:pt x="1397" y="2292"/>
                  <a:pt x="1399" y="2295"/>
                  <a:pt x="1401" y="2298"/>
                </a:cubicBezTo>
                <a:cubicBezTo>
                  <a:pt x="1404" y="2303"/>
                  <a:pt x="1408" y="2309"/>
                  <a:pt x="1411" y="2314"/>
                </a:cubicBezTo>
                <a:cubicBezTo>
                  <a:pt x="1413" y="2318"/>
                  <a:pt x="1416" y="2321"/>
                  <a:pt x="1418" y="2325"/>
                </a:cubicBezTo>
                <a:cubicBezTo>
                  <a:pt x="1421" y="2330"/>
                  <a:pt x="1424" y="2335"/>
                  <a:pt x="1427" y="2340"/>
                </a:cubicBezTo>
                <a:cubicBezTo>
                  <a:pt x="1430" y="2344"/>
                  <a:pt x="1432" y="2347"/>
                  <a:pt x="1435" y="2351"/>
                </a:cubicBezTo>
                <a:cubicBezTo>
                  <a:pt x="1438" y="2356"/>
                  <a:pt x="1441" y="2360"/>
                  <a:pt x="1444" y="2365"/>
                </a:cubicBezTo>
                <a:cubicBezTo>
                  <a:pt x="1447" y="2369"/>
                  <a:pt x="1449" y="2372"/>
                  <a:pt x="1452" y="2376"/>
                </a:cubicBezTo>
                <a:cubicBezTo>
                  <a:pt x="1455" y="2381"/>
                  <a:pt x="1458" y="2385"/>
                  <a:pt x="1462" y="2390"/>
                </a:cubicBezTo>
                <a:cubicBezTo>
                  <a:pt x="1464" y="2394"/>
                  <a:pt x="1467" y="2397"/>
                  <a:pt x="1469" y="2401"/>
                </a:cubicBezTo>
                <a:cubicBezTo>
                  <a:pt x="1471" y="2404"/>
                  <a:pt x="1473" y="2406"/>
                  <a:pt x="1475" y="2409"/>
                </a:cubicBezTo>
                <a:cubicBezTo>
                  <a:pt x="1474" y="2409"/>
                  <a:pt x="1472" y="2409"/>
                  <a:pt x="1471" y="2409"/>
                </a:cubicBezTo>
                <a:cubicBezTo>
                  <a:pt x="1468" y="2409"/>
                  <a:pt x="1465" y="2409"/>
                  <a:pt x="1462" y="2409"/>
                </a:cubicBezTo>
                <a:cubicBezTo>
                  <a:pt x="1458" y="2409"/>
                  <a:pt x="1455" y="2409"/>
                  <a:pt x="1451" y="2408"/>
                </a:cubicBezTo>
                <a:cubicBezTo>
                  <a:pt x="1448" y="2408"/>
                  <a:pt x="1445" y="2408"/>
                  <a:pt x="1442" y="2408"/>
                </a:cubicBezTo>
                <a:cubicBezTo>
                  <a:pt x="1438" y="2408"/>
                  <a:pt x="1434" y="2408"/>
                  <a:pt x="1431" y="2407"/>
                </a:cubicBezTo>
                <a:cubicBezTo>
                  <a:pt x="1428" y="2407"/>
                  <a:pt x="1425" y="2407"/>
                  <a:pt x="1422" y="2407"/>
                </a:cubicBezTo>
                <a:cubicBezTo>
                  <a:pt x="1418" y="2407"/>
                  <a:pt x="1414" y="2406"/>
                  <a:pt x="1411" y="2406"/>
                </a:cubicBezTo>
                <a:cubicBezTo>
                  <a:pt x="1408" y="2406"/>
                  <a:pt x="1405" y="2406"/>
                  <a:pt x="1402" y="2406"/>
                </a:cubicBezTo>
                <a:cubicBezTo>
                  <a:pt x="1398" y="2405"/>
                  <a:pt x="1394" y="2405"/>
                  <a:pt x="1391" y="2405"/>
                </a:cubicBezTo>
                <a:cubicBezTo>
                  <a:pt x="1388" y="2404"/>
                  <a:pt x="1385" y="2404"/>
                  <a:pt x="1382" y="2404"/>
                </a:cubicBezTo>
                <a:cubicBezTo>
                  <a:pt x="1378" y="2404"/>
                  <a:pt x="1374" y="2403"/>
                  <a:pt x="1371" y="2403"/>
                </a:cubicBezTo>
                <a:cubicBezTo>
                  <a:pt x="1368" y="2403"/>
                  <a:pt x="1365" y="2402"/>
                  <a:pt x="1362" y="2402"/>
                </a:cubicBezTo>
                <a:cubicBezTo>
                  <a:pt x="1358" y="2402"/>
                  <a:pt x="1354" y="2401"/>
                  <a:pt x="1351" y="2401"/>
                </a:cubicBezTo>
                <a:cubicBezTo>
                  <a:pt x="1348" y="2401"/>
                  <a:pt x="1345" y="2400"/>
                  <a:pt x="1342" y="2400"/>
                </a:cubicBezTo>
                <a:cubicBezTo>
                  <a:pt x="1338" y="2400"/>
                  <a:pt x="1334" y="2399"/>
                  <a:pt x="1331" y="2399"/>
                </a:cubicBezTo>
                <a:cubicBezTo>
                  <a:pt x="1328" y="2398"/>
                  <a:pt x="1325" y="2398"/>
                  <a:pt x="1322" y="2398"/>
                </a:cubicBezTo>
                <a:cubicBezTo>
                  <a:pt x="1318" y="2397"/>
                  <a:pt x="1314" y="2397"/>
                  <a:pt x="1310" y="2396"/>
                </a:cubicBezTo>
                <a:cubicBezTo>
                  <a:pt x="1308" y="2396"/>
                  <a:pt x="1305" y="2395"/>
                  <a:pt x="1302" y="2395"/>
                </a:cubicBezTo>
                <a:cubicBezTo>
                  <a:pt x="1298" y="2394"/>
                  <a:pt x="1294" y="2394"/>
                  <a:pt x="1290" y="2393"/>
                </a:cubicBezTo>
                <a:cubicBezTo>
                  <a:pt x="1288" y="2393"/>
                  <a:pt x="1285" y="2392"/>
                  <a:pt x="1282" y="2392"/>
                </a:cubicBezTo>
                <a:cubicBezTo>
                  <a:pt x="1278" y="2391"/>
                  <a:pt x="1274" y="2391"/>
                  <a:pt x="1270" y="2390"/>
                </a:cubicBezTo>
                <a:cubicBezTo>
                  <a:pt x="1268" y="2390"/>
                  <a:pt x="1265" y="2389"/>
                  <a:pt x="1263" y="2389"/>
                </a:cubicBezTo>
                <a:cubicBezTo>
                  <a:pt x="1258" y="2388"/>
                  <a:pt x="1254" y="2387"/>
                  <a:pt x="1249" y="2386"/>
                </a:cubicBezTo>
                <a:cubicBezTo>
                  <a:pt x="1247" y="2386"/>
                  <a:pt x="1245" y="2386"/>
                  <a:pt x="1243" y="2385"/>
                </a:cubicBezTo>
                <a:cubicBezTo>
                  <a:pt x="1237" y="2384"/>
                  <a:pt x="1232" y="2383"/>
                  <a:pt x="1226" y="2382"/>
                </a:cubicBezTo>
                <a:cubicBezTo>
                  <a:pt x="1225" y="2382"/>
                  <a:pt x="1224" y="2382"/>
                  <a:pt x="1223" y="2382"/>
                </a:cubicBezTo>
                <a:cubicBezTo>
                  <a:pt x="1217" y="2380"/>
                  <a:pt x="1210" y="2379"/>
                  <a:pt x="1204" y="2378"/>
                </a:cubicBezTo>
                <a:cubicBezTo>
                  <a:pt x="1202" y="2377"/>
                  <a:pt x="1201" y="2377"/>
                  <a:pt x="1200" y="2377"/>
                </a:cubicBezTo>
                <a:cubicBezTo>
                  <a:pt x="1194" y="2376"/>
                  <a:pt x="1189" y="2375"/>
                  <a:pt x="1184" y="2373"/>
                </a:cubicBezTo>
                <a:cubicBezTo>
                  <a:pt x="1182" y="2373"/>
                  <a:pt x="1180" y="2372"/>
                  <a:pt x="1177" y="2372"/>
                </a:cubicBezTo>
                <a:cubicBezTo>
                  <a:pt x="1173" y="2371"/>
                  <a:pt x="1170" y="2370"/>
                  <a:pt x="1166" y="2369"/>
                </a:cubicBezTo>
                <a:cubicBezTo>
                  <a:pt x="1160" y="2361"/>
                  <a:pt x="1155" y="2353"/>
                  <a:pt x="1150" y="2345"/>
                </a:cubicBezTo>
                <a:cubicBezTo>
                  <a:pt x="1149" y="2344"/>
                  <a:pt x="1148" y="2343"/>
                  <a:pt x="1148" y="2342"/>
                </a:cubicBezTo>
                <a:cubicBezTo>
                  <a:pt x="1141" y="2333"/>
                  <a:pt x="1135" y="2323"/>
                  <a:pt x="1129" y="2314"/>
                </a:cubicBezTo>
                <a:cubicBezTo>
                  <a:pt x="1127" y="2311"/>
                  <a:pt x="1126" y="2308"/>
                  <a:pt x="1124" y="2305"/>
                </a:cubicBezTo>
                <a:cubicBezTo>
                  <a:pt x="1120" y="2298"/>
                  <a:pt x="1116" y="2292"/>
                  <a:pt x="1112" y="2285"/>
                </a:cubicBezTo>
                <a:cubicBezTo>
                  <a:pt x="1109" y="2281"/>
                  <a:pt x="1107" y="2277"/>
                  <a:pt x="1105" y="2274"/>
                </a:cubicBezTo>
                <a:cubicBezTo>
                  <a:pt x="1102" y="2268"/>
                  <a:pt x="1098" y="2262"/>
                  <a:pt x="1095" y="2256"/>
                </a:cubicBezTo>
                <a:cubicBezTo>
                  <a:pt x="1092" y="2252"/>
                  <a:pt x="1090" y="2248"/>
                  <a:pt x="1088" y="2244"/>
                </a:cubicBezTo>
                <a:cubicBezTo>
                  <a:pt x="1085" y="2238"/>
                  <a:pt x="1081" y="2232"/>
                  <a:pt x="1078" y="2226"/>
                </a:cubicBezTo>
                <a:cubicBezTo>
                  <a:pt x="1076" y="2222"/>
                  <a:pt x="1074" y="2218"/>
                  <a:pt x="1072" y="2213"/>
                </a:cubicBezTo>
                <a:cubicBezTo>
                  <a:pt x="1069" y="2208"/>
                  <a:pt x="1066" y="2202"/>
                  <a:pt x="1063" y="2197"/>
                </a:cubicBezTo>
                <a:cubicBezTo>
                  <a:pt x="1060" y="2192"/>
                  <a:pt x="1058" y="2188"/>
                  <a:pt x="1056" y="2183"/>
                </a:cubicBezTo>
                <a:cubicBezTo>
                  <a:pt x="1053" y="2178"/>
                  <a:pt x="1050" y="2172"/>
                  <a:pt x="1048" y="2166"/>
                </a:cubicBezTo>
                <a:cubicBezTo>
                  <a:pt x="1046" y="2162"/>
                  <a:pt x="1043" y="2157"/>
                  <a:pt x="1041" y="2153"/>
                </a:cubicBezTo>
                <a:cubicBezTo>
                  <a:pt x="1040" y="2149"/>
                  <a:pt x="1038" y="2146"/>
                  <a:pt x="1037" y="2143"/>
                </a:cubicBezTo>
                <a:cubicBezTo>
                  <a:pt x="1038" y="2143"/>
                  <a:pt x="1039" y="2143"/>
                  <a:pt x="1040" y="2144"/>
                </a:cubicBezTo>
                <a:close/>
                <a:moveTo>
                  <a:pt x="1474" y="2387"/>
                </a:moveTo>
                <a:cubicBezTo>
                  <a:pt x="1468" y="2378"/>
                  <a:pt x="1462" y="2370"/>
                  <a:pt x="1457" y="2362"/>
                </a:cubicBezTo>
                <a:cubicBezTo>
                  <a:pt x="1455" y="2360"/>
                  <a:pt x="1454" y="2358"/>
                  <a:pt x="1453" y="2357"/>
                </a:cubicBezTo>
                <a:cubicBezTo>
                  <a:pt x="1449" y="2350"/>
                  <a:pt x="1444" y="2344"/>
                  <a:pt x="1440" y="2337"/>
                </a:cubicBezTo>
                <a:cubicBezTo>
                  <a:pt x="1438" y="2334"/>
                  <a:pt x="1436" y="2331"/>
                  <a:pt x="1434" y="2328"/>
                </a:cubicBezTo>
                <a:cubicBezTo>
                  <a:pt x="1430" y="2322"/>
                  <a:pt x="1427" y="2317"/>
                  <a:pt x="1424" y="2312"/>
                </a:cubicBezTo>
                <a:cubicBezTo>
                  <a:pt x="1421" y="2308"/>
                  <a:pt x="1419" y="2304"/>
                  <a:pt x="1417" y="2301"/>
                </a:cubicBezTo>
                <a:cubicBezTo>
                  <a:pt x="1414" y="2296"/>
                  <a:pt x="1411" y="2291"/>
                  <a:pt x="1408" y="2286"/>
                </a:cubicBezTo>
                <a:cubicBezTo>
                  <a:pt x="1406" y="2282"/>
                  <a:pt x="1403" y="2278"/>
                  <a:pt x="1401" y="2275"/>
                </a:cubicBezTo>
                <a:cubicBezTo>
                  <a:pt x="1398" y="2270"/>
                  <a:pt x="1395" y="2265"/>
                  <a:pt x="1393" y="2260"/>
                </a:cubicBezTo>
                <a:cubicBezTo>
                  <a:pt x="1390" y="2256"/>
                  <a:pt x="1388" y="2252"/>
                  <a:pt x="1386" y="2248"/>
                </a:cubicBezTo>
                <a:cubicBezTo>
                  <a:pt x="1383" y="2243"/>
                  <a:pt x="1381" y="2239"/>
                  <a:pt x="1378" y="2234"/>
                </a:cubicBezTo>
                <a:cubicBezTo>
                  <a:pt x="1376" y="2230"/>
                  <a:pt x="1374" y="2226"/>
                  <a:pt x="1371" y="2222"/>
                </a:cubicBezTo>
                <a:cubicBezTo>
                  <a:pt x="1370" y="2219"/>
                  <a:pt x="1368" y="2215"/>
                  <a:pt x="1367" y="2212"/>
                </a:cubicBezTo>
                <a:cubicBezTo>
                  <a:pt x="1367" y="2212"/>
                  <a:pt x="1368" y="2213"/>
                  <a:pt x="1369" y="2213"/>
                </a:cubicBezTo>
                <a:cubicBezTo>
                  <a:pt x="1380" y="2214"/>
                  <a:pt x="1390" y="2215"/>
                  <a:pt x="1401" y="2215"/>
                </a:cubicBezTo>
                <a:cubicBezTo>
                  <a:pt x="1403" y="2215"/>
                  <a:pt x="1404" y="2216"/>
                  <a:pt x="1406" y="2216"/>
                </a:cubicBezTo>
                <a:cubicBezTo>
                  <a:pt x="1417" y="2216"/>
                  <a:pt x="1428" y="2217"/>
                  <a:pt x="1439" y="2218"/>
                </a:cubicBezTo>
                <a:cubicBezTo>
                  <a:pt x="1440" y="2218"/>
                  <a:pt x="1442" y="2218"/>
                  <a:pt x="1443" y="2218"/>
                </a:cubicBezTo>
                <a:cubicBezTo>
                  <a:pt x="1454" y="2218"/>
                  <a:pt x="1465" y="2219"/>
                  <a:pt x="1477" y="2219"/>
                </a:cubicBezTo>
                <a:cubicBezTo>
                  <a:pt x="1478" y="2219"/>
                  <a:pt x="1479" y="2219"/>
                  <a:pt x="1480" y="2219"/>
                </a:cubicBezTo>
                <a:cubicBezTo>
                  <a:pt x="1491" y="2219"/>
                  <a:pt x="1503" y="2220"/>
                  <a:pt x="1515" y="2220"/>
                </a:cubicBezTo>
                <a:cubicBezTo>
                  <a:pt x="1526" y="2220"/>
                  <a:pt x="1537" y="2219"/>
                  <a:pt x="1549" y="2219"/>
                </a:cubicBezTo>
                <a:cubicBezTo>
                  <a:pt x="1553" y="2219"/>
                  <a:pt x="1556" y="2219"/>
                  <a:pt x="1560" y="2219"/>
                </a:cubicBezTo>
                <a:cubicBezTo>
                  <a:pt x="1568" y="2219"/>
                  <a:pt x="1575" y="2218"/>
                  <a:pt x="1583" y="2218"/>
                </a:cubicBezTo>
                <a:cubicBezTo>
                  <a:pt x="1587" y="2218"/>
                  <a:pt x="1592" y="2218"/>
                  <a:pt x="1597" y="2217"/>
                </a:cubicBezTo>
                <a:cubicBezTo>
                  <a:pt x="1603" y="2217"/>
                  <a:pt x="1610" y="2217"/>
                  <a:pt x="1617" y="2216"/>
                </a:cubicBezTo>
                <a:cubicBezTo>
                  <a:pt x="1622" y="2216"/>
                  <a:pt x="1627" y="2215"/>
                  <a:pt x="1632" y="2215"/>
                </a:cubicBezTo>
                <a:cubicBezTo>
                  <a:pt x="1637" y="2215"/>
                  <a:pt x="1643" y="2214"/>
                  <a:pt x="1649" y="2214"/>
                </a:cubicBezTo>
                <a:cubicBezTo>
                  <a:pt x="1649" y="2214"/>
                  <a:pt x="1649" y="2214"/>
                  <a:pt x="1649" y="2214"/>
                </a:cubicBezTo>
                <a:cubicBezTo>
                  <a:pt x="1649" y="2214"/>
                  <a:pt x="1649" y="2214"/>
                  <a:pt x="1649" y="2214"/>
                </a:cubicBezTo>
                <a:cubicBezTo>
                  <a:pt x="1651" y="2218"/>
                  <a:pt x="1654" y="2222"/>
                  <a:pt x="1656" y="2226"/>
                </a:cubicBezTo>
                <a:cubicBezTo>
                  <a:pt x="1658" y="2229"/>
                  <a:pt x="1659" y="2232"/>
                  <a:pt x="1661" y="2235"/>
                </a:cubicBezTo>
                <a:cubicBezTo>
                  <a:pt x="1664" y="2241"/>
                  <a:pt x="1667" y="2248"/>
                  <a:pt x="1671" y="2254"/>
                </a:cubicBezTo>
                <a:cubicBezTo>
                  <a:pt x="1672" y="2255"/>
                  <a:pt x="1673" y="2257"/>
                  <a:pt x="1674" y="2259"/>
                </a:cubicBezTo>
                <a:cubicBezTo>
                  <a:pt x="1678" y="2267"/>
                  <a:pt x="1683" y="2274"/>
                  <a:pt x="1687" y="2282"/>
                </a:cubicBezTo>
                <a:cubicBezTo>
                  <a:pt x="1688" y="2284"/>
                  <a:pt x="1690" y="2286"/>
                  <a:pt x="1691" y="2288"/>
                </a:cubicBezTo>
                <a:cubicBezTo>
                  <a:pt x="1694" y="2294"/>
                  <a:pt x="1698" y="2300"/>
                  <a:pt x="1701" y="2305"/>
                </a:cubicBezTo>
                <a:cubicBezTo>
                  <a:pt x="1703" y="2308"/>
                  <a:pt x="1705" y="2311"/>
                  <a:pt x="1706" y="2314"/>
                </a:cubicBezTo>
                <a:cubicBezTo>
                  <a:pt x="1709" y="2318"/>
                  <a:pt x="1712" y="2323"/>
                  <a:pt x="1715" y="2328"/>
                </a:cubicBezTo>
                <a:cubicBezTo>
                  <a:pt x="1717" y="2331"/>
                  <a:pt x="1719" y="2334"/>
                  <a:pt x="1721" y="2337"/>
                </a:cubicBezTo>
                <a:cubicBezTo>
                  <a:pt x="1724" y="2342"/>
                  <a:pt x="1727" y="2346"/>
                  <a:pt x="1730" y="2350"/>
                </a:cubicBezTo>
                <a:cubicBezTo>
                  <a:pt x="1732" y="2354"/>
                  <a:pt x="1734" y="2357"/>
                  <a:pt x="1736" y="2360"/>
                </a:cubicBezTo>
                <a:cubicBezTo>
                  <a:pt x="1739" y="2364"/>
                  <a:pt x="1742" y="2368"/>
                  <a:pt x="1745" y="2372"/>
                </a:cubicBezTo>
                <a:cubicBezTo>
                  <a:pt x="1747" y="2376"/>
                  <a:pt x="1750" y="2379"/>
                  <a:pt x="1752" y="2382"/>
                </a:cubicBezTo>
                <a:cubicBezTo>
                  <a:pt x="1754" y="2385"/>
                  <a:pt x="1755" y="2388"/>
                  <a:pt x="1757" y="2390"/>
                </a:cubicBezTo>
                <a:cubicBezTo>
                  <a:pt x="1753" y="2391"/>
                  <a:pt x="1750" y="2391"/>
                  <a:pt x="1746" y="2392"/>
                </a:cubicBezTo>
                <a:cubicBezTo>
                  <a:pt x="1741" y="2393"/>
                  <a:pt x="1736" y="2394"/>
                  <a:pt x="1732" y="2394"/>
                </a:cubicBezTo>
                <a:cubicBezTo>
                  <a:pt x="1726" y="2395"/>
                  <a:pt x="1720" y="2396"/>
                  <a:pt x="1715" y="2396"/>
                </a:cubicBezTo>
                <a:cubicBezTo>
                  <a:pt x="1710" y="2397"/>
                  <a:pt x="1706" y="2398"/>
                  <a:pt x="1701" y="2398"/>
                </a:cubicBezTo>
                <a:cubicBezTo>
                  <a:pt x="1695" y="2399"/>
                  <a:pt x="1689" y="2400"/>
                  <a:pt x="1684" y="2400"/>
                </a:cubicBezTo>
                <a:cubicBezTo>
                  <a:pt x="1679" y="2401"/>
                  <a:pt x="1675" y="2401"/>
                  <a:pt x="1670" y="2402"/>
                </a:cubicBezTo>
                <a:cubicBezTo>
                  <a:pt x="1664" y="2402"/>
                  <a:pt x="1658" y="2403"/>
                  <a:pt x="1653" y="2403"/>
                </a:cubicBezTo>
                <a:cubicBezTo>
                  <a:pt x="1648" y="2404"/>
                  <a:pt x="1643" y="2404"/>
                  <a:pt x="1639" y="2405"/>
                </a:cubicBezTo>
                <a:cubicBezTo>
                  <a:pt x="1633" y="2405"/>
                  <a:pt x="1627" y="2406"/>
                  <a:pt x="1621" y="2406"/>
                </a:cubicBezTo>
                <a:cubicBezTo>
                  <a:pt x="1617" y="2406"/>
                  <a:pt x="1612" y="2407"/>
                  <a:pt x="1608" y="2407"/>
                </a:cubicBezTo>
                <a:cubicBezTo>
                  <a:pt x="1602" y="2407"/>
                  <a:pt x="1595" y="2408"/>
                  <a:pt x="1589" y="2408"/>
                </a:cubicBezTo>
                <a:cubicBezTo>
                  <a:pt x="1585" y="2408"/>
                  <a:pt x="1581" y="2408"/>
                  <a:pt x="1577" y="2409"/>
                </a:cubicBezTo>
                <a:cubicBezTo>
                  <a:pt x="1570" y="2409"/>
                  <a:pt x="1563" y="2409"/>
                  <a:pt x="1556" y="2409"/>
                </a:cubicBezTo>
                <a:cubicBezTo>
                  <a:pt x="1552" y="2409"/>
                  <a:pt x="1549" y="2409"/>
                  <a:pt x="1546" y="2410"/>
                </a:cubicBezTo>
                <a:cubicBezTo>
                  <a:pt x="1535" y="2410"/>
                  <a:pt x="1525" y="2410"/>
                  <a:pt x="1515" y="2410"/>
                </a:cubicBezTo>
                <a:cubicBezTo>
                  <a:pt x="1507" y="2410"/>
                  <a:pt x="1499" y="2410"/>
                  <a:pt x="1491" y="2410"/>
                </a:cubicBezTo>
                <a:cubicBezTo>
                  <a:pt x="1487" y="2404"/>
                  <a:pt x="1483" y="2399"/>
                  <a:pt x="1479" y="2394"/>
                </a:cubicBezTo>
                <a:cubicBezTo>
                  <a:pt x="1477" y="2391"/>
                  <a:pt x="1475" y="2389"/>
                  <a:pt x="1474" y="2387"/>
                </a:cubicBezTo>
                <a:close/>
                <a:moveTo>
                  <a:pt x="1756" y="2368"/>
                </a:moveTo>
                <a:cubicBezTo>
                  <a:pt x="1752" y="2362"/>
                  <a:pt x="1748" y="2356"/>
                  <a:pt x="1744" y="2350"/>
                </a:cubicBezTo>
                <a:cubicBezTo>
                  <a:pt x="1743" y="2349"/>
                  <a:pt x="1742" y="2347"/>
                  <a:pt x="1741" y="2346"/>
                </a:cubicBezTo>
                <a:cubicBezTo>
                  <a:pt x="1736" y="2338"/>
                  <a:pt x="1732" y="2331"/>
                  <a:pt x="1727" y="2324"/>
                </a:cubicBezTo>
                <a:cubicBezTo>
                  <a:pt x="1725" y="2322"/>
                  <a:pt x="1724" y="2320"/>
                  <a:pt x="1723" y="2318"/>
                </a:cubicBezTo>
                <a:cubicBezTo>
                  <a:pt x="1720" y="2312"/>
                  <a:pt x="1716" y="2306"/>
                  <a:pt x="1713" y="2301"/>
                </a:cubicBezTo>
                <a:cubicBezTo>
                  <a:pt x="1711" y="2298"/>
                  <a:pt x="1709" y="2295"/>
                  <a:pt x="1707" y="2293"/>
                </a:cubicBezTo>
                <a:cubicBezTo>
                  <a:pt x="1705" y="2288"/>
                  <a:pt x="1702" y="2283"/>
                  <a:pt x="1699" y="2278"/>
                </a:cubicBezTo>
                <a:cubicBezTo>
                  <a:pt x="1697" y="2275"/>
                  <a:pt x="1695" y="2272"/>
                  <a:pt x="1693" y="2269"/>
                </a:cubicBezTo>
                <a:cubicBezTo>
                  <a:pt x="1691" y="2264"/>
                  <a:pt x="1688" y="2260"/>
                  <a:pt x="1685" y="2255"/>
                </a:cubicBezTo>
                <a:cubicBezTo>
                  <a:pt x="1684" y="2252"/>
                  <a:pt x="1682" y="2248"/>
                  <a:pt x="1680" y="2245"/>
                </a:cubicBezTo>
                <a:cubicBezTo>
                  <a:pt x="1677" y="2241"/>
                  <a:pt x="1675" y="2236"/>
                  <a:pt x="1672" y="2232"/>
                </a:cubicBezTo>
                <a:cubicBezTo>
                  <a:pt x="1671" y="2228"/>
                  <a:pt x="1669" y="2225"/>
                  <a:pt x="1667" y="2222"/>
                </a:cubicBezTo>
                <a:cubicBezTo>
                  <a:pt x="1665" y="2219"/>
                  <a:pt x="1664" y="2215"/>
                  <a:pt x="1662" y="2212"/>
                </a:cubicBezTo>
                <a:cubicBezTo>
                  <a:pt x="1667" y="2212"/>
                  <a:pt x="1672" y="2211"/>
                  <a:pt x="1676" y="2211"/>
                </a:cubicBezTo>
                <a:cubicBezTo>
                  <a:pt x="1681" y="2210"/>
                  <a:pt x="1686" y="2210"/>
                  <a:pt x="1691" y="2209"/>
                </a:cubicBezTo>
                <a:cubicBezTo>
                  <a:pt x="1698" y="2209"/>
                  <a:pt x="1704" y="2208"/>
                  <a:pt x="1710" y="2207"/>
                </a:cubicBezTo>
                <a:cubicBezTo>
                  <a:pt x="1715" y="2206"/>
                  <a:pt x="1720" y="2206"/>
                  <a:pt x="1725" y="2205"/>
                </a:cubicBezTo>
                <a:cubicBezTo>
                  <a:pt x="1731" y="2204"/>
                  <a:pt x="1738" y="2203"/>
                  <a:pt x="1745" y="2202"/>
                </a:cubicBezTo>
                <a:cubicBezTo>
                  <a:pt x="1749" y="2201"/>
                  <a:pt x="1754" y="2201"/>
                  <a:pt x="1758" y="2200"/>
                </a:cubicBezTo>
                <a:cubicBezTo>
                  <a:pt x="1765" y="2199"/>
                  <a:pt x="1773" y="2198"/>
                  <a:pt x="1780" y="2196"/>
                </a:cubicBezTo>
                <a:cubicBezTo>
                  <a:pt x="1784" y="2196"/>
                  <a:pt x="1788" y="2195"/>
                  <a:pt x="1791" y="2194"/>
                </a:cubicBezTo>
                <a:cubicBezTo>
                  <a:pt x="1802" y="2192"/>
                  <a:pt x="1812" y="2190"/>
                  <a:pt x="1822" y="2188"/>
                </a:cubicBezTo>
                <a:cubicBezTo>
                  <a:pt x="1823" y="2188"/>
                  <a:pt x="1824" y="2188"/>
                  <a:pt x="1825" y="2188"/>
                </a:cubicBezTo>
                <a:cubicBezTo>
                  <a:pt x="1836" y="2185"/>
                  <a:pt x="1847" y="2183"/>
                  <a:pt x="1858" y="2180"/>
                </a:cubicBezTo>
                <a:cubicBezTo>
                  <a:pt x="1861" y="2180"/>
                  <a:pt x="1865" y="2179"/>
                  <a:pt x="1868" y="2178"/>
                </a:cubicBezTo>
                <a:cubicBezTo>
                  <a:pt x="1875" y="2176"/>
                  <a:pt x="1883" y="2174"/>
                  <a:pt x="1890" y="2173"/>
                </a:cubicBezTo>
                <a:cubicBezTo>
                  <a:pt x="1895" y="2171"/>
                  <a:pt x="1899" y="2170"/>
                  <a:pt x="1903" y="2169"/>
                </a:cubicBezTo>
                <a:cubicBezTo>
                  <a:pt x="1909" y="2168"/>
                  <a:pt x="1915" y="2166"/>
                  <a:pt x="1920" y="2165"/>
                </a:cubicBezTo>
                <a:cubicBezTo>
                  <a:pt x="1920" y="2165"/>
                  <a:pt x="1920" y="2165"/>
                  <a:pt x="1920" y="2165"/>
                </a:cubicBezTo>
                <a:cubicBezTo>
                  <a:pt x="1920" y="2165"/>
                  <a:pt x="1920" y="2165"/>
                  <a:pt x="1920" y="2165"/>
                </a:cubicBezTo>
                <a:cubicBezTo>
                  <a:pt x="1922" y="2168"/>
                  <a:pt x="1924" y="2172"/>
                  <a:pt x="1926" y="2175"/>
                </a:cubicBezTo>
                <a:cubicBezTo>
                  <a:pt x="1927" y="2178"/>
                  <a:pt x="1928" y="2181"/>
                  <a:pt x="1930" y="2184"/>
                </a:cubicBezTo>
                <a:cubicBezTo>
                  <a:pt x="1932" y="2188"/>
                  <a:pt x="1934" y="2193"/>
                  <a:pt x="1937" y="2197"/>
                </a:cubicBezTo>
                <a:cubicBezTo>
                  <a:pt x="1938" y="2200"/>
                  <a:pt x="1939" y="2203"/>
                  <a:pt x="1940" y="2205"/>
                </a:cubicBezTo>
                <a:cubicBezTo>
                  <a:pt x="1943" y="2211"/>
                  <a:pt x="1946" y="2217"/>
                  <a:pt x="1950" y="2223"/>
                </a:cubicBezTo>
                <a:cubicBezTo>
                  <a:pt x="1950" y="2224"/>
                  <a:pt x="1951" y="2225"/>
                  <a:pt x="1952" y="2226"/>
                </a:cubicBezTo>
                <a:cubicBezTo>
                  <a:pt x="1955" y="2233"/>
                  <a:pt x="1959" y="2240"/>
                  <a:pt x="1963" y="2247"/>
                </a:cubicBezTo>
                <a:cubicBezTo>
                  <a:pt x="1964" y="2250"/>
                  <a:pt x="1965" y="2252"/>
                  <a:pt x="1967" y="2254"/>
                </a:cubicBezTo>
                <a:cubicBezTo>
                  <a:pt x="1969" y="2259"/>
                  <a:pt x="1972" y="2263"/>
                  <a:pt x="1975" y="2268"/>
                </a:cubicBezTo>
                <a:cubicBezTo>
                  <a:pt x="1976" y="2271"/>
                  <a:pt x="1978" y="2274"/>
                  <a:pt x="1979" y="2276"/>
                </a:cubicBezTo>
                <a:cubicBezTo>
                  <a:pt x="1982" y="2280"/>
                  <a:pt x="1984" y="2285"/>
                  <a:pt x="1987" y="2289"/>
                </a:cubicBezTo>
                <a:cubicBezTo>
                  <a:pt x="1989" y="2292"/>
                  <a:pt x="1990" y="2295"/>
                  <a:pt x="1992" y="2297"/>
                </a:cubicBezTo>
                <a:cubicBezTo>
                  <a:pt x="1994" y="2301"/>
                  <a:pt x="1997" y="2305"/>
                  <a:pt x="1999" y="2309"/>
                </a:cubicBezTo>
                <a:cubicBezTo>
                  <a:pt x="2001" y="2312"/>
                  <a:pt x="2003" y="2315"/>
                  <a:pt x="2005" y="2318"/>
                </a:cubicBezTo>
                <a:cubicBezTo>
                  <a:pt x="2006" y="2321"/>
                  <a:pt x="2008" y="2324"/>
                  <a:pt x="2010" y="2326"/>
                </a:cubicBezTo>
                <a:cubicBezTo>
                  <a:pt x="2006" y="2328"/>
                  <a:pt x="2001" y="2329"/>
                  <a:pt x="1997" y="2331"/>
                </a:cubicBezTo>
                <a:cubicBezTo>
                  <a:pt x="1993" y="2332"/>
                  <a:pt x="1988" y="2334"/>
                  <a:pt x="1984" y="2335"/>
                </a:cubicBezTo>
                <a:cubicBezTo>
                  <a:pt x="1978" y="2337"/>
                  <a:pt x="1972" y="2339"/>
                  <a:pt x="1967" y="2340"/>
                </a:cubicBezTo>
                <a:cubicBezTo>
                  <a:pt x="1962" y="2342"/>
                  <a:pt x="1958" y="2343"/>
                  <a:pt x="1953" y="2345"/>
                </a:cubicBezTo>
                <a:cubicBezTo>
                  <a:pt x="1948" y="2346"/>
                  <a:pt x="1942" y="2348"/>
                  <a:pt x="1936" y="2350"/>
                </a:cubicBezTo>
                <a:cubicBezTo>
                  <a:pt x="1931" y="2351"/>
                  <a:pt x="1927" y="2352"/>
                  <a:pt x="1923" y="2354"/>
                </a:cubicBezTo>
                <a:cubicBezTo>
                  <a:pt x="1917" y="2355"/>
                  <a:pt x="1910" y="2357"/>
                  <a:pt x="1904" y="2359"/>
                </a:cubicBezTo>
                <a:cubicBezTo>
                  <a:pt x="1900" y="2360"/>
                  <a:pt x="1896" y="2361"/>
                  <a:pt x="1892" y="2362"/>
                </a:cubicBezTo>
                <a:cubicBezTo>
                  <a:pt x="1884" y="2364"/>
                  <a:pt x="1876" y="2366"/>
                  <a:pt x="1868" y="2368"/>
                </a:cubicBezTo>
                <a:cubicBezTo>
                  <a:pt x="1866" y="2368"/>
                  <a:pt x="1864" y="2369"/>
                  <a:pt x="1862" y="2369"/>
                </a:cubicBezTo>
                <a:cubicBezTo>
                  <a:pt x="1851" y="2372"/>
                  <a:pt x="1841" y="2374"/>
                  <a:pt x="1831" y="2376"/>
                </a:cubicBezTo>
                <a:cubicBezTo>
                  <a:pt x="1828" y="2377"/>
                  <a:pt x="1825" y="2378"/>
                  <a:pt x="1822" y="2378"/>
                </a:cubicBezTo>
                <a:cubicBezTo>
                  <a:pt x="1814" y="2380"/>
                  <a:pt x="1807" y="2381"/>
                  <a:pt x="1800" y="2383"/>
                </a:cubicBezTo>
                <a:cubicBezTo>
                  <a:pt x="1796" y="2384"/>
                  <a:pt x="1792" y="2384"/>
                  <a:pt x="1788" y="2385"/>
                </a:cubicBezTo>
                <a:cubicBezTo>
                  <a:pt x="1782" y="2386"/>
                  <a:pt x="1776" y="2387"/>
                  <a:pt x="1770" y="2388"/>
                </a:cubicBezTo>
                <a:cubicBezTo>
                  <a:pt x="1768" y="2384"/>
                  <a:pt x="1765" y="2380"/>
                  <a:pt x="1762" y="2376"/>
                </a:cubicBezTo>
                <a:cubicBezTo>
                  <a:pt x="1760" y="2373"/>
                  <a:pt x="1758" y="2370"/>
                  <a:pt x="1756" y="2368"/>
                </a:cubicBezTo>
                <a:close/>
                <a:moveTo>
                  <a:pt x="2002" y="2291"/>
                </a:moveTo>
                <a:cubicBezTo>
                  <a:pt x="2001" y="2289"/>
                  <a:pt x="1999" y="2286"/>
                  <a:pt x="1998" y="2284"/>
                </a:cubicBezTo>
                <a:cubicBezTo>
                  <a:pt x="1994" y="2278"/>
                  <a:pt x="1991" y="2273"/>
                  <a:pt x="1988" y="2267"/>
                </a:cubicBezTo>
                <a:cubicBezTo>
                  <a:pt x="1987" y="2266"/>
                  <a:pt x="1986" y="2264"/>
                  <a:pt x="1986" y="2263"/>
                </a:cubicBezTo>
                <a:cubicBezTo>
                  <a:pt x="1982" y="2256"/>
                  <a:pt x="1978" y="2249"/>
                  <a:pt x="1974" y="2243"/>
                </a:cubicBezTo>
                <a:cubicBezTo>
                  <a:pt x="1973" y="2240"/>
                  <a:pt x="1972" y="2238"/>
                  <a:pt x="1970" y="2236"/>
                </a:cubicBezTo>
                <a:cubicBezTo>
                  <a:pt x="1968" y="2231"/>
                  <a:pt x="1965" y="2226"/>
                  <a:pt x="1963" y="2222"/>
                </a:cubicBezTo>
                <a:cubicBezTo>
                  <a:pt x="1961" y="2219"/>
                  <a:pt x="1960" y="2216"/>
                  <a:pt x="1958" y="2213"/>
                </a:cubicBezTo>
                <a:cubicBezTo>
                  <a:pt x="1956" y="2209"/>
                  <a:pt x="1954" y="2205"/>
                  <a:pt x="1952" y="2201"/>
                </a:cubicBezTo>
                <a:cubicBezTo>
                  <a:pt x="1950" y="2197"/>
                  <a:pt x="1948" y="2194"/>
                  <a:pt x="1947" y="2191"/>
                </a:cubicBezTo>
                <a:cubicBezTo>
                  <a:pt x="1945" y="2187"/>
                  <a:pt x="1943" y="2183"/>
                  <a:pt x="1941" y="2179"/>
                </a:cubicBezTo>
                <a:cubicBezTo>
                  <a:pt x="1939" y="2176"/>
                  <a:pt x="1938" y="2173"/>
                  <a:pt x="1936" y="2170"/>
                </a:cubicBezTo>
                <a:cubicBezTo>
                  <a:pt x="1935" y="2167"/>
                  <a:pt x="1933" y="2164"/>
                  <a:pt x="1932" y="2161"/>
                </a:cubicBezTo>
                <a:cubicBezTo>
                  <a:pt x="1937" y="2160"/>
                  <a:pt x="1942" y="2158"/>
                  <a:pt x="1947" y="2157"/>
                </a:cubicBezTo>
                <a:cubicBezTo>
                  <a:pt x="1951" y="2155"/>
                  <a:pt x="1956" y="2154"/>
                  <a:pt x="1960" y="2153"/>
                </a:cubicBezTo>
                <a:cubicBezTo>
                  <a:pt x="1967" y="2151"/>
                  <a:pt x="1973" y="2149"/>
                  <a:pt x="1980" y="2147"/>
                </a:cubicBezTo>
                <a:cubicBezTo>
                  <a:pt x="1984" y="2145"/>
                  <a:pt x="1988" y="2144"/>
                  <a:pt x="1992" y="2143"/>
                </a:cubicBezTo>
                <a:cubicBezTo>
                  <a:pt x="1999" y="2140"/>
                  <a:pt x="2006" y="2138"/>
                  <a:pt x="2013" y="2135"/>
                </a:cubicBezTo>
                <a:cubicBezTo>
                  <a:pt x="2017" y="2134"/>
                  <a:pt x="2020" y="2133"/>
                  <a:pt x="2024" y="2132"/>
                </a:cubicBezTo>
                <a:cubicBezTo>
                  <a:pt x="2033" y="2128"/>
                  <a:pt x="2042" y="2125"/>
                  <a:pt x="2052" y="2121"/>
                </a:cubicBezTo>
                <a:cubicBezTo>
                  <a:pt x="2053" y="2121"/>
                  <a:pt x="2054" y="2121"/>
                  <a:pt x="2055" y="2120"/>
                </a:cubicBezTo>
                <a:cubicBezTo>
                  <a:pt x="2065" y="2116"/>
                  <a:pt x="2076" y="2112"/>
                  <a:pt x="2086" y="2108"/>
                </a:cubicBezTo>
                <a:cubicBezTo>
                  <a:pt x="2089" y="2107"/>
                  <a:pt x="2092" y="2105"/>
                  <a:pt x="2095" y="2104"/>
                </a:cubicBezTo>
                <a:cubicBezTo>
                  <a:pt x="2102" y="2101"/>
                  <a:pt x="2110" y="2098"/>
                  <a:pt x="2117" y="2095"/>
                </a:cubicBezTo>
                <a:cubicBezTo>
                  <a:pt x="2121" y="2093"/>
                  <a:pt x="2125" y="2091"/>
                  <a:pt x="2129" y="2090"/>
                </a:cubicBezTo>
                <a:cubicBezTo>
                  <a:pt x="2135" y="2087"/>
                  <a:pt x="2141" y="2084"/>
                  <a:pt x="2147" y="2081"/>
                </a:cubicBezTo>
                <a:cubicBezTo>
                  <a:pt x="2151" y="2079"/>
                  <a:pt x="2156" y="2077"/>
                  <a:pt x="2160" y="2075"/>
                </a:cubicBezTo>
                <a:cubicBezTo>
                  <a:pt x="2165" y="2073"/>
                  <a:pt x="2170" y="2071"/>
                  <a:pt x="2174" y="2069"/>
                </a:cubicBezTo>
                <a:cubicBezTo>
                  <a:pt x="2174" y="2069"/>
                  <a:pt x="2174" y="2069"/>
                  <a:pt x="2174" y="2069"/>
                </a:cubicBezTo>
                <a:cubicBezTo>
                  <a:pt x="2174" y="2069"/>
                  <a:pt x="2174" y="2069"/>
                  <a:pt x="2174" y="2069"/>
                </a:cubicBezTo>
                <a:cubicBezTo>
                  <a:pt x="2175" y="2071"/>
                  <a:pt x="2177" y="2074"/>
                  <a:pt x="2178" y="2077"/>
                </a:cubicBezTo>
                <a:cubicBezTo>
                  <a:pt x="2179" y="2080"/>
                  <a:pt x="2180" y="2083"/>
                  <a:pt x="2181" y="2086"/>
                </a:cubicBezTo>
                <a:cubicBezTo>
                  <a:pt x="2183" y="2090"/>
                  <a:pt x="2184" y="2094"/>
                  <a:pt x="2186" y="2097"/>
                </a:cubicBezTo>
                <a:cubicBezTo>
                  <a:pt x="2187" y="2100"/>
                  <a:pt x="2188" y="2103"/>
                  <a:pt x="2190" y="2106"/>
                </a:cubicBezTo>
                <a:cubicBezTo>
                  <a:pt x="2191" y="2110"/>
                  <a:pt x="2193" y="2114"/>
                  <a:pt x="2195" y="2119"/>
                </a:cubicBezTo>
                <a:cubicBezTo>
                  <a:pt x="2196" y="2121"/>
                  <a:pt x="2197" y="2123"/>
                  <a:pt x="2198" y="2126"/>
                </a:cubicBezTo>
                <a:cubicBezTo>
                  <a:pt x="2201" y="2131"/>
                  <a:pt x="2203" y="2137"/>
                  <a:pt x="2206" y="2143"/>
                </a:cubicBezTo>
                <a:cubicBezTo>
                  <a:pt x="2206" y="2144"/>
                  <a:pt x="2207" y="2145"/>
                  <a:pt x="2207" y="2146"/>
                </a:cubicBezTo>
                <a:cubicBezTo>
                  <a:pt x="2210" y="2152"/>
                  <a:pt x="2213" y="2159"/>
                  <a:pt x="2216" y="2165"/>
                </a:cubicBezTo>
                <a:cubicBezTo>
                  <a:pt x="2217" y="2167"/>
                  <a:pt x="2218" y="2169"/>
                  <a:pt x="2219" y="2171"/>
                </a:cubicBezTo>
                <a:cubicBezTo>
                  <a:pt x="2221" y="2176"/>
                  <a:pt x="2224" y="2180"/>
                  <a:pt x="2226" y="2185"/>
                </a:cubicBezTo>
                <a:cubicBezTo>
                  <a:pt x="2227" y="2187"/>
                  <a:pt x="2228" y="2190"/>
                  <a:pt x="2230" y="2193"/>
                </a:cubicBezTo>
                <a:cubicBezTo>
                  <a:pt x="2232" y="2196"/>
                  <a:pt x="2234" y="2200"/>
                  <a:pt x="2236" y="2204"/>
                </a:cubicBezTo>
                <a:cubicBezTo>
                  <a:pt x="2237" y="2207"/>
                  <a:pt x="2239" y="2210"/>
                  <a:pt x="2240" y="2213"/>
                </a:cubicBezTo>
                <a:cubicBezTo>
                  <a:pt x="2241" y="2215"/>
                  <a:pt x="2243" y="2218"/>
                  <a:pt x="2244" y="2221"/>
                </a:cubicBezTo>
                <a:cubicBezTo>
                  <a:pt x="2240" y="2223"/>
                  <a:pt x="2236" y="2226"/>
                  <a:pt x="2231" y="2228"/>
                </a:cubicBezTo>
                <a:cubicBezTo>
                  <a:pt x="2227" y="2230"/>
                  <a:pt x="2223" y="2232"/>
                  <a:pt x="2219" y="2234"/>
                </a:cubicBezTo>
                <a:cubicBezTo>
                  <a:pt x="2214" y="2237"/>
                  <a:pt x="2209" y="2240"/>
                  <a:pt x="2203" y="2243"/>
                </a:cubicBezTo>
                <a:cubicBezTo>
                  <a:pt x="2199" y="2245"/>
                  <a:pt x="2195" y="2247"/>
                  <a:pt x="2192" y="2249"/>
                </a:cubicBezTo>
                <a:cubicBezTo>
                  <a:pt x="2186" y="2252"/>
                  <a:pt x="2180" y="2255"/>
                  <a:pt x="2174" y="2258"/>
                </a:cubicBezTo>
                <a:cubicBezTo>
                  <a:pt x="2171" y="2259"/>
                  <a:pt x="2167" y="2261"/>
                  <a:pt x="2164" y="2263"/>
                </a:cubicBezTo>
                <a:cubicBezTo>
                  <a:pt x="2156" y="2266"/>
                  <a:pt x="2149" y="2270"/>
                  <a:pt x="2142" y="2273"/>
                </a:cubicBezTo>
                <a:cubicBezTo>
                  <a:pt x="2140" y="2274"/>
                  <a:pt x="2137" y="2275"/>
                  <a:pt x="2135" y="2276"/>
                </a:cubicBezTo>
                <a:cubicBezTo>
                  <a:pt x="2126" y="2280"/>
                  <a:pt x="2116" y="2285"/>
                  <a:pt x="2106" y="2289"/>
                </a:cubicBezTo>
                <a:cubicBezTo>
                  <a:pt x="2104" y="2290"/>
                  <a:pt x="2101" y="2291"/>
                  <a:pt x="2099" y="2292"/>
                </a:cubicBezTo>
                <a:cubicBezTo>
                  <a:pt x="2092" y="2295"/>
                  <a:pt x="2085" y="2298"/>
                  <a:pt x="2078" y="2301"/>
                </a:cubicBezTo>
                <a:cubicBezTo>
                  <a:pt x="2074" y="2302"/>
                  <a:pt x="2070" y="2304"/>
                  <a:pt x="2067" y="2305"/>
                </a:cubicBezTo>
                <a:cubicBezTo>
                  <a:pt x="2061" y="2307"/>
                  <a:pt x="2055" y="2310"/>
                  <a:pt x="2048" y="2312"/>
                </a:cubicBezTo>
                <a:cubicBezTo>
                  <a:pt x="2044" y="2314"/>
                  <a:pt x="2040" y="2315"/>
                  <a:pt x="2036" y="2317"/>
                </a:cubicBezTo>
                <a:cubicBezTo>
                  <a:pt x="2031" y="2318"/>
                  <a:pt x="2026" y="2320"/>
                  <a:pt x="2021" y="2322"/>
                </a:cubicBezTo>
                <a:cubicBezTo>
                  <a:pt x="2019" y="2319"/>
                  <a:pt x="2017" y="2315"/>
                  <a:pt x="2015" y="2312"/>
                </a:cubicBezTo>
                <a:cubicBezTo>
                  <a:pt x="2013" y="2309"/>
                  <a:pt x="2012" y="2307"/>
                  <a:pt x="2010" y="2304"/>
                </a:cubicBezTo>
                <a:cubicBezTo>
                  <a:pt x="2007" y="2300"/>
                  <a:pt x="2005" y="2295"/>
                  <a:pt x="2002" y="2291"/>
                </a:cubicBezTo>
                <a:close/>
                <a:moveTo>
                  <a:pt x="2377" y="1935"/>
                </a:moveTo>
                <a:cubicBezTo>
                  <a:pt x="2374" y="1937"/>
                  <a:pt x="2371" y="1940"/>
                  <a:pt x="2367" y="1942"/>
                </a:cubicBezTo>
                <a:cubicBezTo>
                  <a:pt x="2361" y="1946"/>
                  <a:pt x="2356" y="1950"/>
                  <a:pt x="2350" y="1954"/>
                </a:cubicBezTo>
                <a:cubicBezTo>
                  <a:pt x="2347" y="1956"/>
                  <a:pt x="2344" y="1958"/>
                  <a:pt x="2341" y="1960"/>
                </a:cubicBezTo>
                <a:cubicBezTo>
                  <a:pt x="2333" y="1965"/>
                  <a:pt x="2325" y="1970"/>
                  <a:pt x="2317" y="1975"/>
                </a:cubicBezTo>
                <a:cubicBezTo>
                  <a:pt x="2316" y="1976"/>
                  <a:pt x="2316" y="1976"/>
                  <a:pt x="2315" y="1977"/>
                </a:cubicBezTo>
                <a:cubicBezTo>
                  <a:pt x="2306" y="1982"/>
                  <a:pt x="2297" y="1988"/>
                  <a:pt x="2288" y="1993"/>
                </a:cubicBezTo>
                <a:cubicBezTo>
                  <a:pt x="2285" y="1995"/>
                  <a:pt x="2282" y="1997"/>
                  <a:pt x="2279" y="1998"/>
                </a:cubicBezTo>
                <a:cubicBezTo>
                  <a:pt x="2273" y="2002"/>
                  <a:pt x="2267" y="2006"/>
                  <a:pt x="2261" y="2009"/>
                </a:cubicBezTo>
                <a:cubicBezTo>
                  <a:pt x="2257" y="2011"/>
                  <a:pt x="2254" y="2013"/>
                  <a:pt x="2250" y="2015"/>
                </a:cubicBezTo>
                <a:cubicBezTo>
                  <a:pt x="2244" y="2018"/>
                  <a:pt x="2239" y="2022"/>
                  <a:pt x="2233" y="2025"/>
                </a:cubicBezTo>
                <a:cubicBezTo>
                  <a:pt x="2229" y="2027"/>
                  <a:pt x="2226" y="2029"/>
                  <a:pt x="2222" y="2031"/>
                </a:cubicBezTo>
                <a:cubicBezTo>
                  <a:pt x="2216" y="2034"/>
                  <a:pt x="2211" y="2037"/>
                  <a:pt x="2206" y="2039"/>
                </a:cubicBezTo>
                <a:cubicBezTo>
                  <a:pt x="2202" y="2042"/>
                  <a:pt x="2198" y="2044"/>
                  <a:pt x="2193" y="2046"/>
                </a:cubicBezTo>
                <a:cubicBezTo>
                  <a:pt x="2189" y="2048"/>
                  <a:pt x="2185" y="2050"/>
                  <a:pt x="2181" y="2052"/>
                </a:cubicBezTo>
                <a:cubicBezTo>
                  <a:pt x="2180" y="2049"/>
                  <a:pt x="2179" y="2046"/>
                  <a:pt x="2177" y="2043"/>
                </a:cubicBezTo>
                <a:cubicBezTo>
                  <a:pt x="2176" y="2040"/>
                  <a:pt x="2175" y="2037"/>
                  <a:pt x="2174" y="2034"/>
                </a:cubicBezTo>
                <a:cubicBezTo>
                  <a:pt x="2173" y="2030"/>
                  <a:pt x="2171" y="2026"/>
                  <a:pt x="2170" y="2022"/>
                </a:cubicBezTo>
                <a:cubicBezTo>
                  <a:pt x="2169" y="2019"/>
                  <a:pt x="2168" y="2016"/>
                  <a:pt x="2167" y="2013"/>
                </a:cubicBezTo>
                <a:cubicBezTo>
                  <a:pt x="2165" y="2009"/>
                  <a:pt x="2163" y="2004"/>
                  <a:pt x="2162" y="2000"/>
                </a:cubicBezTo>
                <a:cubicBezTo>
                  <a:pt x="2161" y="1997"/>
                  <a:pt x="2160" y="1995"/>
                  <a:pt x="2159" y="1992"/>
                </a:cubicBezTo>
                <a:cubicBezTo>
                  <a:pt x="2158" y="1987"/>
                  <a:pt x="2156" y="1982"/>
                  <a:pt x="2154" y="1976"/>
                </a:cubicBezTo>
                <a:cubicBezTo>
                  <a:pt x="2154" y="1975"/>
                  <a:pt x="2153" y="1973"/>
                  <a:pt x="2152" y="1971"/>
                </a:cubicBezTo>
                <a:cubicBezTo>
                  <a:pt x="2150" y="1964"/>
                  <a:pt x="2148" y="1957"/>
                  <a:pt x="2146" y="1950"/>
                </a:cubicBezTo>
                <a:cubicBezTo>
                  <a:pt x="2145" y="1948"/>
                  <a:pt x="2145" y="1946"/>
                  <a:pt x="2144" y="1944"/>
                </a:cubicBezTo>
                <a:cubicBezTo>
                  <a:pt x="2142" y="1939"/>
                  <a:pt x="2141" y="1933"/>
                  <a:pt x="2139" y="1928"/>
                </a:cubicBezTo>
                <a:cubicBezTo>
                  <a:pt x="2139" y="1925"/>
                  <a:pt x="2138" y="1922"/>
                  <a:pt x="2137" y="1920"/>
                </a:cubicBezTo>
                <a:cubicBezTo>
                  <a:pt x="2136" y="1915"/>
                  <a:pt x="2135" y="1911"/>
                  <a:pt x="2133" y="1907"/>
                </a:cubicBezTo>
                <a:cubicBezTo>
                  <a:pt x="2133" y="1904"/>
                  <a:pt x="2132" y="1900"/>
                  <a:pt x="2131" y="1897"/>
                </a:cubicBezTo>
                <a:cubicBezTo>
                  <a:pt x="2130" y="1894"/>
                  <a:pt x="2129" y="1891"/>
                  <a:pt x="2128" y="1888"/>
                </a:cubicBezTo>
                <a:cubicBezTo>
                  <a:pt x="2134" y="1885"/>
                  <a:pt x="2139" y="1883"/>
                  <a:pt x="2144" y="1881"/>
                </a:cubicBezTo>
                <a:cubicBezTo>
                  <a:pt x="2148" y="1879"/>
                  <a:pt x="2152" y="1877"/>
                  <a:pt x="2156" y="1875"/>
                </a:cubicBezTo>
                <a:cubicBezTo>
                  <a:pt x="2163" y="1872"/>
                  <a:pt x="2169" y="1869"/>
                  <a:pt x="2176" y="1866"/>
                </a:cubicBezTo>
                <a:cubicBezTo>
                  <a:pt x="2179" y="1864"/>
                  <a:pt x="2182" y="1862"/>
                  <a:pt x="2186" y="1861"/>
                </a:cubicBezTo>
                <a:cubicBezTo>
                  <a:pt x="2196" y="1856"/>
                  <a:pt x="2205" y="1851"/>
                  <a:pt x="2215" y="1846"/>
                </a:cubicBezTo>
                <a:cubicBezTo>
                  <a:pt x="2217" y="1845"/>
                  <a:pt x="2218" y="1844"/>
                  <a:pt x="2220" y="1843"/>
                </a:cubicBezTo>
                <a:cubicBezTo>
                  <a:pt x="2228" y="1839"/>
                  <a:pt x="2236" y="1835"/>
                  <a:pt x="2244" y="1830"/>
                </a:cubicBezTo>
                <a:cubicBezTo>
                  <a:pt x="2248" y="1828"/>
                  <a:pt x="2251" y="1826"/>
                  <a:pt x="2254" y="1824"/>
                </a:cubicBezTo>
                <a:cubicBezTo>
                  <a:pt x="2261" y="1821"/>
                  <a:pt x="2267" y="1817"/>
                  <a:pt x="2273" y="1814"/>
                </a:cubicBezTo>
                <a:cubicBezTo>
                  <a:pt x="2277" y="1812"/>
                  <a:pt x="2281" y="1809"/>
                  <a:pt x="2284" y="1807"/>
                </a:cubicBezTo>
                <a:cubicBezTo>
                  <a:pt x="2290" y="1804"/>
                  <a:pt x="2296" y="1800"/>
                  <a:pt x="2301" y="1797"/>
                </a:cubicBezTo>
                <a:cubicBezTo>
                  <a:pt x="2305" y="1795"/>
                  <a:pt x="2309" y="1792"/>
                  <a:pt x="2313" y="1790"/>
                </a:cubicBezTo>
                <a:cubicBezTo>
                  <a:pt x="2319" y="1786"/>
                  <a:pt x="2324" y="1783"/>
                  <a:pt x="2329" y="1779"/>
                </a:cubicBezTo>
                <a:cubicBezTo>
                  <a:pt x="2333" y="1777"/>
                  <a:pt x="2337" y="1774"/>
                  <a:pt x="2341" y="1772"/>
                </a:cubicBezTo>
                <a:cubicBezTo>
                  <a:pt x="2345" y="1769"/>
                  <a:pt x="2349" y="1767"/>
                  <a:pt x="2353" y="1764"/>
                </a:cubicBezTo>
                <a:cubicBezTo>
                  <a:pt x="2353" y="1764"/>
                  <a:pt x="2353" y="1764"/>
                  <a:pt x="2353" y="1764"/>
                </a:cubicBezTo>
                <a:cubicBezTo>
                  <a:pt x="2353" y="1764"/>
                  <a:pt x="2353" y="1764"/>
                  <a:pt x="2353" y="1764"/>
                </a:cubicBezTo>
                <a:cubicBezTo>
                  <a:pt x="2353" y="1766"/>
                  <a:pt x="2354" y="1769"/>
                  <a:pt x="2354" y="1771"/>
                </a:cubicBezTo>
                <a:cubicBezTo>
                  <a:pt x="2355" y="1774"/>
                  <a:pt x="2355" y="1777"/>
                  <a:pt x="2356" y="1781"/>
                </a:cubicBezTo>
                <a:cubicBezTo>
                  <a:pt x="2357" y="1785"/>
                  <a:pt x="2358" y="1788"/>
                  <a:pt x="2358" y="1792"/>
                </a:cubicBezTo>
                <a:cubicBezTo>
                  <a:pt x="2359" y="1796"/>
                  <a:pt x="2360" y="1799"/>
                  <a:pt x="2360" y="1802"/>
                </a:cubicBezTo>
                <a:cubicBezTo>
                  <a:pt x="2361" y="1806"/>
                  <a:pt x="2362" y="1810"/>
                  <a:pt x="2363" y="1814"/>
                </a:cubicBezTo>
                <a:cubicBezTo>
                  <a:pt x="2363" y="1817"/>
                  <a:pt x="2364" y="1820"/>
                  <a:pt x="2365" y="1823"/>
                </a:cubicBezTo>
                <a:cubicBezTo>
                  <a:pt x="2366" y="1827"/>
                  <a:pt x="2367" y="1832"/>
                  <a:pt x="2368" y="1836"/>
                </a:cubicBezTo>
                <a:cubicBezTo>
                  <a:pt x="2368" y="1839"/>
                  <a:pt x="2369" y="1841"/>
                  <a:pt x="2370" y="1844"/>
                </a:cubicBezTo>
                <a:cubicBezTo>
                  <a:pt x="2371" y="1849"/>
                  <a:pt x="2372" y="1854"/>
                  <a:pt x="2373" y="1859"/>
                </a:cubicBezTo>
                <a:cubicBezTo>
                  <a:pt x="2374" y="1861"/>
                  <a:pt x="2374" y="1863"/>
                  <a:pt x="2375" y="1865"/>
                </a:cubicBezTo>
                <a:cubicBezTo>
                  <a:pt x="2376" y="1872"/>
                  <a:pt x="2378" y="1879"/>
                  <a:pt x="2380" y="1886"/>
                </a:cubicBezTo>
                <a:cubicBezTo>
                  <a:pt x="2381" y="1888"/>
                  <a:pt x="2381" y="1890"/>
                  <a:pt x="2382" y="1892"/>
                </a:cubicBezTo>
                <a:cubicBezTo>
                  <a:pt x="2383" y="1897"/>
                  <a:pt x="2384" y="1902"/>
                  <a:pt x="2386" y="1907"/>
                </a:cubicBezTo>
                <a:cubicBezTo>
                  <a:pt x="2386" y="1910"/>
                  <a:pt x="2387" y="1912"/>
                  <a:pt x="2388" y="1915"/>
                </a:cubicBezTo>
                <a:cubicBezTo>
                  <a:pt x="2389" y="1919"/>
                  <a:pt x="2390" y="1922"/>
                  <a:pt x="2391" y="1925"/>
                </a:cubicBezTo>
                <a:cubicBezTo>
                  <a:pt x="2386" y="1929"/>
                  <a:pt x="2382" y="1932"/>
                  <a:pt x="2377" y="1935"/>
                </a:cubicBezTo>
                <a:close/>
                <a:moveTo>
                  <a:pt x="2344" y="1708"/>
                </a:moveTo>
                <a:cubicBezTo>
                  <a:pt x="2344" y="1709"/>
                  <a:pt x="2344" y="1709"/>
                  <a:pt x="2344" y="1710"/>
                </a:cubicBezTo>
                <a:cubicBezTo>
                  <a:pt x="2345" y="1717"/>
                  <a:pt x="2346" y="1724"/>
                  <a:pt x="2347" y="1731"/>
                </a:cubicBezTo>
                <a:cubicBezTo>
                  <a:pt x="2348" y="1733"/>
                  <a:pt x="2348" y="1736"/>
                  <a:pt x="2349" y="1738"/>
                </a:cubicBezTo>
                <a:cubicBezTo>
                  <a:pt x="2349" y="1742"/>
                  <a:pt x="2350" y="1747"/>
                  <a:pt x="2351" y="1751"/>
                </a:cubicBezTo>
                <a:cubicBezTo>
                  <a:pt x="2346" y="1754"/>
                  <a:pt x="2341" y="1757"/>
                  <a:pt x="2336" y="1761"/>
                </a:cubicBezTo>
                <a:cubicBezTo>
                  <a:pt x="2333" y="1763"/>
                  <a:pt x="2329" y="1766"/>
                  <a:pt x="2325" y="1768"/>
                </a:cubicBezTo>
                <a:cubicBezTo>
                  <a:pt x="2319" y="1772"/>
                  <a:pt x="2312" y="1776"/>
                  <a:pt x="2306" y="1780"/>
                </a:cubicBezTo>
                <a:cubicBezTo>
                  <a:pt x="2303" y="1782"/>
                  <a:pt x="2300" y="1784"/>
                  <a:pt x="2297" y="1786"/>
                </a:cubicBezTo>
                <a:cubicBezTo>
                  <a:pt x="2288" y="1791"/>
                  <a:pt x="2278" y="1797"/>
                  <a:pt x="2269" y="1803"/>
                </a:cubicBezTo>
                <a:cubicBezTo>
                  <a:pt x="2268" y="1803"/>
                  <a:pt x="2266" y="1804"/>
                  <a:pt x="2265" y="1804"/>
                </a:cubicBezTo>
                <a:cubicBezTo>
                  <a:pt x="2257" y="1809"/>
                  <a:pt x="2248" y="1814"/>
                  <a:pt x="2240" y="1819"/>
                </a:cubicBezTo>
                <a:cubicBezTo>
                  <a:pt x="2237" y="1821"/>
                  <a:pt x="2233" y="1822"/>
                  <a:pt x="2230" y="1824"/>
                </a:cubicBezTo>
                <a:cubicBezTo>
                  <a:pt x="2224" y="1827"/>
                  <a:pt x="2217" y="1831"/>
                  <a:pt x="2211" y="1834"/>
                </a:cubicBezTo>
                <a:cubicBezTo>
                  <a:pt x="2207" y="1836"/>
                  <a:pt x="2203" y="1838"/>
                  <a:pt x="2199" y="1840"/>
                </a:cubicBezTo>
                <a:cubicBezTo>
                  <a:pt x="2193" y="1843"/>
                  <a:pt x="2188" y="1846"/>
                  <a:pt x="2182" y="1849"/>
                </a:cubicBezTo>
                <a:cubicBezTo>
                  <a:pt x="2177" y="1851"/>
                  <a:pt x="2173" y="1853"/>
                  <a:pt x="2169" y="1855"/>
                </a:cubicBezTo>
                <a:cubicBezTo>
                  <a:pt x="2163" y="1858"/>
                  <a:pt x="2158" y="1861"/>
                  <a:pt x="2152" y="1864"/>
                </a:cubicBezTo>
                <a:cubicBezTo>
                  <a:pt x="2148" y="1866"/>
                  <a:pt x="2143" y="1868"/>
                  <a:pt x="2139" y="1870"/>
                </a:cubicBezTo>
                <a:cubicBezTo>
                  <a:pt x="2135" y="1872"/>
                  <a:pt x="2130" y="1874"/>
                  <a:pt x="2125" y="1876"/>
                </a:cubicBezTo>
                <a:cubicBezTo>
                  <a:pt x="2125" y="1873"/>
                  <a:pt x="2124" y="1870"/>
                  <a:pt x="2123" y="1867"/>
                </a:cubicBezTo>
                <a:cubicBezTo>
                  <a:pt x="2123" y="1864"/>
                  <a:pt x="2122" y="1860"/>
                  <a:pt x="2121" y="1857"/>
                </a:cubicBezTo>
                <a:cubicBezTo>
                  <a:pt x="2120" y="1853"/>
                  <a:pt x="2119" y="1849"/>
                  <a:pt x="2118" y="1844"/>
                </a:cubicBezTo>
                <a:cubicBezTo>
                  <a:pt x="2117" y="1841"/>
                  <a:pt x="2117" y="1838"/>
                  <a:pt x="2116" y="1834"/>
                </a:cubicBezTo>
                <a:cubicBezTo>
                  <a:pt x="2115" y="1830"/>
                  <a:pt x="2114" y="1826"/>
                  <a:pt x="2113" y="1821"/>
                </a:cubicBezTo>
                <a:cubicBezTo>
                  <a:pt x="2113" y="1818"/>
                  <a:pt x="2112" y="1815"/>
                  <a:pt x="2111" y="1812"/>
                </a:cubicBezTo>
                <a:cubicBezTo>
                  <a:pt x="2110" y="1807"/>
                  <a:pt x="2109" y="1802"/>
                  <a:pt x="2108" y="1797"/>
                </a:cubicBezTo>
                <a:cubicBezTo>
                  <a:pt x="2108" y="1795"/>
                  <a:pt x="2107" y="1792"/>
                  <a:pt x="2107" y="1789"/>
                </a:cubicBezTo>
                <a:cubicBezTo>
                  <a:pt x="2105" y="1782"/>
                  <a:pt x="2104" y="1774"/>
                  <a:pt x="2103" y="1767"/>
                </a:cubicBezTo>
                <a:cubicBezTo>
                  <a:pt x="2103" y="1766"/>
                  <a:pt x="2102" y="1764"/>
                  <a:pt x="2102" y="1763"/>
                </a:cubicBezTo>
                <a:cubicBezTo>
                  <a:pt x="2101" y="1757"/>
                  <a:pt x="2100" y="1750"/>
                  <a:pt x="2099" y="1744"/>
                </a:cubicBezTo>
                <a:cubicBezTo>
                  <a:pt x="2099" y="1741"/>
                  <a:pt x="2098" y="1739"/>
                  <a:pt x="2098" y="1736"/>
                </a:cubicBezTo>
                <a:cubicBezTo>
                  <a:pt x="2097" y="1731"/>
                  <a:pt x="2097" y="1726"/>
                  <a:pt x="2096" y="1721"/>
                </a:cubicBezTo>
                <a:cubicBezTo>
                  <a:pt x="2095" y="1718"/>
                  <a:pt x="2095" y="1715"/>
                  <a:pt x="2095" y="1712"/>
                </a:cubicBezTo>
                <a:cubicBezTo>
                  <a:pt x="2094" y="1708"/>
                  <a:pt x="2094" y="1704"/>
                  <a:pt x="2093" y="1700"/>
                </a:cubicBezTo>
                <a:cubicBezTo>
                  <a:pt x="2099" y="1698"/>
                  <a:pt x="2105" y="1695"/>
                  <a:pt x="2111" y="1693"/>
                </a:cubicBezTo>
                <a:cubicBezTo>
                  <a:pt x="2115" y="1691"/>
                  <a:pt x="2119" y="1690"/>
                  <a:pt x="2123" y="1688"/>
                </a:cubicBezTo>
                <a:cubicBezTo>
                  <a:pt x="2131" y="1684"/>
                  <a:pt x="2138" y="1681"/>
                  <a:pt x="2146" y="1677"/>
                </a:cubicBezTo>
                <a:cubicBezTo>
                  <a:pt x="2149" y="1676"/>
                  <a:pt x="2152" y="1675"/>
                  <a:pt x="2154" y="1674"/>
                </a:cubicBezTo>
                <a:cubicBezTo>
                  <a:pt x="2165" y="1669"/>
                  <a:pt x="2175" y="1664"/>
                  <a:pt x="2185" y="1659"/>
                </a:cubicBezTo>
                <a:cubicBezTo>
                  <a:pt x="2188" y="1657"/>
                  <a:pt x="2191" y="1656"/>
                  <a:pt x="2194" y="1654"/>
                </a:cubicBezTo>
                <a:cubicBezTo>
                  <a:pt x="2201" y="1650"/>
                  <a:pt x="2209" y="1647"/>
                  <a:pt x="2216" y="1643"/>
                </a:cubicBezTo>
                <a:cubicBezTo>
                  <a:pt x="2220" y="1641"/>
                  <a:pt x="2224" y="1639"/>
                  <a:pt x="2228" y="1637"/>
                </a:cubicBezTo>
                <a:cubicBezTo>
                  <a:pt x="2234" y="1633"/>
                  <a:pt x="2241" y="1630"/>
                  <a:pt x="2247" y="1626"/>
                </a:cubicBezTo>
                <a:cubicBezTo>
                  <a:pt x="2251" y="1624"/>
                  <a:pt x="2255" y="1622"/>
                  <a:pt x="2259" y="1619"/>
                </a:cubicBezTo>
                <a:cubicBezTo>
                  <a:pt x="2265" y="1616"/>
                  <a:pt x="2271" y="1613"/>
                  <a:pt x="2277" y="1609"/>
                </a:cubicBezTo>
                <a:cubicBezTo>
                  <a:pt x="2281" y="1607"/>
                  <a:pt x="2286" y="1604"/>
                  <a:pt x="2290" y="1601"/>
                </a:cubicBezTo>
                <a:cubicBezTo>
                  <a:pt x="2296" y="1598"/>
                  <a:pt x="2301" y="1595"/>
                  <a:pt x="2307" y="1591"/>
                </a:cubicBezTo>
                <a:cubicBezTo>
                  <a:pt x="2311" y="1589"/>
                  <a:pt x="2315" y="1586"/>
                  <a:pt x="2320" y="1583"/>
                </a:cubicBezTo>
                <a:cubicBezTo>
                  <a:pt x="2324" y="1581"/>
                  <a:pt x="2328" y="1578"/>
                  <a:pt x="2332" y="1576"/>
                </a:cubicBezTo>
                <a:cubicBezTo>
                  <a:pt x="2332" y="1576"/>
                  <a:pt x="2332" y="1576"/>
                  <a:pt x="2332" y="1576"/>
                </a:cubicBezTo>
                <a:cubicBezTo>
                  <a:pt x="2332" y="1576"/>
                  <a:pt x="2332" y="1576"/>
                  <a:pt x="2332" y="1576"/>
                </a:cubicBezTo>
                <a:cubicBezTo>
                  <a:pt x="2332" y="1578"/>
                  <a:pt x="2332" y="1581"/>
                  <a:pt x="2332" y="1583"/>
                </a:cubicBezTo>
                <a:cubicBezTo>
                  <a:pt x="2332" y="1586"/>
                  <a:pt x="2332" y="1590"/>
                  <a:pt x="2333" y="1593"/>
                </a:cubicBezTo>
                <a:cubicBezTo>
                  <a:pt x="2333" y="1598"/>
                  <a:pt x="2333" y="1602"/>
                  <a:pt x="2334" y="1606"/>
                </a:cubicBezTo>
                <a:cubicBezTo>
                  <a:pt x="2334" y="1610"/>
                  <a:pt x="2334" y="1613"/>
                  <a:pt x="2334" y="1616"/>
                </a:cubicBezTo>
                <a:cubicBezTo>
                  <a:pt x="2335" y="1621"/>
                  <a:pt x="2335" y="1625"/>
                  <a:pt x="2335" y="1630"/>
                </a:cubicBezTo>
                <a:cubicBezTo>
                  <a:pt x="2336" y="1633"/>
                  <a:pt x="2336" y="1636"/>
                  <a:pt x="2336" y="1639"/>
                </a:cubicBezTo>
                <a:cubicBezTo>
                  <a:pt x="2337" y="1644"/>
                  <a:pt x="2337" y="1649"/>
                  <a:pt x="2338" y="1653"/>
                </a:cubicBezTo>
                <a:cubicBezTo>
                  <a:pt x="2338" y="1656"/>
                  <a:pt x="2338" y="1659"/>
                  <a:pt x="2338" y="1662"/>
                </a:cubicBezTo>
                <a:cubicBezTo>
                  <a:pt x="2339" y="1667"/>
                  <a:pt x="2340" y="1673"/>
                  <a:pt x="2340" y="1678"/>
                </a:cubicBezTo>
                <a:cubicBezTo>
                  <a:pt x="2341" y="1681"/>
                  <a:pt x="2341" y="1683"/>
                  <a:pt x="2341" y="1685"/>
                </a:cubicBezTo>
                <a:cubicBezTo>
                  <a:pt x="2342" y="1693"/>
                  <a:pt x="2343" y="1700"/>
                  <a:pt x="2344" y="1708"/>
                </a:cubicBezTo>
                <a:close/>
                <a:moveTo>
                  <a:pt x="2081" y="1333"/>
                </a:moveTo>
                <a:cubicBezTo>
                  <a:pt x="2080" y="1337"/>
                  <a:pt x="2080" y="1341"/>
                  <a:pt x="2079" y="1344"/>
                </a:cubicBezTo>
                <a:cubicBezTo>
                  <a:pt x="2079" y="1349"/>
                  <a:pt x="2078" y="1354"/>
                  <a:pt x="2078" y="1359"/>
                </a:cubicBezTo>
                <a:cubicBezTo>
                  <a:pt x="2077" y="1362"/>
                  <a:pt x="2077" y="1366"/>
                  <a:pt x="2077" y="1369"/>
                </a:cubicBezTo>
                <a:cubicBezTo>
                  <a:pt x="2076" y="1375"/>
                  <a:pt x="2076" y="1380"/>
                  <a:pt x="2075" y="1385"/>
                </a:cubicBezTo>
                <a:cubicBezTo>
                  <a:pt x="2075" y="1388"/>
                  <a:pt x="2075" y="1392"/>
                  <a:pt x="2074" y="1395"/>
                </a:cubicBezTo>
                <a:cubicBezTo>
                  <a:pt x="2074" y="1401"/>
                  <a:pt x="2074" y="1406"/>
                  <a:pt x="2073" y="1412"/>
                </a:cubicBezTo>
                <a:cubicBezTo>
                  <a:pt x="2073" y="1415"/>
                  <a:pt x="2073" y="1418"/>
                  <a:pt x="2073" y="1420"/>
                </a:cubicBezTo>
                <a:cubicBezTo>
                  <a:pt x="2072" y="1429"/>
                  <a:pt x="2072" y="1437"/>
                  <a:pt x="2071" y="1446"/>
                </a:cubicBezTo>
                <a:cubicBezTo>
                  <a:pt x="2071" y="1447"/>
                  <a:pt x="2071" y="1449"/>
                  <a:pt x="2071" y="1451"/>
                </a:cubicBezTo>
                <a:cubicBezTo>
                  <a:pt x="2071" y="1457"/>
                  <a:pt x="2071" y="1464"/>
                  <a:pt x="2070" y="1471"/>
                </a:cubicBezTo>
                <a:cubicBezTo>
                  <a:pt x="2070" y="1474"/>
                  <a:pt x="2070" y="1477"/>
                  <a:pt x="2070" y="1481"/>
                </a:cubicBezTo>
                <a:cubicBezTo>
                  <a:pt x="2070" y="1485"/>
                  <a:pt x="2070" y="1490"/>
                  <a:pt x="2070" y="1495"/>
                </a:cubicBezTo>
                <a:cubicBezTo>
                  <a:pt x="2069" y="1495"/>
                  <a:pt x="2068" y="1495"/>
                  <a:pt x="2068" y="1496"/>
                </a:cubicBezTo>
                <a:cubicBezTo>
                  <a:pt x="2057" y="1500"/>
                  <a:pt x="2047" y="1504"/>
                  <a:pt x="2036" y="1508"/>
                </a:cubicBezTo>
                <a:cubicBezTo>
                  <a:pt x="2035" y="1508"/>
                  <a:pt x="2035" y="1508"/>
                  <a:pt x="2034" y="1509"/>
                </a:cubicBezTo>
                <a:cubicBezTo>
                  <a:pt x="2023" y="1512"/>
                  <a:pt x="2012" y="1516"/>
                  <a:pt x="2001" y="1520"/>
                </a:cubicBezTo>
                <a:cubicBezTo>
                  <a:pt x="2001" y="1520"/>
                  <a:pt x="2000" y="1520"/>
                  <a:pt x="2000" y="1521"/>
                </a:cubicBezTo>
                <a:cubicBezTo>
                  <a:pt x="1989" y="1524"/>
                  <a:pt x="1977" y="1528"/>
                  <a:pt x="1966" y="1532"/>
                </a:cubicBezTo>
                <a:cubicBezTo>
                  <a:pt x="1966" y="1532"/>
                  <a:pt x="1966" y="1532"/>
                  <a:pt x="1966" y="1532"/>
                </a:cubicBezTo>
                <a:cubicBezTo>
                  <a:pt x="1955" y="1535"/>
                  <a:pt x="1943" y="1539"/>
                  <a:pt x="1932" y="1542"/>
                </a:cubicBezTo>
                <a:cubicBezTo>
                  <a:pt x="1931" y="1542"/>
                  <a:pt x="1931" y="1542"/>
                  <a:pt x="1930" y="1542"/>
                </a:cubicBezTo>
                <a:cubicBezTo>
                  <a:pt x="1919" y="1546"/>
                  <a:pt x="1908" y="1549"/>
                  <a:pt x="1897" y="1552"/>
                </a:cubicBezTo>
                <a:cubicBezTo>
                  <a:pt x="1896" y="1552"/>
                  <a:pt x="1895" y="1552"/>
                  <a:pt x="1894" y="1552"/>
                </a:cubicBezTo>
                <a:cubicBezTo>
                  <a:pt x="1883" y="1555"/>
                  <a:pt x="1873" y="1558"/>
                  <a:pt x="1862" y="1560"/>
                </a:cubicBezTo>
                <a:cubicBezTo>
                  <a:pt x="1860" y="1561"/>
                  <a:pt x="1859" y="1561"/>
                  <a:pt x="1858" y="1561"/>
                </a:cubicBezTo>
                <a:cubicBezTo>
                  <a:pt x="1847" y="1564"/>
                  <a:pt x="1837" y="1566"/>
                  <a:pt x="1826" y="1568"/>
                </a:cubicBezTo>
                <a:cubicBezTo>
                  <a:pt x="1825" y="1569"/>
                  <a:pt x="1823" y="1569"/>
                  <a:pt x="1822" y="1569"/>
                </a:cubicBezTo>
                <a:cubicBezTo>
                  <a:pt x="1811" y="1571"/>
                  <a:pt x="1801" y="1574"/>
                  <a:pt x="1790" y="1575"/>
                </a:cubicBezTo>
                <a:cubicBezTo>
                  <a:pt x="1789" y="1576"/>
                  <a:pt x="1788" y="1576"/>
                  <a:pt x="1787" y="1576"/>
                </a:cubicBezTo>
                <a:cubicBezTo>
                  <a:pt x="1787" y="1574"/>
                  <a:pt x="1787" y="1572"/>
                  <a:pt x="1787" y="1570"/>
                </a:cubicBezTo>
                <a:cubicBezTo>
                  <a:pt x="1787" y="1568"/>
                  <a:pt x="1787" y="1565"/>
                  <a:pt x="1787" y="1563"/>
                </a:cubicBezTo>
                <a:cubicBezTo>
                  <a:pt x="1787" y="1560"/>
                  <a:pt x="1787" y="1557"/>
                  <a:pt x="1787" y="1554"/>
                </a:cubicBezTo>
                <a:cubicBezTo>
                  <a:pt x="1787" y="1551"/>
                  <a:pt x="1786" y="1549"/>
                  <a:pt x="1786" y="1547"/>
                </a:cubicBezTo>
                <a:cubicBezTo>
                  <a:pt x="1786" y="1543"/>
                  <a:pt x="1786" y="1540"/>
                  <a:pt x="1786" y="1536"/>
                </a:cubicBezTo>
                <a:cubicBezTo>
                  <a:pt x="1786" y="1534"/>
                  <a:pt x="1786" y="1532"/>
                  <a:pt x="1786" y="1530"/>
                </a:cubicBezTo>
                <a:cubicBezTo>
                  <a:pt x="1786" y="1525"/>
                  <a:pt x="1786" y="1520"/>
                  <a:pt x="1786" y="1514"/>
                </a:cubicBezTo>
                <a:cubicBezTo>
                  <a:pt x="1786" y="1504"/>
                  <a:pt x="1786" y="1493"/>
                  <a:pt x="1786" y="1482"/>
                </a:cubicBezTo>
                <a:cubicBezTo>
                  <a:pt x="1787" y="1478"/>
                  <a:pt x="1787" y="1474"/>
                  <a:pt x="1787" y="1470"/>
                </a:cubicBezTo>
                <a:cubicBezTo>
                  <a:pt x="1787" y="1463"/>
                  <a:pt x="1787" y="1456"/>
                  <a:pt x="1788" y="1449"/>
                </a:cubicBezTo>
                <a:cubicBezTo>
                  <a:pt x="1788" y="1444"/>
                  <a:pt x="1788" y="1440"/>
                  <a:pt x="1788" y="1435"/>
                </a:cubicBezTo>
                <a:cubicBezTo>
                  <a:pt x="1789" y="1429"/>
                  <a:pt x="1789" y="1422"/>
                  <a:pt x="1789" y="1416"/>
                </a:cubicBezTo>
                <a:cubicBezTo>
                  <a:pt x="1790" y="1411"/>
                  <a:pt x="1790" y="1406"/>
                  <a:pt x="1790" y="1401"/>
                </a:cubicBezTo>
                <a:cubicBezTo>
                  <a:pt x="1791" y="1396"/>
                  <a:pt x="1791" y="1391"/>
                  <a:pt x="1792" y="1385"/>
                </a:cubicBezTo>
                <a:cubicBezTo>
                  <a:pt x="1794" y="1385"/>
                  <a:pt x="1797" y="1384"/>
                  <a:pt x="1800" y="1383"/>
                </a:cubicBezTo>
                <a:cubicBezTo>
                  <a:pt x="1803" y="1383"/>
                  <a:pt x="1806" y="1382"/>
                  <a:pt x="1809" y="1382"/>
                </a:cubicBezTo>
                <a:cubicBezTo>
                  <a:pt x="1812" y="1381"/>
                  <a:pt x="1816" y="1380"/>
                  <a:pt x="1820" y="1380"/>
                </a:cubicBezTo>
                <a:cubicBezTo>
                  <a:pt x="1822" y="1379"/>
                  <a:pt x="1825" y="1379"/>
                  <a:pt x="1828" y="1378"/>
                </a:cubicBezTo>
                <a:cubicBezTo>
                  <a:pt x="1832" y="1377"/>
                  <a:pt x="1836" y="1376"/>
                  <a:pt x="1840" y="1375"/>
                </a:cubicBezTo>
                <a:cubicBezTo>
                  <a:pt x="1842" y="1375"/>
                  <a:pt x="1844" y="1374"/>
                  <a:pt x="1847" y="1374"/>
                </a:cubicBezTo>
                <a:cubicBezTo>
                  <a:pt x="1851" y="1373"/>
                  <a:pt x="1856" y="1372"/>
                  <a:pt x="1860" y="1371"/>
                </a:cubicBezTo>
                <a:cubicBezTo>
                  <a:pt x="1862" y="1370"/>
                  <a:pt x="1864" y="1370"/>
                  <a:pt x="1866" y="1369"/>
                </a:cubicBezTo>
                <a:cubicBezTo>
                  <a:pt x="1872" y="1368"/>
                  <a:pt x="1879" y="1366"/>
                  <a:pt x="1885" y="1365"/>
                </a:cubicBezTo>
                <a:cubicBezTo>
                  <a:pt x="1886" y="1365"/>
                  <a:pt x="1886" y="1364"/>
                  <a:pt x="1887" y="1364"/>
                </a:cubicBezTo>
                <a:cubicBezTo>
                  <a:pt x="1892" y="1363"/>
                  <a:pt x="1898" y="1361"/>
                  <a:pt x="1904" y="1360"/>
                </a:cubicBezTo>
                <a:cubicBezTo>
                  <a:pt x="1906" y="1359"/>
                  <a:pt x="1908" y="1359"/>
                  <a:pt x="1910" y="1358"/>
                </a:cubicBezTo>
                <a:cubicBezTo>
                  <a:pt x="1915" y="1357"/>
                  <a:pt x="1919" y="1356"/>
                  <a:pt x="1923" y="1355"/>
                </a:cubicBezTo>
                <a:cubicBezTo>
                  <a:pt x="1926" y="1354"/>
                  <a:pt x="1928" y="1353"/>
                  <a:pt x="1930" y="1353"/>
                </a:cubicBezTo>
                <a:cubicBezTo>
                  <a:pt x="1934" y="1351"/>
                  <a:pt x="1938" y="1350"/>
                  <a:pt x="1942" y="1349"/>
                </a:cubicBezTo>
                <a:cubicBezTo>
                  <a:pt x="1945" y="1348"/>
                  <a:pt x="1947" y="1348"/>
                  <a:pt x="1950" y="1347"/>
                </a:cubicBezTo>
                <a:cubicBezTo>
                  <a:pt x="1953" y="1346"/>
                  <a:pt x="1957" y="1345"/>
                  <a:pt x="1961" y="1344"/>
                </a:cubicBezTo>
                <a:cubicBezTo>
                  <a:pt x="1963" y="1343"/>
                  <a:pt x="1966" y="1342"/>
                  <a:pt x="1969" y="1341"/>
                </a:cubicBezTo>
                <a:cubicBezTo>
                  <a:pt x="1972" y="1340"/>
                  <a:pt x="1976" y="1339"/>
                  <a:pt x="1979" y="1338"/>
                </a:cubicBezTo>
                <a:cubicBezTo>
                  <a:pt x="1982" y="1337"/>
                  <a:pt x="1985" y="1336"/>
                  <a:pt x="1988" y="1335"/>
                </a:cubicBezTo>
                <a:cubicBezTo>
                  <a:pt x="1991" y="1334"/>
                  <a:pt x="1995" y="1333"/>
                  <a:pt x="1998" y="1332"/>
                </a:cubicBezTo>
                <a:cubicBezTo>
                  <a:pt x="2001" y="1331"/>
                  <a:pt x="2004" y="1330"/>
                  <a:pt x="2007" y="1329"/>
                </a:cubicBezTo>
                <a:cubicBezTo>
                  <a:pt x="2010" y="1327"/>
                  <a:pt x="2013" y="1326"/>
                  <a:pt x="2017" y="1325"/>
                </a:cubicBezTo>
                <a:cubicBezTo>
                  <a:pt x="2019" y="1324"/>
                  <a:pt x="2022" y="1323"/>
                  <a:pt x="2025" y="1322"/>
                </a:cubicBezTo>
                <a:cubicBezTo>
                  <a:pt x="2028" y="1321"/>
                  <a:pt x="2032" y="1320"/>
                  <a:pt x="2035" y="1318"/>
                </a:cubicBezTo>
                <a:cubicBezTo>
                  <a:pt x="2038" y="1317"/>
                  <a:pt x="2041" y="1316"/>
                  <a:pt x="2044" y="1315"/>
                </a:cubicBezTo>
                <a:cubicBezTo>
                  <a:pt x="2047" y="1314"/>
                  <a:pt x="2050" y="1313"/>
                  <a:pt x="2053" y="1312"/>
                </a:cubicBezTo>
                <a:cubicBezTo>
                  <a:pt x="2056" y="1311"/>
                  <a:pt x="2059" y="1309"/>
                  <a:pt x="2062" y="1308"/>
                </a:cubicBezTo>
                <a:cubicBezTo>
                  <a:pt x="2065" y="1307"/>
                  <a:pt x="2069" y="1306"/>
                  <a:pt x="2072" y="1305"/>
                </a:cubicBezTo>
                <a:cubicBezTo>
                  <a:pt x="2075" y="1303"/>
                  <a:pt x="2078" y="1302"/>
                  <a:pt x="2080" y="1301"/>
                </a:cubicBezTo>
                <a:cubicBezTo>
                  <a:pt x="2082" y="1300"/>
                  <a:pt x="2083" y="1300"/>
                  <a:pt x="2085" y="1299"/>
                </a:cubicBezTo>
                <a:cubicBezTo>
                  <a:pt x="2085" y="1299"/>
                  <a:pt x="2085" y="1299"/>
                  <a:pt x="2085" y="1299"/>
                </a:cubicBezTo>
                <a:cubicBezTo>
                  <a:pt x="2085" y="1299"/>
                  <a:pt x="2085" y="1299"/>
                  <a:pt x="2085" y="1299"/>
                </a:cubicBezTo>
                <a:cubicBezTo>
                  <a:pt x="2084" y="1302"/>
                  <a:pt x="2084" y="1305"/>
                  <a:pt x="2084" y="1308"/>
                </a:cubicBezTo>
                <a:cubicBezTo>
                  <a:pt x="2083" y="1312"/>
                  <a:pt x="2083" y="1315"/>
                  <a:pt x="2082" y="1319"/>
                </a:cubicBezTo>
                <a:cubicBezTo>
                  <a:pt x="2082" y="1324"/>
                  <a:pt x="2081" y="1328"/>
                  <a:pt x="2081" y="1333"/>
                </a:cubicBezTo>
                <a:close/>
                <a:moveTo>
                  <a:pt x="1577" y="977"/>
                </a:moveTo>
                <a:cubicBezTo>
                  <a:pt x="1575" y="982"/>
                  <a:pt x="1573" y="988"/>
                  <a:pt x="1571" y="993"/>
                </a:cubicBezTo>
                <a:cubicBezTo>
                  <a:pt x="1565" y="993"/>
                  <a:pt x="1559" y="993"/>
                  <a:pt x="1553" y="993"/>
                </a:cubicBezTo>
                <a:cubicBezTo>
                  <a:pt x="1550" y="993"/>
                  <a:pt x="1547" y="993"/>
                  <a:pt x="1544" y="994"/>
                </a:cubicBezTo>
                <a:cubicBezTo>
                  <a:pt x="1534" y="994"/>
                  <a:pt x="1524" y="994"/>
                  <a:pt x="1515" y="994"/>
                </a:cubicBezTo>
                <a:cubicBezTo>
                  <a:pt x="1505" y="994"/>
                  <a:pt x="1496" y="994"/>
                  <a:pt x="1486" y="994"/>
                </a:cubicBezTo>
                <a:cubicBezTo>
                  <a:pt x="1483" y="994"/>
                  <a:pt x="1480" y="993"/>
                  <a:pt x="1477" y="993"/>
                </a:cubicBezTo>
                <a:cubicBezTo>
                  <a:pt x="1471" y="993"/>
                  <a:pt x="1464" y="993"/>
                  <a:pt x="1458" y="993"/>
                </a:cubicBezTo>
                <a:cubicBezTo>
                  <a:pt x="1454" y="993"/>
                  <a:pt x="1450" y="992"/>
                  <a:pt x="1447" y="992"/>
                </a:cubicBezTo>
                <a:cubicBezTo>
                  <a:pt x="1441" y="992"/>
                  <a:pt x="1435" y="992"/>
                  <a:pt x="1430" y="991"/>
                </a:cubicBezTo>
                <a:cubicBezTo>
                  <a:pt x="1426" y="991"/>
                  <a:pt x="1422" y="991"/>
                  <a:pt x="1418" y="991"/>
                </a:cubicBezTo>
                <a:cubicBezTo>
                  <a:pt x="1412" y="990"/>
                  <a:pt x="1407" y="990"/>
                  <a:pt x="1402" y="990"/>
                </a:cubicBezTo>
                <a:cubicBezTo>
                  <a:pt x="1397" y="989"/>
                  <a:pt x="1393" y="989"/>
                  <a:pt x="1389" y="989"/>
                </a:cubicBezTo>
                <a:cubicBezTo>
                  <a:pt x="1384" y="988"/>
                  <a:pt x="1379" y="988"/>
                  <a:pt x="1374" y="987"/>
                </a:cubicBezTo>
                <a:cubicBezTo>
                  <a:pt x="1369" y="987"/>
                  <a:pt x="1365" y="986"/>
                  <a:pt x="1361" y="986"/>
                </a:cubicBezTo>
                <a:cubicBezTo>
                  <a:pt x="1356" y="985"/>
                  <a:pt x="1351" y="985"/>
                  <a:pt x="1346" y="984"/>
                </a:cubicBezTo>
                <a:cubicBezTo>
                  <a:pt x="1341" y="984"/>
                  <a:pt x="1337" y="983"/>
                  <a:pt x="1333" y="983"/>
                </a:cubicBezTo>
                <a:cubicBezTo>
                  <a:pt x="1328" y="982"/>
                  <a:pt x="1323" y="982"/>
                  <a:pt x="1318" y="981"/>
                </a:cubicBezTo>
                <a:cubicBezTo>
                  <a:pt x="1313" y="980"/>
                  <a:pt x="1309" y="980"/>
                  <a:pt x="1305" y="979"/>
                </a:cubicBezTo>
                <a:cubicBezTo>
                  <a:pt x="1301" y="979"/>
                  <a:pt x="1297" y="978"/>
                  <a:pt x="1294" y="978"/>
                </a:cubicBezTo>
                <a:cubicBezTo>
                  <a:pt x="1295" y="975"/>
                  <a:pt x="1296" y="971"/>
                  <a:pt x="1297" y="968"/>
                </a:cubicBezTo>
                <a:cubicBezTo>
                  <a:pt x="1299" y="965"/>
                  <a:pt x="1300" y="961"/>
                  <a:pt x="1302" y="958"/>
                </a:cubicBezTo>
                <a:cubicBezTo>
                  <a:pt x="1303" y="953"/>
                  <a:pt x="1305" y="949"/>
                  <a:pt x="1307" y="944"/>
                </a:cubicBezTo>
                <a:cubicBezTo>
                  <a:pt x="1308" y="941"/>
                  <a:pt x="1310" y="937"/>
                  <a:pt x="1311" y="934"/>
                </a:cubicBezTo>
                <a:cubicBezTo>
                  <a:pt x="1313" y="929"/>
                  <a:pt x="1315" y="924"/>
                  <a:pt x="1317" y="920"/>
                </a:cubicBezTo>
                <a:cubicBezTo>
                  <a:pt x="1319" y="917"/>
                  <a:pt x="1320" y="914"/>
                  <a:pt x="1321" y="910"/>
                </a:cubicBezTo>
                <a:cubicBezTo>
                  <a:pt x="1324" y="905"/>
                  <a:pt x="1326" y="900"/>
                  <a:pt x="1328" y="895"/>
                </a:cubicBezTo>
                <a:cubicBezTo>
                  <a:pt x="1329" y="892"/>
                  <a:pt x="1331" y="890"/>
                  <a:pt x="1332" y="887"/>
                </a:cubicBezTo>
                <a:cubicBezTo>
                  <a:pt x="1335" y="880"/>
                  <a:pt x="1338" y="874"/>
                  <a:pt x="1341" y="867"/>
                </a:cubicBezTo>
                <a:cubicBezTo>
                  <a:pt x="1342" y="866"/>
                  <a:pt x="1342" y="865"/>
                  <a:pt x="1343" y="864"/>
                </a:cubicBezTo>
                <a:cubicBezTo>
                  <a:pt x="1346" y="856"/>
                  <a:pt x="1350" y="849"/>
                  <a:pt x="1354" y="841"/>
                </a:cubicBezTo>
                <a:cubicBezTo>
                  <a:pt x="1355" y="838"/>
                  <a:pt x="1356" y="836"/>
                  <a:pt x="1358" y="834"/>
                </a:cubicBezTo>
                <a:cubicBezTo>
                  <a:pt x="1360" y="828"/>
                  <a:pt x="1363" y="823"/>
                  <a:pt x="1366" y="818"/>
                </a:cubicBezTo>
                <a:cubicBezTo>
                  <a:pt x="1367" y="815"/>
                  <a:pt x="1369" y="812"/>
                  <a:pt x="1371" y="809"/>
                </a:cubicBezTo>
                <a:cubicBezTo>
                  <a:pt x="1373" y="805"/>
                  <a:pt x="1375" y="801"/>
                  <a:pt x="1377" y="797"/>
                </a:cubicBezTo>
                <a:cubicBezTo>
                  <a:pt x="1383" y="798"/>
                  <a:pt x="1389" y="798"/>
                  <a:pt x="1394" y="799"/>
                </a:cubicBezTo>
                <a:cubicBezTo>
                  <a:pt x="1400" y="799"/>
                  <a:pt x="1405" y="800"/>
                  <a:pt x="1410" y="800"/>
                </a:cubicBezTo>
                <a:cubicBezTo>
                  <a:pt x="1417" y="800"/>
                  <a:pt x="1423" y="801"/>
                  <a:pt x="1430" y="801"/>
                </a:cubicBezTo>
                <a:cubicBezTo>
                  <a:pt x="1435" y="801"/>
                  <a:pt x="1440" y="802"/>
                  <a:pt x="1445" y="802"/>
                </a:cubicBezTo>
                <a:cubicBezTo>
                  <a:pt x="1452" y="802"/>
                  <a:pt x="1460" y="803"/>
                  <a:pt x="1468" y="803"/>
                </a:cubicBezTo>
                <a:cubicBezTo>
                  <a:pt x="1472" y="803"/>
                  <a:pt x="1476" y="803"/>
                  <a:pt x="1480" y="803"/>
                </a:cubicBezTo>
                <a:cubicBezTo>
                  <a:pt x="1491" y="803"/>
                  <a:pt x="1503" y="804"/>
                  <a:pt x="1515" y="804"/>
                </a:cubicBezTo>
                <a:cubicBezTo>
                  <a:pt x="1526" y="804"/>
                  <a:pt x="1537" y="803"/>
                  <a:pt x="1549" y="803"/>
                </a:cubicBezTo>
                <a:cubicBezTo>
                  <a:pt x="1550" y="803"/>
                  <a:pt x="1551" y="803"/>
                  <a:pt x="1552" y="803"/>
                </a:cubicBezTo>
                <a:cubicBezTo>
                  <a:pt x="1562" y="803"/>
                  <a:pt x="1573" y="802"/>
                  <a:pt x="1584" y="802"/>
                </a:cubicBezTo>
                <a:cubicBezTo>
                  <a:pt x="1586" y="802"/>
                  <a:pt x="1587" y="802"/>
                  <a:pt x="1589" y="802"/>
                </a:cubicBezTo>
                <a:cubicBezTo>
                  <a:pt x="1599" y="801"/>
                  <a:pt x="1610" y="801"/>
                  <a:pt x="1620" y="800"/>
                </a:cubicBezTo>
                <a:cubicBezTo>
                  <a:pt x="1622" y="800"/>
                  <a:pt x="1624" y="800"/>
                  <a:pt x="1626" y="800"/>
                </a:cubicBezTo>
                <a:cubicBezTo>
                  <a:pt x="1636" y="799"/>
                  <a:pt x="1646" y="798"/>
                  <a:pt x="1657" y="797"/>
                </a:cubicBezTo>
                <a:cubicBezTo>
                  <a:pt x="1657" y="797"/>
                  <a:pt x="1658" y="797"/>
                  <a:pt x="1659" y="797"/>
                </a:cubicBezTo>
                <a:cubicBezTo>
                  <a:pt x="1659" y="797"/>
                  <a:pt x="1659" y="797"/>
                  <a:pt x="1659" y="797"/>
                </a:cubicBezTo>
                <a:cubicBezTo>
                  <a:pt x="1659" y="797"/>
                  <a:pt x="1659" y="797"/>
                  <a:pt x="1659" y="797"/>
                </a:cubicBezTo>
                <a:cubicBezTo>
                  <a:pt x="1657" y="800"/>
                  <a:pt x="1656" y="803"/>
                  <a:pt x="1654" y="805"/>
                </a:cubicBezTo>
                <a:cubicBezTo>
                  <a:pt x="1653" y="809"/>
                  <a:pt x="1651" y="813"/>
                  <a:pt x="1649" y="816"/>
                </a:cubicBezTo>
                <a:cubicBezTo>
                  <a:pt x="1646" y="821"/>
                  <a:pt x="1644" y="826"/>
                  <a:pt x="1642" y="830"/>
                </a:cubicBezTo>
                <a:cubicBezTo>
                  <a:pt x="1640" y="834"/>
                  <a:pt x="1638" y="837"/>
                  <a:pt x="1636" y="841"/>
                </a:cubicBezTo>
                <a:cubicBezTo>
                  <a:pt x="1634" y="846"/>
                  <a:pt x="1631" y="851"/>
                  <a:pt x="1629" y="856"/>
                </a:cubicBezTo>
                <a:cubicBezTo>
                  <a:pt x="1627" y="859"/>
                  <a:pt x="1626" y="863"/>
                  <a:pt x="1624" y="866"/>
                </a:cubicBezTo>
                <a:cubicBezTo>
                  <a:pt x="1621" y="871"/>
                  <a:pt x="1619" y="877"/>
                  <a:pt x="1617" y="882"/>
                </a:cubicBezTo>
                <a:cubicBezTo>
                  <a:pt x="1615" y="885"/>
                  <a:pt x="1614" y="888"/>
                  <a:pt x="1612" y="892"/>
                </a:cubicBezTo>
                <a:cubicBezTo>
                  <a:pt x="1610" y="897"/>
                  <a:pt x="1607" y="903"/>
                  <a:pt x="1604" y="909"/>
                </a:cubicBezTo>
                <a:cubicBezTo>
                  <a:pt x="1603" y="912"/>
                  <a:pt x="1602" y="914"/>
                  <a:pt x="1601" y="917"/>
                </a:cubicBezTo>
                <a:cubicBezTo>
                  <a:pt x="1597" y="926"/>
                  <a:pt x="1594" y="934"/>
                  <a:pt x="1590" y="943"/>
                </a:cubicBezTo>
                <a:cubicBezTo>
                  <a:pt x="1590" y="943"/>
                  <a:pt x="1590" y="944"/>
                  <a:pt x="1589" y="945"/>
                </a:cubicBezTo>
                <a:cubicBezTo>
                  <a:pt x="1586" y="953"/>
                  <a:pt x="1583" y="961"/>
                  <a:pt x="1580" y="969"/>
                </a:cubicBezTo>
                <a:cubicBezTo>
                  <a:pt x="1579" y="972"/>
                  <a:pt x="1578" y="974"/>
                  <a:pt x="1577" y="977"/>
                </a:cubicBezTo>
                <a:close/>
                <a:moveTo>
                  <a:pt x="1007" y="514"/>
                </a:moveTo>
                <a:cubicBezTo>
                  <a:pt x="1010" y="515"/>
                  <a:pt x="1014" y="516"/>
                  <a:pt x="1017" y="518"/>
                </a:cubicBezTo>
                <a:cubicBezTo>
                  <a:pt x="1025" y="520"/>
                  <a:pt x="1032" y="523"/>
                  <a:pt x="1040" y="525"/>
                </a:cubicBezTo>
                <a:cubicBezTo>
                  <a:pt x="1042" y="526"/>
                  <a:pt x="1044" y="527"/>
                  <a:pt x="1046" y="527"/>
                </a:cubicBezTo>
                <a:cubicBezTo>
                  <a:pt x="1055" y="530"/>
                  <a:pt x="1065" y="533"/>
                  <a:pt x="1075" y="536"/>
                </a:cubicBezTo>
                <a:cubicBezTo>
                  <a:pt x="1077" y="537"/>
                  <a:pt x="1080" y="538"/>
                  <a:pt x="1083" y="539"/>
                </a:cubicBezTo>
                <a:cubicBezTo>
                  <a:pt x="1090" y="541"/>
                  <a:pt x="1097" y="543"/>
                  <a:pt x="1104" y="545"/>
                </a:cubicBezTo>
                <a:cubicBezTo>
                  <a:pt x="1107" y="546"/>
                  <a:pt x="1111" y="547"/>
                  <a:pt x="1115" y="548"/>
                </a:cubicBezTo>
                <a:cubicBezTo>
                  <a:pt x="1121" y="549"/>
                  <a:pt x="1127" y="551"/>
                  <a:pt x="1133" y="553"/>
                </a:cubicBezTo>
                <a:cubicBezTo>
                  <a:pt x="1137" y="554"/>
                  <a:pt x="1141" y="555"/>
                  <a:pt x="1145" y="556"/>
                </a:cubicBezTo>
                <a:cubicBezTo>
                  <a:pt x="1151" y="557"/>
                  <a:pt x="1157" y="559"/>
                  <a:pt x="1162" y="560"/>
                </a:cubicBezTo>
                <a:cubicBezTo>
                  <a:pt x="1167" y="561"/>
                  <a:pt x="1171" y="562"/>
                  <a:pt x="1175" y="563"/>
                </a:cubicBezTo>
                <a:cubicBezTo>
                  <a:pt x="1181" y="564"/>
                  <a:pt x="1186" y="566"/>
                  <a:pt x="1192" y="567"/>
                </a:cubicBezTo>
                <a:cubicBezTo>
                  <a:pt x="1196" y="568"/>
                  <a:pt x="1200" y="569"/>
                  <a:pt x="1205" y="570"/>
                </a:cubicBezTo>
                <a:cubicBezTo>
                  <a:pt x="1209" y="570"/>
                  <a:pt x="1212" y="571"/>
                  <a:pt x="1216" y="572"/>
                </a:cubicBezTo>
                <a:cubicBezTo>
                  <a:pt x="1216" y="572"/>
                  <a:pt x="1216" y="572"/>
                  <a:pt x="1216" y="572"/>
                </a:cubicBezTo>
                <a:cubicBezTo>
                  <a:pt x="1216" y="572"/>
                  <a:pt x="1216" y="572"/>
                  <a:pt x="1216" y="572"/>
                </a:cubicBezTo>
                <a:cubicBezTo>
                  <a:pt x="1214" y="574"/>
                  <a:pt x="1212" y="577"/>
                  <a:pt x="1211" y="579"/>
                </a:cubicBezTo>
                <a:cubicBezTo>
                  <a:pt x="1208" y="582"/>
                  <a:pt x="1206" y="585"/>
                  <a:pt x="1204" y="588"/>
                </a:cubicBezTo>
                <a:cubicBezTo>
                  <a:pt x="1201" y="592"/>
                  <a:pt x="1198" y="596"/>
                  <a:pt x="1195" y="600"/>
                </a:cubicBezTo>
                <a:cubicBezTo>
                  <a:pt x="1193" y="603"/>
                  <a:pt x="1190" y="606"/>
                  <a:pt x="1188" y="608"/>
                </a:cubicBezTo>
                <a:cubicBezTo>
                  <a:pt x="1185" y="613"/>
                  <a:pt x="1182" y="617"/>
                  <a:pt x="1179" y="621"/>
                </a:cubicBezTo>
                <a:cubicBezTo>
                  <a:pt x="1177" y="624"/>
                  <a:pt x="1175" y="626"/>
                  <a:pt x="1173" y="629"/>
                </a:cubicBezTo>
                <a:cubicBezTo>
                  <a:pt x="1170" y="634"/>
                  <a:pt x="1167" y="638"/>
                  <a:pt x="1163" y="642"/>
                </a:cubicBezTo>
                <a:cubicBezTo>
                  <a:pt x="1162" y="645"/>
                  <a:pt x="1160" y="648"/>
                  <a:pt x="1158" y="650"/>
                </a:cubicBezTo>
                <a:cubicBezTo>
                  <a:pt x="1154" y="656"/>
                  <a:pt x="1151" y="661"/>
                  <a:pt x="1147" y="666"/>
                </a:cubicBezTo>
                <a:cubicBezTo>
                  <a:pt x="1146" y="668"/>
                  <a:pt x="1145" y="670"/>
                  <a:pt x="1143" y="672"/>
                </a:cubicBezTo>
                <a:cubicBezTo>
                  <a:pt x="1139" y="679"/>
                  <a:pt x="1134" y="686"/>
                  <a:pt x="1129" y="693"/>
                </a:cubicBezTo>
                <a:cubicBezTo>
                  <a:pt x="1128" y="695"/>
                  <a:pt x="1127" y="697"/>
                  <a:pt x="1126" y="698"/>
                </a:cubicBezTo>
                <a:cubicBezTo>
                  <a:pt x="1122" y="704"/>
                  <a:pt x="1119" y="709"/>
                  <a:pt x="1115" y="715"/>
                </a:cubicBezTo>
                <a:cubicBezTo>
                  <a:pt x="1114" y="717"/>
                  <a:pt x="1112" y="720"/>
                  <a:pt x="1111" y="723"/>
                </a:cubicBezTo>
                <a:cubicBezTo>
                  <a:pt x="1108" y="727"/>
                  <a:pt x="1106" y="731"/>
                  <a:pt x="1103" y="735"/>
                </a:cubicBezTo>
                <a:cubicBezTo>
                  <a:pt x="1098" y="733"/>
                  <a:pt x="1093" y="732"/>
                  <a:pt x="1088" y="730"/>
                </a:cubicBezTo>
                <a:cubicBezTo>
                  <a:pt x="1084" y="729"/>
                  <a:pt x="1080" y="728"/>
                  <a:pt x="1076" y="726"/>
                </a:cubicBezTo>
                <a:cubicBezTo>
                  <a:pt x="1069" y="725"/>
                  <a:pt x="1063" y="722"/>
                  <a:pt x="1057" y="720"/>
                </a:cubicBezTo>
                <a:cubicBezTo>
                  <a:pt x="1053" y="719"/>
                  <a:pt x="1050" y="718"/>
                  <a:pt x="1046" y="717"/>
                </a:cubicBezTo>
                <a:cubicBezTo>
                  <a:pt x="1038" y="714"/>
                  <a:pt x="1029" y="711"/>
                  <a:pt x="1020" y="708"/>
                </a:cubicBezTo>
                <a:cubicBezTo>
                  <a:pt x="1019" y="708"/>
                  <a:pt x="1018" y="708"/>
                  <a:pt x="1017" y="707"/>
                </a:cubicBezTo>
                <a:cubicBezTo>
                  <a:pt x="1007" y="704"/>
                  <a:pt x="998" y="700"/>
                  <a:pt x="988" y="697"/>
                </a:cubicBezTo>
                <a:cubicBezTo>
                  <a:pt x="985" y="696"/>
                  <a:pt x="982" y="694"/>
                  <a:pt x="979" y="693"/>
                </a:cubicBezTo>
                <a:cubicBezTo>
                  <a:pt x="972" y="691"/>
                  <a:pt x="966" y="688"/>
                  <a:pt x="959" y="685"/>
                </a:cubicBezTo>
                <a:cubicBezTo>
                  <a:pt x="955" y="684"/>
                  <a:pt x="952" y="682"/>
                  <a:pt x="948" y="681"/>
                </a:cubicBezTo>
                <a:cubicBezTo>
                  <a:pt x="942" y="679"/>
                  <a:pt x="936" y="676"/>
                  <a:pt x="930" y="674"/>
                </a:cubicBezTo>
                <a:cubicBezTo>
                  <a:pt x="926" y="672"/>
                  <a:pt x="922" y="670"/>
                  <a:pt x="918" y="669"/>
                </a:cubicBezTo>
                <a:cubicBezTo>
                  <a:pt x="913" y="666"/>
                  <a:pt x="907" y="664"/>
                  <a:pt x="902" y="661"/>
                </a:cubicBezTo>
                <a:cubicBezTo>
                  <a:pt x="898" y="660"/>
                  <a:pt x="894" y="658"/>
                  <a:pt x="890" y="656"/>
                </a:cubicBezTo>
                <a:cubicBezTo>
                  <a:pt x="886" y="654"/>
                  <a:pt x="881" y="652"/>
                  <a:pt x="877" y="650"/>
                </a:cubicBezTo>
                <a:cubicBezTo>
                  <a:pt x="879" y="647"/>
                  <a:pt x="881" y="645"/>
                  <a:pt x="883" y="642"/>
                </a:cubicBezTo>
                <a:cubicBezTo>
                  <a:pt x="885" y="639"/>
                  <a:pt x="887" y="637"/>
                  <a:pt x="889" y="634"/>
                </a:cubicBezTo>
                <a:cubicBezTo>
                  <a:pt x="891" y="630"/>
                  <a:pt x="894" y="627"/>
                  <a:pt x="897" y="623"/>
                </a:cubicBezTo>
                <a:cubicBezTo>
                  <a:pt x="899" y="620"/>
                  <a:pt x="901" y="618"/>
                  <a:pt x="902" y="615"/>
                </a:cubicBezTo>
                <a:cubicBezTo>
                  <a:pt x="905" y="611"/>
                  <a:pt x="908" y="608"/>
                  <a:pt x="911" y="604"/>
                </a:cubicBezTo>
                <a:cubicBezTo>
                  <a:pt x="913" y="601"/>
                  <a:pt x="915" y="599"/>
                  <a:pt x="917" y="596"/>
                </a:cubicBezTo>
                <a:cubicBezTo>
                  <a:pt x="920" y="592"/>
                  <a:pt x="923" y="588"/>
                  <a:pt x="926" y="584"/>
                </a:cubicBezTo>
                <a:cubicBezTo>
                  <a:pt x="928" y="582"/>
                  <a:pt x="930" y="580"/>
                  <a:pt x="931" y="578"/>
                </a:cubicBezTo>
                <a:cubicBezTo>
                  <a:pt x="936" y="572"/>
                  <a:pt x="940" y="567"/>
                  <a:pt x="944" y="562"/>
                </a:cubicBezTo>
                <a:cubicBezTo>
                  <a:pt x="945" y="561"/>
                  <a:pt x="945" y="560"/>
                  <a:pt x="946" y="560"/>
                </a:cubicBezTo>
                <a:cubicBezTo>
                  <a:pt x="951" y="554"/>
                  <a:pt x="956" y="548"/>
                  <a:pt x="961" y="542"/>
                </a:cubicBezTo>
                <a:cubicBezTo>
                  <a:pt x="963" y="540"/>
                  <a:pt x="964" y="538"/>
                  <a:pt x="966" y="536"/>
                </a:cubicBezTo>
                <a:cubicBezTo>
                  <a:pt x="970" y="532"/>
                  <a:pt x="973" y="528"/>
                  <a:pt x="976" y="524"/>
                </a:cubicBezTo>
                <a:cubicBezTo>
                  <a:pt x="978" y="522"/>
                  <a:pt x="980" y="519"/>
                  <a:pt x="983" y="517"/>
                </a:cubicBezTo>
                <a:cubicBezTo>
                  <a:pt x="985" y="514"/>
                  <a:pt x="988" y="511"/>
                  <a:pt x="991" y="508"/>
                </a:cubicBezTo>
                <a:cubicBezTo>
                  <a:pt x="996" y="510"/>
                  <a:pt x="1002" y="512"/>
                  <a:pt x="1007" y="514"/>
                </a:cubicBezTo>
                <a:close/>
                <a:moveTo>
                  <a:pt x="884" y="667"/>
                </a:moveTo>
                <a:cubicBezTo>
                  <a:pt x="888" y="668"/>
                  <a:pt x="892" y="670"/>
                  <a:pt x="896" y="672"/>
                </a:cubicBezTo>
                <a:cubicBezTo>
                  <a:pt x="902" y="675"/>
                  <a:pt x="908" y="677"/>
                  <a:pt x="915" y="680"/>
                </a:cubicBezTo>
                <a:cubicBezTo>
                  <a:pt x="918" y="681"/>
                  <a:pt x="921" y="683"/>
                  <a:pt x="925" y="684"/>
                </a:cubicBezTo>
                <a:cubicBezTo>
                  <a:pt x="933" y="688"/>
                  <a:pt x="941" y="691"/>
                  <a:pt x="950" y="695"/>
                </a:cubicBezTo>
                <a:cubicBezTo>
                  <a:pt x="951" y="695"/>
                  <a:pt x="952" y="696"/>
                  <a:pt x="953" y="696"/>
                </a:cubicBezTo>
                <a:cubicBezTo>
                  <a:pt x="963" y="700"/>
                  <a:pt x="973" y="704"/>
                  <a:pt x="982" y="707"/>
                </a:cubicBezTo>
                <a:cubicBezTo>
                  <a:pt x="986" y="709"/>
                  <a:pt x="989" y="710"/>
                  <a:pt x="992" y="711"/>
                </a:cubicBezTo>
                <a:cubicBezTo>
                  <a:pt x="999" y="713"/>
                  <a:pt x="1005" y="716"/>
                  <a:pt x="1012" y="718"/>
                </a:cubicBezTo>
                <a:cubicBezTo>
                  <a:pt x="1016" y="719"/>
                  <a:pt x="1020" y="721"/>
                  <a:pt x="1024" y="722"/>
                </a:cubicBezTo>
                <a:cubicBezTo>
                  <a:pt x="1029" y="724"/>
                  <a:pt x="1035" y="726"/>
                  <a:pt x="1041" y="728"/>
                </a:cubicBezTo>
                <a:cubicBezTo>
                  <a:pt x="1046" y="729"/>
                  <a:pt x="1050" y="731"/>
                  <a:pt x="1054" y="732"/>
                </a:cubicBezTo>
                <a:cubicBezTo>
                  <a:pt x="1060" y="734"/>
                  <a:pt x="1065" y="736"/>
                  <a:pt x="1071" y="737"/>
                </a:cubicBezTo>
                <a:cubicBezTo>
                  <a:pt x="1075" y="739"/>
                  <a:pt x="1080" y="740"/>
                  <a:pt x="1084" y="741"/>
                </a:cubicBezTo>
                <a:cubicBezTo>
                  <a:pt x="1089" y="743"/>
                  <a:pt x="1093" y="744"/>
                  <a:pt x="1097" y="745"/>
                </a:cubicBezTo>
                <a:cubicBezTo>
                  <a:pt x="1097" y="745"/>
                  <a:pt x="1097" y="745"/>
                  <a:pt x="1097" y="745"/>
                </a:cubicBezTo>
                <a:cubicBezTo>
                  <a:pt x="1097" y="745"/>
                  <a:pt x="1097" y="745"/>
                  <a:pt x="1097" y="745"/>
                </a:cubicBezTo>
                <a:cubicBezTo>
                  <a:pt x="1095" y="748"/>
                  <a:pt x="1094" y="751"/>
                  <a:pt x="1092" y="753"/>
                </a:cubicBezTo>
                <a:cubicBezTo>
                  <a:pt x="1090" y="756"/>
                  <a:pt x="1089" y="759"/>
                  <a:pt x="1087" y="762"/>
                </a:cubicBezTo>
                <a:cubicBezTo>
                  <a:pt x="1085" y="766"/>
                  <a:pt x="1082" y="770"/>
                  <a:pt x="1080" y="774"/>
                </a:cubicBezTo>
                <a:cubicBezTo>
                  <a:pt x="1079" y="777"/>
                  <a:pt x="1077" y="780"/>
                  <a:pt x="1075" y="783"/>
                </a:cubicBezTo>
                <a:cubicBezTo>
                  <a:pt x="1073" y="787"/>
                  <a:pt x="1071" y="792"/>
                  <a:pt x="1068" y="796"/>
                </a:cubicBezTo>
                <a:cubicBezTo>
                  <a:pt x="1067" y="799"/>
                  <a:pt x="1065" y="801"/>
                  <a:pt x="1064" y="804"/>
                </a:cubicBezTo>
                <a:cubicBezTo>
                  <a:pt x="1061" y="809"/>
                  <a:pt x="1059" y="814"/>
                  <a:pt x="1056" y="819"/>
                </a:cubicBezTo>
                <a:cubicBezTo>
                  <a:pt x="1055" y="821"/>
                  <a:pt x="1054" y="823"/>
                  <a:pt x="1053" y="825"/>
                </a:cubicBezTo>
                <a:cubicBezTo>
                  <a:pt x="1049" y="832"/>
                  <a:pt x="1046" y="839"/>
                  <a:pt x="1042" y="846"/>
                </a:cubicBezTo>
                <a:cubicBezTo>
                  <a:pt x="1041" y="848"/>
                  <a:pt x="1041" y="850"/>
                  <a:pt x="1040" y="852"/>
                </a:cubicBezTo>
                <a:cubicBezTo>
                  <a:pt x="1037" y="857"/>
                  <a:pt x="1034" y="862"/>
                  <a:pt x="1032" y="868"/>
                </a:cubicBezTo>
                <a:cubicBezTo>
                  <a:pt x="1031" y="870"/>
                  <a:pt x="1029" y="873"/>
                  <a:pt x="1028" y="876"/>
                </a:cubicBezTo>
                <a:cubicBezTo>
                  <a:pt x="1026" y="881"/>
                  <a:pt x="1024" y="885"/>
                  <a:pt x="1022" y="889"/>
                </a:cubicBezTo>
                <a:cubicBezTo>
                  <a:pt x="1021" y="892"/>
                  <a:pt x="1019" y="896"/>
                  <a:pt x="1018" y="899"/>
                </a:cubicBezTo>
                <a:cubicBezTo>
                  <a:pt x="1016" y="902"/>
                  <a:pt x="1015" y="905"/>
                  <a:pt x="1013" y="908"/>
                </a:cubicBezTo>
                <a:cubicBezTo>
                  <a:pt x="1009" y="906"/>
                  <a:pt x="1004" y="905"/>
                  <a:pt x="999" y="903"/>
                </a:cubicBezTo>
                <a:cubicBezTo>
                  <a:pt x="994" y="901"/>
                  <a:pt x="990" y="900"/>
                  <a:pt x="986" y="898"/>
                </a:cubicBezTo>
                <a:cubicBezTo>
                  <a:pt x="980" y="896"/>
                  <a:pt x="973" y="893"/>
                  <a:pt x="967" y="891"/>
                </a:cubicBezTo>
                <a:cubicBezTo>
                  <a:pt x="963" y="889"/>
                  <a:pt x="959" y="888"/>
                  <a:pt x="955" y="886"/>
                </a:cubicBezTo>
                <a:cubicBezTo>
                  <a:pt x="949" y="884"/>
                  <a:pt x="942" y="881"/>
                  <a:pt x="935" y="878"/>
                </a:cubicBezTo>
                <a:cubicBezTo>
                  <a:pt x="932" y="877"/>
                  <a:pt x="929" y="875"/>
                  <a:pt x="925" y="874"/>
                </a:cubicBezTo>
                <a:cubicBezTo>
                  <a:pt x="915" y="870"/>
                  <a:pt x="905" y="865"/>
                  <a:pt x="896" y="861"/>
                </a:cubicBezTo>
                <a:cubicBezTo>
                  <a:pt x="895" y="860"/>
                  <a:pt x="894" y="860"/>
                  <a:pt x="893" y="859"/>
                </a:cubicBezTo>
                <a:cubicBezTo>
                  <a:pt x="884" y="855"/>
                  <a:pt x="875" y="851"/>
                  <a:pt x="866" y="847"/>
                </a:cubicBezTo>
                <a:cubicBezTo>
                  <a:pt x="863" y="845"/>
                  <a:pt x="859" y="844"/>
                  <a:pt x="856" y="842"/>
                </a:cubicBezTo>
                <a:cubicBezTo>
                  <a:pt x="849" y="839"/>
                  <a:pt x="843" y="836"/>
                  <a:pt x="837" y="833"/>
                </a:cubicBezTo>
                <a:cubicBezTo>
                  <a:pt x="833" y="831"/>
                  <a:pt x="829" y="829"/>
                  <a:pt x="825" y="826"/>
                </a:cubicBezTo>
                <a:cubicBezTo>
                  <a:pt x="819" y="824"/>
                  <a:pt x="814" y="821"/>
                  <a:pt x="808" y="818"/>
                </a:cubicBezTo>
                <a:cubicBezTo>
                  <a:pt x="804" y="815"/>
                  <a:pt x="800" y="813"/>
                  <a:pt x="796" y="811"/>
                </a:cubicBezTo>
                <a:cubicBezTo>
                  <a:pt x="791" y="808"/>
                  <a:pt x="787" y="806"/>
                  <a:pt x="782" y="803"/>
                </a:cubicBezTo>
                <a:cubicBezTo>
                  <a:pt x="784" y="801"/>
                  <a:pt x="785" y="798"/>
                  <a:pt x="786" y="796"/>
                </a:cubicBezTo>
                <a:cubicBezTo>
                  <a:pt x="788" y="793"/>
                  <a:pt x="790" y="790"/>
                  <a:pt x="791" y="787"/>
                </a:cubicBezTo>
                <a:cubicBezTo>
                  <a:pt x="793" y="783"/>
                  <a:pt x="795" y="780"/>
                  <a:pt x="797" y="776"/>
                </a:cubicBezTo>
                <a:cubicBezTo>
                  <a:pt x="799" y="773"/>
                  <a:pt x="800" y="771"/>
                  <a:pt x="802" y="768"/>
                </a:cubicBezTo>
                <a:cubicBezTo>
                  <a:pt x="804" y="764"/>
                  <a:pt x="807" y="760"/>
                  <a:pt x="809" y="756"/>
                </a:cubicBezTo>
                <a:cubicBezTo>
                  <a:pt x="810" y="754"/>
                  <a:pt x="811" y="752"/>
                  <a:pt x="813" y="749"/>
                </a:cubicBezTo>
                <a:cubicBezTo>
                  <a:pt x="816" y="744"/>
                  <a:pt x="819" y="739"/>
                  <a:pt x="822" y="734"/>
                </a:cubicBezTo>
                <a:cubicBezTo>
                  <a:pt x="823" y="733"/>
                  <a:pt x="823" y="732"/>
                  <a:pt x="824" y="731"/>
                </a:cubicBezTo>
                <a:cubicBezTo>
                  <a:pt x="828" y="725"/>
                  <a:pt x="832" y="718"/>
                  <a:pt x="836" y="712"/>
                </a:cubicBezTo>
                <a:cubicBezTo>
                  <a:pt x="837" y="711"/>
                  <a:pt x="838" y="709"/>
                  <a:pt x="839" y="707"/>
                </a:cubicBezTo>
                <a:cubicBezTo>
                  <a:pt x="842" y="703"/>
                  <a:pt x="844" y="698"/>
                  <a:pt x="847" y="694"/>
                </a:cubicBezTo>
                <a:cubicBezTo>
                  <a:pt x="849" y="692"/>
                  <a:pt x="850" y="689"/>
                  <a:pt x="852" y="687"/>
                </a:cubicBezTo>
                <a:cubicBezTo>
                  <a:pt x="854" y="683"/>
                  <a:pt x="857" y="679"/>
                  <a:pt x="859" y="676"/>
                </a:cubicBezTo>
                <a:cubicBezTo>
                  <a:pt x="861" y="673"/>
                  <a:pt x="863" y="671"/>
                  <a:pt x="864" y="668"/>
                </a:cubicBezTo>
                <a:cubicBezTo>
                  <a:pt x="866" y="666"/>
                  <a:pt x="868" y="663"/>
                  <a:pt x="870" y="660"/>
                </a:cubicBezTo>
                <a:cubicBezTo>
                  <a:pt x="875" y="662"/>
                  <a:pt x="880" y="664"/>
                  <a:pt x="884" y="667"/>
                </a:cubicBezTo>
                <a:close/>
                <a:moveTo>
                  <a:pt x="791" y="822"/>
                </a:moveTo>
                <a:cubicBezTo>
                  <a:pt x="794" y="824"/>
                  <a:pt x="798" y="826"/>
                  <a:pt x="802" y="828"/>
                </a:cubicBezTo>
                <a:cubicBezTo>
                  <a:pt x="808" y="831"/>
                  <a:pt x="814" y="834"/>
                  <a:pt x="820" y="837"/>
                </a:cubicBezTo>
                <a:cubicBezTo>
                  <a:pt x="824" y="839"/>
                  <a:pt x="828" y="841"/>
                  <a:pt x="831" y="843"/>
                </a:cubicBezTo>
                <a:cubicBezTo>
                  <a:pt x="838" y="847"/>
                  <a:pt x="845" y="850"/>
                  <a:pt x="851" y="853"/>
                </a:cubicBezTo>
                <a:cubicBezTo>
                  <a:pt x="855" y="855"/>
                  <a:pt x="858" y="856"/>
                  <a:pt x="861" y="858"/>
                </a:cubicBezTo>
                <a:cubicBezTo>
                  <a:pt x="871" y="863"/>
                  <a:pt x="881" y="867"/>
                  <a:pt x="891" y="872"/>
                </a:cubicBezTo>
                <a:cubicBezTo>
                  <a:pt x="891" y="872"/>
                  <a:pt x="892" y="872"/>
                  <a:pt x="893" y="873"/>
                </a:cubicBezTo>
                <a:cubicBezTo>
                  <a:pt x="902" y="877"/>
                  <a:pt x="911" y="881"/>
                  <a:pt x="920" y="885"/>
                </a:cubicBezTo>
                <a:cubicBezTo>
                  <a:pt x="924" y="886"/>
                  <a:pt x="927" y="888"/>
                  <a:pt x="931" y="889"/>
                </a:cubicBezTo>
                <a:cubicBezTo>
                  <a:pt x="938" y="892"/>
                  <a:pt x="944" y="895"/>
                  <a:pt x="951" y="897"/>
                </a:cubicBezTo>
                <a:cubicBezTo>
                  <a:pt x="955" y="899"/>
                  <a:pt x="959" y="901"/>
                  <a:pt x="963" y="902"/>
                </a:cubicBezTo>
                <a:cubicBezTo>
                  <a:pt x="969" y="905"/>
                  <a:pt x="975" y="907"/>
                  <a:pt x="981" y="909"/>
                </a:cubicBezTo>
                <a:cubicBezTo>
                  <a:pt x="986" y="911"/>
                  <a:pt x="990" y="912"/>
                  <a:pt x="994" y="914"/>
                </a:cubicBezTo>
                <a:cubicBezTo>
                  <a:pt x="999" y="916"/>
                  <a:pt x="1004" y="918"/>
                  <a:pt x="1009" y="919"/>
                </a:cubicBezTo>
                <a:cubicBezTo>
                  <a:pt x="1009" y="919"/>
                  <a:pt x="1009" y="919"/>
                  <a:pt x="1009" y="919"/>
                </a:cubicBezTo>
                <a:cubicBezTo>
                  <a:pt x="1009" y="919"/>
                  <a:pt x="1009" y="919"/>
                  <a:pt x="1009" y="919"/>
                </a:cubicBezTo>
                <a:cubicBezTo>
                  <a:pt x="1007" y="922"/>
                  <a:pt x="1006" y="925"/>
                  <a:pt x="1005" y="928"/>
                </a:cubicBezTo>
                <a:cubicBezTo>
                  <a:pt x="1004" y="931"/>
                  <a:pt x="1002" y="934"/>
                  <a:pt x="1001" y="937"/>
                </a:cubicBezTo>
                <a:cubicBezTo>
                  <a:pt x="999" y="942"/>
                  <a:pt x="998" y="946"/>
                  <a:pt x="996" y="950"/>
                </a:cubicBezTo>
                <a:cubicBezTo>
                  <a:pt x="995" y="953"/>
                  <a:pt x="994" y="956"/>
                  <a:pt x="993" y="959"/>
                </a:cubicBezTo>
                <a:cubicBezTo>
                  <a:pt x="991" y="964"/>
                  <a:pt x="989" y="968"/>
                  <a:pt x="987" y="973"/>
                </a:cubicBezTo>
                <a:cubicBezTo>
                  <a:pt x="986" y="976"/>
                  <a:pt x="985" y="978"/>
                  <a:pt x="984" y="980"/>
                </a:cubicBezTo>
                <a:cubicBezTo>
                  <a:pt x="982" y="987"/>
                  <a:pt x="979" y="995"/>
                  <a:pt x="976" y="1002"/>
                </a:cubicBezTo>
                <a:cubicBezTo>
                  <a:pt x="976" y="1002"/>
                  <a:pt x="976" y="1002"/>
                  <a:pt x="976" y="1002"/>
                </a:cubicBezTo>
                <a:cubicBezTo>
                  <a:pt x="974" y="1009"/>
                  <a:pt x="971" y="1016"/>
                  <a:pt x="969" y="1024"/>
                </a:cubicBezTo>
                <a:cubicBezTo>
                  <a:pt x="968" y="1026"/>
                  <a:pt x="967" y="1028"/>
                  <a:pt x="966" y="1030"/>
                </a:cubicBezTo>
                <a:cubicBezTo>
                  <a:pt x="965" y="1035"/>
                  <a:pt x="963" y="1040"/>
                  <a:pt x="961" y="1045"/>
                </a:cubicBezTo>
                <a:cubicBezTo>
                  <a:pt x="960" y="1048"/>
                  <a:pt x="960" y="1051"/>
                  <a:pt x="959" y="1054"/>
                </a:cubicBezTo>
                <a:cubicBezTo>
                  <a:pt x="957" y="1058"/>
                  <a:pt x="956" y="1063"/>
                  <a:pt x="954" y="1067"/>
                </a:cubicBezTo>
                <a:cubicBezTo>
                  <a:pt x="953" y="1070"/>
                  <a:pt x="953" y="1073"/>
                  <a:pt x="952" y="1076"/>
                </a:cubicBezTo>
                <a:cubicBezTo>
                  <a:pt x="951" y="1080"/>
                  <a:pt x="950" y="1083"/>
                  <a:pt x="949" y="1086"/>
                </a:cubicBezTo>
                <a:cubicBezTo>
                  <a:pt x="944" y="1084"/>
                  <a:pt x="939" y="1082"/>
                  <a:pt x="934" y="1080"/>
                </a:cubicBezTo>
                <a:cubicBezTo>
                  <a:pt x="929" y="1078"/>
                  <a:pt x="925" y="1076"/>
                  <a:pt x="920" y="1074"/>
                </a:cubicBezTo>
                <a:cubicBezTo>
                  <a:pt x="914" y="1071"/>
                  <a:pt x="908" y="1068"/>
                  <a:pt x="902" y="1066"/>
                </a:cubicBezTo>
                <a:cubicBezTo>
                  <a:pt x="897" y="1064"/>
                  <a:pt x="893" y="1062"/>
                  <a:pt x="888" y="1060"/>
                </a:cubicBezTo>
                <a:cubicBezTo>
                  <a:pt x="882" y="1057"/>
                  <a:pt x="876" y="1054"/>
                  <a:pt x="869" y="1051"/>
                </a:cubicBezTo>
                <a:cubicBezTo>
                  <a:pt x="865" y="1049"/>
                  <a:pt x="861" y="1047"/>
                  <a:pt x="857" y="1045"/>
                </a:cubicBezTo>
                <a:cubicBezTo>
                  <a:pt x="850" y="1041"/>
                  <a:pt x="842" y="1038"/>
                  <a:pt x="835" y="1034"/>
                </a:cubicBezTo>
                <a:cubicBezTo>
                  <a:pt x="832" y="1032"/>
                  <a:pt x="829" y="1031"/>
                  <a:pt x="826" y="1029"/>
                </a:cubicBezTo>
                <a:cubicBezTo>
                  <a:pt x="816" y="1024"/>
                  <a:pt x="806" y="1019"/>
                  <a:pt x="796" y="1013"/>
                </a:cubicBezTo>
                <a:cubicBezTo>
                  <a:pt x="793" y="1012"/>
                  <a:pt x="791" y="1011"/>
                  <a:pt x="789" y="1009"/>
                </a:cubicBezTo>
                <a:cubicBezTo>
                  <a:pt x="781" y="1005"/>
                  <a:pt x="773" y="1001"/>
                  <a:pt x="765" y="996"/>
                </a:cubicBezTo>
                <a:cubicBezTo>
                  <a:pt x="762" y="994"/>
                  <a:pt x="758" y="992"/>
                  <a:pt x="755" y="990"/>
                </a:cubicBezTo>
                <a:cubicBezTo>
                  <a:pt x="748" y="986"/>
                  <a:pt x="742" y="983"/>
                  <a:pt x="736" y="979"/>
                </a:cubicBezTo>
                <a:cubicBezTo>
                  <a:pt x="732" y="976"/>
                  <a:pt x="728" y="974"/>
                  <a:pt x="724" y="971"/>
                </a:cubicBezTo>
                <a:cubicBezTo>
                  <a:pt x="719" y="968"/>
                  <a:pt x="714" y="965"/>
                  <a:pt x="709" y="962"/>
                </a:cubicBezTo>
                <a:cubicBezTo>
                  <a:pt x="710" y="959"/>
                  <a:pt x="711" y="956"/>
                  <a:pt x="712" y="952"/>
                </a:cubicBezTo>
                <a:cubicBezTo>
                  <a:pt x="713" y="950"/>
                  <a:pt x="714" y="947"/>
                  <a:pt x="715" y="945"/>
                </a:cubicBezTo>
                <a:cubicBezTo>
                  <a:pt x="717" y="941"/>
                  <a:pt x="719" y="936"/>
                  <a:pt x="721" y="932"/>
                </a:cubicBezTo>
                <a:cubicBezTo>
                  <a:pt x="722" y="930"/>
                  <a:pt x="723" y="928"/>
                  <a:pt x="723" y="925"/>
                </a:cubicBezTo>
                <a:cubicBezTo>
                  <a:pt x="726" y="920"/>
                  <a:pt x="728" y="915"/>
                  <a:pt x="730" y="911"/>
                </a:cubicBezTo>
                <a:cubicBezTo>
                  <a:pt x="731" y="909"/>
                  <a:pt x="731" y="908"/>
                  <a:pt x="732" y="906"/>
                </a:cubicBezTo>
                <a:cubicBezTo>
                  <a:pt x="735" y="900"/>
                  <a:pt x="738" y="893"/>
                  <a:pt x="741" y="887"/>
                </a:cubicBezTo>
                <a:cubicBezTo>
                  <a:pt x="741" y="885"/>
                  <a:pt x="742" y="884"/>
                  <a:pt x="743" y="882"/>
                </a:cubicBezTo>
                <a:cubicBezTo>
                  <a:pt x="745" y="877"/>
                  <a:pt x="747" y="873"/>
                  <a:pt x="750" y="868"/>
                </a:cubicBezTo>
                <a:cubicBezTo>
                  <a:pt x="751" y="865"/>
                  <a:pt x="752" y="863"/>
                  <a:pt x="753" y="860"/>
                </a:cubicBezTo>
                <a:cubicBezTo>
                  <a:pt x="755" y="857"/>
                  <a:pt x="757" y="853"/>
                  <a:pt x="759" y="849"/>
                </a:cubicBezTo>
                <a:cubicBezTo>
                  <a:pt x="760" y="846"/>
                  <a:pt x="761" y="843"/>
                  <a:pt x="763" y="841"/>
                </a:cubicBezTo>
                <a:cubicBezTo>
                  <a:pt x="765" y="837"/>
                  <a:pt x="766" y="834"/>
                  <a:pt x="768" y="830"/>
                </a:cubicBezTo>
                <a:cubicBezTo>
                  <a:pt x="770" y="827"/>
                  <a:pt x="771" y="824"/>
                  <a:pt x="773" y="822"/>
                </a:cubicBezTo>
                <a:cubicBezTo>
                  <a:pt x="774" y="819"/>
                  <a:pt x="775" y="817"/>
                  <a:pt x="777" y="814"/>
                </a:cubicBezTo>
                <a:cubicBezTo>
                  <a:pt x="781" y="817"/>
                  <a:pt x="786" y="819"/>
                  <a:pt x="791" y="822"/>
                </a:cubicBezTo>
                <a:close/>
                <a:moveTo>
                  <a:pt x="717" y="981"/>
                </a:moveTo>
                <a:cubicBezTo>
                  <a:pt x="722" y="984"/>
                  <a:pt x="726" y="987"/>
                  <a:pt x="730" y="990"/>
                </a:cubicBezTo>
                <a:cubicBezTo>
                  <a:pt x="736" y="993"/>
                  <a:pt x="742" y="996"/>
                  <a:pt x="748" y="1000"/>
                </a:cubicBezTo>
                <a:cubicBezTo>
                  <a:pt x="752" y="1002"/>
                  <a:pt x="756" y="1005"/>
                  <a:pt x="760" y="1007"/>
                </a:cubicBezTo>
                <a:cubicBezTo>
                  <a:pt x="767" y="1011"/>
                  <a:pt x="773" y="1014"/>
                  <a:pt x="779" y="1018"/>
                </a:cubicBezTo>
                <a:cubicBezTo>
                  <a:pt x="783" y="1020"/>
                  <a:pt x="787" y="1022"/>
                  <a:pt x="791" y="1024"/>
                </a:cubicBezTo>
                <a:cubicBezTo>
                  <a:pt x="798" y="1028"/>
                  <a:pt x="806" y="1032"/>
                  <a:pt x="813" y="1036"/>
                </a:cubicBezTo>
                <a:cubicBezTo>
                  <a:pt x="816" y="1038"/>
                  <a:pt x="819" y="1039"/>
                  <a:pt x="822" y="1041"/>
                </a:cubicBezTo>
                <a:cubicBezTo>
                  <a:pt x="832" y="1046"/>
                  <a:pt x="842" y="1051"/>
                  <a:pt x="853" y="1056"/>
                </a:cubicBezTo>
                <a:cubicBezTo>
                  <a:pt x="855" y="1057"/>
                  <a:pt x="857" y="1058"/>
                  <a:pt x="860" y="1059"/>
                </a:cubicBezTo>
                <a:cubicBezTo>
                  <a:pt x="868" y="1063"/>
                  <a:pt x="876" y="1067"/>
                  <a:pt x="884" y="1071"/>
                </a:cubicBezTo>
                <a:cubicBezTo>
                  <a:pt x="888" y="1073"/>
                  <a:pt x="892" y="1074"/>
                  <a:pt x="896" y="1076"/>
                </a:cubicBezTo>
                <a:cubicBezTo>
                  <a:pt x="903" y="1079"/>
                  <a:pt x="909" y="1082"/>
                  <a:pt x="916" y="1085"/>
                </a:cubicBezTo>
                <a:cubicBezTo>
                  <a:pt x="920" y="1087"/>
                  <a:pt x="925" y="1089"/>
                  <a:pt x="929" y="1091"/>
                </a:cubicBezTo>
                <a:cubicBezTo>
                  <a:pt x="935" y="1093"/>
                  <a:pt x="940" y="1095"/>
                  <a:pt x="945" y="1097"/>
                </a:cubicBezTo>
                <a:cubicBezTo>
                  <a:pt x="945" y="1098"/>
                  <a:pt x="945" y="1098"/>
                  <a:pt x="945" y="1098"/>
                </a:cubicBezTo>
                <a:cubicBezTo>
                  <a:pt x="945" y="1098"/>
                  <a:pt x="945" y="1098"/>
                  <a:pt x="945" y="1098"/>
                </a:cubicBezTo>
                <a:cubicBezTo>
                  <a:pt x="944" y="1101"/>
                  <a:pt x="943" y="1105"/>
                  <a:pt x="942" y="1108"/>
                </a:cubicBezTo>
                <a:cubicBezTo>
                  <a:pt x="942" y="1111"/>
                  <a:pt x="941" y="1114"/>
                  <a:pt x="940" y="1117"/>
                </a:cubicBezTo>
                <a:cubicBezTo>
                  <a:pt x="939" y="1122"/>
                  <a:pt x="937" y="1127"/>
                  <a:pt x="936" y="1131"/>
                </a:cubicBezTo>
                <a:cubicBezTo>
                  <a:pt x="935" y="1134"/>
                  <a:pt x="935" y="1137"/>
                  <a:pt x="934" y="1139"/>
                </a:cubicBezTo>
                <a:cubicBezTo>
                  <a:pt x="933" y="1145"/>
                  <a:pt x="931" y="1152"/>
                  <a:pt x="929" y="1158"/>
                </a:cubicBezTo>
                <a:cubicBezTo>
                  <a:pt x="929" y="1159"/>
                  <a:pt x="929" y="1160"/>
                  <a:pt x="929" y="1161"/>
                </a:cubicBezTo>
                <a:cubicBezTo>
                  <a:pt x="927" y="1169"/>
                  <a:pt x="925" y="1176"/>
                  <a:pt x="923" y="1184"/>
                </a:cubicBezTo>
                <a:cubicBezTo>
                  <a:pt x="923" y="1186"/>
                  <a:pt x="923" y="1188"/>
                  <a:pt x="922" y="1190"/>
                </a:cubicBezTo>
                <a:cubicBezTo>
                  <a:pt x="921" y="1196"/>
                  <a:pt x="920" y="1201"/>
                  <a:pt x="919" y="1207"/>
                </a:cubicBezTo>
                <a:cubicBezTo>
                  <a:pt x="918" y="1209"/>
                  <a:pt x="917" y="1212"/>
                  <a:pt x="917" y="1215"/>
                </a:cubicBezTo>
                <a:cubicBezTo>
                  <a:pt x="916" y="1220"/>
                  <a:pt x="915" y="1224"/>
                  <a:pt x="914" y="1229"/>
                </a:cubicBezTo>
                <a:cubicBezTo>
                  <a:pt x="913" y="1232"/>
                  <a:pt x="913" y="1235"/>
                  <a:pt x="912" y="1239"/>
                </a:cubicBezTo>
                <a:cubicBezTo>
                  <a:pt x="912" y="1243"/>
                  <a:pt x="911" y="1247"/>
                  <a:pt x="910" y="1252"/>
                </a:cubicBezTo>
                <a:cubicBezTo>
                  <a:pt x="909" y="1255"/>
                  <a:pt x="909" y="1258"/>
                  <a:pt x="908" y="1262"/>
                </a:cubicBezTo>
                <a:cubicBezTo>
                  <a:pt x="908" y="1265"/>
                  <a:pt x="907" y="1267"/>
                  <a:pt x="907" y="1270"/>
                </a:cubicBezTo>
                <a:cubicBezTo>
                  <a:pt x="902" y="1268"/>
                  <a:pt x="897" y="1266"/>
                  <a:pt x="892" y="1264"/>
                </a:cubicBezTo>
                <a:cubicBezTo>
                  <a:pt x="887" y="1261"/>
                  <a:pt x="882" y="1259"/>
                  <a:pt x="877" y="1257"/>
                </a:cubicBezTo>
                <a:cubicBezTo>
                  <a:pt x="870" y="1254"/>
                  <a:pt x="864" y="1251"/>
                  <a:pt x="858" y="1248"/>
                </a:cubicBezTo>
                <a:cubicBezTo>
                  <a:pt x="853" y="1245"/>
                  <a:pt x="848" y="1243"/>
                  <a:pt x="843" y="1240"/>
                </a:cubicBezTo>
                <a:cubicBezTo>
                  <a:pt x="837" y="1237"/>
                  <a:pt x="830" y="1234"/>
                  <a:pt x="824" y="1230"/>
                </a:cubicBezTo>
                <a:cubicBezTo>
                  <a:pt x="819" y="1228"/>
                  <a:pt x="815" y="1226"/>
                  <a:pt x="810" y="1223"/>
                </a:cubicBezTo>
                <a:cubicBezTo>
                  <a:pt x="803" y="1220"/>
                  <a:pt x="796" y="1216"/>
                  <a:pt x="789" y="1212"/>
                </a:cubicBezTo>
                <a:cubicBezTo>
                  <a:pt x="785" y="1210"/>
                  <a:pt x="781" y="1208"/>
                  <a:pt x="778" y="1206"/>
                </a:cubicBezTo>
                <a:cubicBezTo>
                  <a:pt x="768" y="1200"/>
                  <a:pt x="758" y="1194"/>
                  <a:pt x="748" y="1189"/>
                </a:cubicBezTo>
                <a:cubicBezTo>
                  <a:pt x="748" y="1188"/>
                  <a:pt x="747" y="1188"/>
                  <a:pt x="746" y="1187"/>
                </a:cubicBezTo>
                <a:cubicBezTo>
                  <a:pt x="735" y="1181"/>
                  <a:pt x="724" y="1174"/>
                  <a:pt x="714" y="1167"/>
                </a:cubicBezTo>
                <a:cubicBezTo>
                  <a:pt x="711" y="1166"/>
                  <a:pt x="709" y="1164"/>
                  <a:pt x="706" y="1162"/>
                </a:cubicBezTo>
                <a:cubicBezTo>
                  <a:pt x="698" y="1157"/>
                  <a:pt x="690" y="1152"/>
                  <a:pt x="683" y="1147"/>
                </a:cubicBezTo>
                <a:cubicBezTo>
                  <a:pt x="679" y="1145"/>
                  <a:pt x="675" y="1142"/>
                  <a:pt x="672" y="1140"/>
                </a:cubicBezTo>
                <a:cubicBezTo>
                  <a:pt x="666" y="1136"/>
                  <a:pt x="660" y="1132"/>
                  <a:pt x="654" y="1128"/>
                </a:cubicBezTo>
                <a:cubicBezTo>
                  <a:pt x="655" y="1124"/>
                  <a:pt x="656" y="1120"/>
                  <a:pt x="657" y="1116"/>
                </a:cubicBezTo>
                <a:cubicBezTo>
                  <a:pt x="658" y="1114"/>
                  <a:pt x="658" y="1112"/>
                  <a:pt x="659" y="1110"/>
                </a:cubicBezTo>
                <a:cubicBezTo>
                  <a:pt x="660" y="1105"/>
                  <a:pt x="662" y="1099"/>
                  <a:pt x="663" y="1094"/>
                </a:cubicBezTo>
                <a:cubicBezTo>
                  <a:pt x="664" y="1093"/>
                  <a:pt x="664" y="1091"/>
                  <a:pt x="665" y="1089"/>
                </a:cubicBezTo>
                <a:cubicBezTo>
                  <a:pt x="667" y="1082"/>
                  <a:pt x="669" y="1076"/>
                  <a:pt x="671" y="1069"/>
                </a:cubicBezTo>
                <a:cubicBezTo>
                  <a:pt x="671" y="1069"/>
                  <a:pt x="671" y="1069"/>
                  <a:pt x="671" y="1068"/>
                </a:cubicBezTo>
                <a:cubicBezTo>
                  <a:pt x="673" y="1062"/>
                  <a:pt x="675" y="1055"/>
                  <a:pt x="677" y="1049"/>
                </a:cubicBezTo>
                <a:cubicBezTo>
                  <a:pt x="678" y="1047"/>
                  <a:pt x="679" y="1044"/>
                  <a:pt x="679" y="1042"/>
                </a:cubicBezTo>
                <a:cubicBezTo>
                  <a:pt x="681" y="1038"/>
                  <a:pt x="682" y="1033"/>
                  <a:pt x="684" y="1029"/>
                </a:cubicBezTo>
                <a:cubicBezTo>
                  <a:pt x="685" y="1026"/>
                  <a:pt x="686" y="1024"/>
                  <a:pt x="687" y="1021"/>
                </a:cubicBezTo>
                <a:cubicBezTo>
                  <a:pt x="688" y="1017"/>
                  <a:pt x="689" y="1013"/>
                  <a:pt x="691" y="1009"/>
                </a:cubicBezTo>
                <a:cubicBezTo>
                  <a:pt x="692" y="1006"/>
                  <a:pt x="693" y="1003"/>
                  <a:pt x="694" y="1001"/>
                </a:cubicBezTo>
                <a:cubicBezTo>
                  <a:pt x="695" y="997"/>
                  <a:pt x="697" y="993"/>
                  <a:pt x="698" y="989"/>
                </a:cubicBezTo>
                <a:cubicBezTo>
                  <a:pt x="699" y="986"/>
                  <a:pt x="700" y="984"/>
                  <a:pt x="701" y="981"/>
                </a:cubicBezTo>
                <a:cubicBezTo>
                  <a:pt x="702" y="978"/>
                  <a:pt x="703" y="976"/>
                  <a:pt x="704" y="973"/>
                </a:cubicBezTo>
                <a:cubicBezTo>
                  <a:pt x="709" y="976"/>
                  <a:pt x="713" y="979"/>
                  <a:pt x="717" y="981"/>
                </a:cubicBezTo>
                <a:close/>
                <a:moveTo>
                  <a:pt x="679" y="1159"/>
                </a:moveTo>
                <a:cubicBezTo>
                  <a:pt x="681" y="1160"/>
                  <a:pt x="682" y="1161"/>
                  <a:pt x="683" y="1162"/>
                </a:cubicBezTo>
                <a:cubicBezTo>
                  <a:pt x="692" y="1168"/>
                  <a:pt x="701" y="1174"/>
                  <a:pt x="710" y="1179"/>
                </a:cubicBezTo>
                <a:cubicBezTo>
                  <a:pt x="711" y="1180"/>
                  <a:pt x="713" y="1181"/>
                  <a:pt x="714" y="1182"/>
                </a:cubicBezTo>
                <a:cubicBezTo>
                  <a:pt x="723" y="1187"/>
                  <a:pt x="732" y="1193"/>
                  <a:pt x="742" y="1199"/>
                </a:cubicBezTo>
                <a:cubicBezTo>
                  <a:pt x="743" y="1199"/>
                  <a:pt x="744" y="1200"/>
                  <a:pt x="745" y="1200"/>
                </a:cubicBezTo>
                <a:cubicBezTo>
                  <a:pt x="754" y="1206"/>
                  <a:pt x="764" y="1212"/>
                  <a:pt x="774" y="1217"/>
                </a:cubicBezTo>
                <a:cubicBezTo>
                  <a:pt x="775" y="1218"/>
                  <a:pt x="775" y="1218"/>
                  <a:pt x="776" y="1218"/>
                </a:cubicBezTo>
                <a:cubicBezTo>
                  <a:pt x="786" y="1224"/>
                  <a:pt x="796" y="1230"/>
                  <a:pt x="806" y="1235"/>
                </a:cubicBezTo>
                <a:cubicBezTo>
                  <a:pt x="807" y="1235"/>
                  <a:pt x="807" y="1235"/>
                  <a:pt x="807" y="1235"/>
                </a:cubicBezTo>
                <a:cubicBezTo>
                  <a:pt x="817" y="1241"/>
                  <a:pt x="827" y="1246"/>
                  <a:pt x="838" y="1251"/>
                </a:cubicBezTo>
                <a:cubicBezTo>
                  <a:pt x="838" y="1251"/>
                  <a:pt x="839" y="1252"/>
                  <a:pt x="839" y="1252"/>
                </a:cubicBezTo>
                <a:cubicBezTo>
                  <a:pt x="849" y="1257"/>
                  <a:pt x="860" y="1262"/>
                  <a:pt x="870" y="1267"/>
                </a:cubicBezTo>
                <a:cubicBezTo>
                  <a:pt x="871" y="1267"/>
                  <a:pt x="872" y="1268"/>
                  <a:pt x="873" y="1268"/>
                </a:cubicBezTo>
                <a:cubicBezTo>
                  <a:pt x="883" y="1273"/>
                  <a:pt x="893" y="1277"/>
                  <a:pt x="903" y="1282"/>
                </a:cubicBezTo>
                <a:cubicBezTo>
                  <a:pt x="903" y="1282"/>
                  <a:pt x="904" y="1282"/>
                  <a:pt x="905" y="1283"/>
                </a:cubicBezTo>
                <a:cubicBezTo>
                  <a:pt x="905" y="1283"/>
                  <a:pt x="905" y="1283"/>
                  <a:pt x="905" y="1283"/>
                </a:cubicBezTo>
                <a:cubicBezTo>
                  <a:pt x="905" y="1283"/>
                  <a:pt x="905" y="1283"/>
                  <a:pt x="905" y="1283"/>
                </a:cubicBezTo>
                <a:cubicBezTo>
                  <a:pt x="904" y="1287"/>
                  <a:pt x="904" y="1291"/>
                  <a:pt x="903" y="1295"/>
                </a:cubicBezTo>
                <a:cubicBezTo>
                  <a:pt x="903" y="1298"/>
                  <a:pt x="902" y="1301"/>
                  <a:pt x="902" y="1304"/>
                </a:cubicBezTo>
                <a:cubicBezTo>
                  <a:pt x="901" y="1310"/>
                  <a:pt x="900" y="1315"/>
                  <a:pt x="899" y="1321"/>
                </a:cubicBezTo>
                <a:cubicBezTo>
                  <a:pt x="899" y="1323"/>
                  <a:pt x="899" y="1325"/>
                  <a:pt x="899" y="1327"/>
                </a:cubicBezTo>
                <a:cubicBezTo>
                  <a:pt x="898" y="1335"/>
                  <a:pt x="897" y="1343"/>
                  <a:pt x="896" y="1351"/>
                </a:cubicBezTo>
                <a:cubicBezTo>
                  <a:pt x="896" y="1352"/>
                  <a:pt x="896" y="1352"/>
                  <a:pt x="896" y="1353"/>
                </a:cubicBezTo>
                <a:cubicBezTo>
                  <a:pt x="895" y="1360"/>
                  <a:pt x="894" y="1367"/>
                  <a:pt x="894" y="1374"/>
                </a:cubicBezTo>
                <a:cubicBezTo>
                  <a:pt x="893" y="1377"/>
                  <a:pt x="893" y="1379"/>
                  <a:pt x="893" y="1382"/>
                </a:cubicBezTo>
                <a:cubicBezTo>
                  <a:pt x="893" y="1387"/>
                  <a:pt x="892" y="1393"/>
                  <a:pt x="892" y="1398"/>
                </a:cubicBezTo>
                <a:cubicBezTo>
                  <a:pt x="891" y="1401"/>
                  <a:pt x="891" y="1404"/>
                  <a:pt x="891" y="1407"/>
                </a:cubicBezTo>
                <a:cubicBezTo>
                  <a:pt x="891" y="1412"/>
                  <a:pt x="890" y="1417"/>
                  <a:pt x="890" y="1422"/>
                </a:cubicBezTo>
                <a:cubicBezTo>
                  <a:pt x="890" y="1425"/>
                  <a:pt x="890" y="1428"/>
                  <a:pt x="889" y="1431"/>
                </a:cubicBezTo>
                <a:cubicBezTo>
                  <a:pt x="889" y="1436"/>
                  <a:pt x="889" y="1441"/>
                  <a:pt x="889" y="1446"/>
                </a:cubicBezTo>
                <a:cubicBezTo>
                  <a:pt x="889" y="1449"/>
                  <a:pt x="889" y="1452"/>
                  <a:pt x="888" y="1455"/>
                </a:cubicBezTo>
                <a:cubicBezTo>
                  <a:pt x="888" y="1458"/>
                  <a:pt x="888" y="1461"/>
                  <a:pt x="888" y="1464"/>
                </a:cubicBezTo>
                <a:cubicBezTo>
                  <a:pt x="886" y="1463"/>
                  <a:pt x="884" y="1462"/>
                  <a:pt x="882" y="1462"/>
                </a:cubicBezTo>
                <a:cubicBezTo>
                  <a:pt x="880" y="1460"/>
                  <a:pt x="877" y="1459"/>
                  <a:pt x="874" y="1458"/>
                </a:cubicBezTo>
                <a:cubicBezTo>
                  <a:pt x="871" y="1456"/>
                  <a:pt x="868" y="1455"/>
                  <a:pt x="864" y="1453"/>
                </a:cubicBezTo>
                <a:cubicBezTo>
                  <a:pt x="862" y="1452"/>
                  <a:pt x="859" y="1450"/>
                  <a:pt x="856" y="1449"/>
                </a:cubicBezTo>
                <a:cubicBezTo>
                  <a:pt x="853" y="1447"/>
                  <a:pt x="850" y="1446"/>
                  <a:pt x="846" y="1444"/>
                </a:cubicBezTo>
                <a:cubicBezTo>
                  <a:pt x="844" y="1443"/>
                  <a:pt x="841" y="1442"/>
                  <a:pt x="838" y="1440"/>
                </a:cubicBezTo>
                <a:cubicBezTo>
                  <a:pt x="835" y="1439"/>
                  <a:pt x="832" y="1437"/>
                  <a:pt x="828" y="1435"/>
                </a:cubicBezTo>
                <a:cubicBezTo>
                  <a:pt x="826" y="1434"/>
                  <a:pt x="823" y="1432"/>
                  <a:pt x="820" y="1431"/>
                </a:cubicBezTo>
                <a:cubicBezTo>
                  <a:pt x="817" y="1429"/>
                  <a:pt x="814" y="1428"/>
                  <a:pt x="811" y="1426"/>
                </a:cubicBezTo>
                <a:cubicBezTo>
                  <a:pt x="808" y="1424"/>
                  <a:pt x="805" y="1423"/>
                  <a:pt x="803" y="1422"/>
                </a:cubicBezTo>
                <a:cubicBezTo>
                  <a:pt x="799" y="1420"/>
                  <a:pt x="796" y="1418"/>
                  <a:pt x="793" y="1416"/>
                </a:cubicBezTo>
                <a:cubicBezTo>
                  <a:pt x="790" y="1415"/>
                  <a:pt x="788" y="1413"/>
                  <a:pt x="785" y="1412"/>
                </a:cubicBezTo>
                <a:cubicBezTo>
                  <a:pt x="782" y="1410"/>
                  <a:pt x="778" y="1408"/>
                  <a:pt x="775" y="1406"/>
                </a:cubicBezTo>
                <a:cubicBezTo>
                  <a:pt x="773" y="1405"/>
                  <a:pt x="770" y="1404"/>
                  <a:pt x="768" y="1402"/>
                </a:cubicBezTo>
                <a:cubicBezTo>
                  <a:pt x="764" y="1400"/>
                  <a:pt x="761" y="1398"/>
                  <a:pt x="758" y="1396"/>
                </a:cubicBezTo>
                <a:cubicBezTo>
                  <a:pt x="755" y="1395"/>
                  <a:pt x="753" y="1393"/>
                  <a:pt x="750" y="1392"/>
                </a:cubicBezTo>
                <a:cubicBezTo>
                  <a:pt x="747" y="1390"/>
                  <a:pt x="743" y="1388"/>
                  <a:pt x="740" y="1386"/>
                </a:cubicBezTo>
                <a:cubicBezTo>
                  <a:pt x="738" y="1384"/>
                  <a:pt x="735" y="1383"/>
                  <a:pt x="733" y="1382"/>
                </a:cubicBezTo>
                <a:cubicBezTo>
                  <a:pt x="729" y="1379"/>
                  <a:pt x="726" y="1377"/>
                  <a:pt x="722" y="1375"/>
                </a:cubicBezTo>
                <a:cubicBezTo>
                  <a:pt x="720" y="1374"/>
                  <a:pt x="718" y="1372"/>
                  <a:pt x="716" y="1371"/>
                </a:cubicBezTo>
                <a:cubicBezTo>
                  <a:pt x="712" y="1368"/>
                  <a:pt x="707" y="1365"/>
                  <a:pt x="703" y="1363"/>
                </a:cubicBezTo>
                <a:cubicBezTo>
                  <a:pt x="701" y="1362"/>
                  <a:pt x="700" y="1361"/>
                  <a:pt x="699" y="1360"/>
                </a:cubicBezTo>
                <a:cubicBezTo>
                  <a:pt x="693" y="1357"/>
                  <a:pt x="688" y="1353"/>
                  <a:pt x="682" y="1349"/>
                </a:cubicBezTo>
                <a:cubicBezTo>
                  <a:pt x="681" y="1349"/>
                  <a:pt x="680" y="1348"/>
                  <a:pt x="679" y="1347"/>
                </a:cubicBezTo>
                <a:cubicBezTo>
                  <a:pt x="674" y="1344"/>
                  <a:pt x="670" y="1341"/>
                  <a:pt x="666" y="1338"/>
                </a:cubicBezTo>
                <a:cubicBezTo>
                  <a:pt x="664" y="1337"/>
                  <a:pt x="662" y="1335"/>
                  <a:pt x="660" y="1334"/>
                </a:cubicBezTo>
                <a:cubicBezTo>
                  <a:pt x="656" y="1331"/>
                  <a:pt x="653" y="1329"/>
                  <a:pt x="649" y="1327"/>
                </a:cubicBezTo>
                <a:cubicBezTo>
                  <a:pt x="647" y="1325"/>
                  <a:pt x="645" y="1323"/>
                  <a:pt x="643" y="1322"/>
                </a:cubicBezTo>
                <a:cubicBezTo>
                  <a:pt x="639" y="1320"/>
                  <a:pt x="636" y="1317"/>
                  <a:pt x="633" y="1315"/>
                </a:cubicBezTo>
                <a:cubicBezTo>
                  <a:pt x="631" y="1313"/>
                  <a:pt x="628" y="1311"/>
                  <a:pt x="626" y="1310"/>
                </a:cubicBezTo>
                <a:cubicBezTo>
                  <a:pt x="623" y="1308"/>
                  <a:pt x="621" y="1306"/>
                  <a:pt x="618" y="1304"/>
                </a:cubicBezTo>
                <a:cubicBezTo>
                  <a:pt x="619" y="1300"/>
                  <a:pt x="619" y="1296"/>
                  <a:pt x="620" y="1291"/>
                </a:cubicBezTo>
                <a:cubicBezTo>
                  <a:pt x="620" y="1289"/>
                  <a:pt x="621" y="1287"/>
                  <a:pt x="621" y="1285"/>
                </a:cubicBezTo>
                <a:cubicBezTo>
                  <a:pt x="622" y="1279"/>
                  <a:pt x="623" y="1272"/>
                  <a:pt x="624" y="1266"/>
                </a:cubicBezTo>
                <a:cubicBezTo>
                  <a:pt x="624" y="1265"/>
                  <a:pt x="624" y="1264"/>
                  <a:pt x="625" y="1263"/>
                </a:cubicBezTo>
                <a:cubicBezTo>
                  <a:pt x="626" y="1256"/>
                  <a:pt x="627" y="1249"/>
                  <a:pt x="628" y="1242"/>
                </a:cubicBezTo>
                <a:cubicBezTo>
                  <a:pt x="629" y="1240"/>
                  <a:pt x="629" y="1238"/>
                  <a:pt x="629" y="1236"/>
                </a:cubicBezTo>
                <a:cubicBezTo>
                  <a:pt x="630" y="1231"/>
                  <a:pt x="631" y="1225"/>
                  <a:pt x="632" y="1220"/>
                </a:cubicBezTo>
                <a:cubicBezTo>
                  <a:pt x="633" y="1218"/>
                  <a:pt x="633" y="1215"/>
                  <a:pt x="634" y="1212"/>
                </a:cubicBezTo>
                <a:cubicBezTo>
                  <a:pt x="635" y="1208"/>
                  <a:pt x="636" y="1203"/>
                  <a:pt x="637" y="1199"/>
                </a:cubicBezTo>
                <a:cubicBezTo>
                  <a:pt x="637" y="1196"/>
                  <a:pt x="638" y="1193"/>
                  <a:pt x="639" y="1190"/>
                </a:cubicBezTo>
                <a:cubicBezTo>
                  <a:pt x="640" y="1186"/>
                  <a:pt x="641" y="1182"/>
                  <a:pt x="642" y="1178"/>
                </a:cubicBezTo>
                <a:cubicBezTo>
                  <a:pt x="642" y="1175"/>
                  <a:pt x="643" y="1172"/>
                  <a:pt x="644" y="1169"/>
                </a:cubicBezTo>
                <a:cubicBezTo>
                  <a:pt x="645" y="1165"/>
                  <a:pt x="646" y="1161"/>
                  <a:pt x="647" y="1157"/>
                </a:cubicBezTo>
                <a:cubicBezTo>
                  <a:pt x="647" y="1153"/>
                  <a:pt x="648" y="1150"/>
                  <a:pt x="649" y="1147"/>
                </a:cubicBezTo>
                <a:cubicBezTo>
                  <a:pt x="649" y="1145"/>
                  <a:pt x="650" y="1142"/>
                  <a:pt x="651" y="1140"/>
                </a:cubicBezTo>
                <a:cubicBezTo>
                  <a:pt x="651" y="1140"/>
                  <a:pt x="652" y="1141"/>
                  <a:pt x="653" y="1141"/>
                </a:cubicBezTo>
                <a:cubicBezTo>
                  <a:pt x="661" y="1147"/>
                  <a:pt x="670" y="1153"/>
                  <a:pt x="679" y="1159"/>
                </a:cubicBezTo>
                <a:close/>
                <a:moveTo>
                  <a:pt x="621" y="1321"/>
                </a:moveTo>
                <a:cubicBezTo>
                  <a:pt x="623" y="1323"/>
                  <a:pt x="626" y="1325"/>
                  <a:pt x="629" y="1327"/>
                </a:cubicBezTo>
                <a:cubicBezTo>
                  <a:pt x="631" y="1329"/>
                  <a:pt x="634" y="1331"/>
                  <a:pt x="637" y="1333"/>
                </a:cubicBezTo>
                <a:cubicBezTo>
                  <a:pt x="640" y="1334"/>
                  <a:pt x="642" y="1336"/>
                  <a:pt x="645" y="1338"/>
                </a:cubicBezTo>
                <a:cubicBezTo>
                  <a:pt x="648" y="1340"/>
                  <a:pt x="651" y="1342"/>
                  <a:pt x="653" y="1344"/>
                </a:cubicBezTo>
                <a:cubicBezTo>
                  <a:pt x="656" y="1346"/>
                  <a:pt x="659" y="1348"/>
                  <a:pt x="662" y="1350"/>
                </a:cubicBezTo>
                <a:cubicBezTo>
                  <a:pt x="664" y="1352"/>
                  <a:pt x="667" y="1354"/>
                  <a:pt x="670" y="1356"/>
                </a:cubicBezTo>
                <a:cubicBezTo>
                  <a:pt x="673" y="1357"/>
                  <a:pt x="676" y="1359"/>
                  <a:pt x="678" y="1361"/>
                </a:cubicBezTo>
                <a:cubicBezTo>
                  <a:pt x="681" y="1363"/>
                  <a:pt x="684" y="1365"/>
                  <a:pt x="687" y="1367"/>
                </a:cubicBezTo>
                <a:cubicBezTo>
                  <a:pt x="690" y="1369"/>
                  <a:pt x="692" y="1370"/>
                  <a:pt x="695" y="1372"/>
                </a:cubicBezTo>
                <a:cubicBezTo>
                  <a:pt x="698" y="1374"/>
                  <a:pt x="701" y="1376"/>
                  <a:pt x="704" y="1378"/>
                </a:cubicBezTo>
                <a:cubicBezTo>
                  <a:pt x="707" y="1379"/>
                  <a:pt x="709" y="1381"/>
                  <a:pt x="712" y="1383"/>
                </a:cubicBezTo>
                <a:cubicBezTo>
                  <a:pt x="715" y="1385"/>
                  <a:pt x="718" y="1387"/>
                  <a:pt x="721" y="1389"/>
                </a:cubicBezTo>
                <a:cubicBezTo>
                  <a:pt x="724" y="1390"/>
                  <a:pt x="727" y="1392"/>
                  <a:pt x="729" y="1393"/>
                </a:cubicBezTo>
                <a:cubicBezTo>
                  <a:pt x="732" y="1395"/>
                  <a:pt x="736" y="1397"/>
                  <a:pt x="739" y="1399"/>
                </a:cubicBezTo>
                <a:cubicBezTo>
                  <a:pt x="741" y="1401"/>
                  <a:pt x="744" y="1402"/>
                  <a:pt x="747" y="1404"/>
                </a:cubicBezTo>
                <a:cubicBezTo>
                  <a:pt x="750" y="1406"/>
                  <a:pt x="753" y="1408"/>
                  <a:pt x="757" y="1410"/>
                </a:cubicBezTo>
                <a:cubicBezTo>
                  <a:pt x="759" y="1411"/>
                  <a:pt x="762" y="1412"/>
                  <a:pt x="764" y="1414"/>
                </a:cubicBezTo>
                <a:cubicBezTo>
                  <a:pt x="768" y="1416"/>
                  <a:pt x="771" y="1418"/>
                  <a:pt x="775" y="1420"/>
                </a:cubicBezTo>
                <a:cubicBezTo>
                  <a:pt x="777" y="1421"/>
                  <a:pt x="779" y="1423"/>
                  <a:pt x="782" y="1424"/>
                </a:cubicBezTo>
                <a:cubicBezTo>
                  <a:pt x="786" y="1426"/>
                  <a:pt x="790" y="1428"/>
                  <a:pt x="794" y="1431"/>
                </a:cubicBezTo>
                <a:cubicBezTo>
                  <a:pt x="796" y="1432"/>
                  <a:pt x="798" y="1433"/>
                  <a:pt x="799" y="1433"/>
                </a:cubicBezTo>
                <a:cubicBezTo>
                  <a:pt x="805" y="1437"/>
                  <a:pt x="811" y="1440"/>
                  <a:pt x="817" y="1443"/>
                </a:cubicBezTo>
                <a:cubicBezTo>
                  <a:pt x="819" y="1444"/>
                  <a:pt x="820" y="1444"/>
                  <a:pt x="822" y="1445"/>
                </a:cubicBezTo>
                <a:cubicBezTo>
                  <a:pt x="826" y="1448"/>
                  <a:pt x="831" y="1450"/>
                  <a:pt x="835" y="1452"/>
                </a:cubicBezTo>
                <a:cubicBezTo>
                  <a:pt x="837" y="1453"/>
                  <a:pt x="840" y="1454"/>
                  <a:pt x="842" y="1456"/>
                </a:cubicBezTo>
                <a:cubicBezTo>
                  <a:pt x="846" y="1457"/>
                  <a:pt x="849" y="1459"/>
                  <a:pt x="853" y="1461"/>
                </a:cubicBezTo>
                <a:cubicBezTo>
                  <a:pt x="856" y="1462"/>
                  <a:pt x="858" y="1464"/>
                  <a:pt x="861" y="1465"/>
                </a:cubicBezTo>
                <a:cubicBezTo>
                  <a:pt x="864" y="1466"/>
                  <a:pt x="868" y="1468"/>
                  <a:pt x="871" y="1470"/>
                </a:cubicBezTo>
                <a:cubicBezTo>
                  <a:pt x="874" y="1471"/>
                  <a:pt x="877" y="1472"/>
                  <a:pt x="880" y="1474"/>
                </a:cubicBezTo>
                <a:cubicBezTo>
                  <a:pt x="882" y="1475"/>
                  <a:pt x="885" y="1476"/>
                  <a:pt x="888" y="1477"/>
                </a:cubicBezTo>
                <a:cubicBezTo>
                  <a:pt x="888" y="1477"/>
                  <a:pt x="888" y="1477"/>
                  <a:pt x="888" y="1477"/>
                </a:cubicBezTo>
                <a:cubicBezTo>
                  <a:pt x="888" y="1477"/>
                  <a:pt x="888" y="1477"/>
                  <a:pt x="888" y="1477"/>
                </a:cubicBezTo>
                <a:cubicBezTo>
                  <a:pt x="888" y="1481"/>
                  <a:pt x="888" y="1485"/>
                  <a:pt x="887" y="1488"/>
                </a:cubicBezTo>
                <a:cubicBezTo>
                  <a:pt x="887" y="1490"/>
                  <a:pt x="887" y="1493"/>
                  <a:pt x="887" y="1495"/>
                </a:cubicBezTo>
                <a:cubicBezTo>
                  <a:pt x="887" y="1502"/>
                  <a:pt x="887" y="1508"/>
                  <a:pt x="887" y="1514"/>
                </a:cubicBezTo>
                <a:cubicBezTo>
                  <a:pt x="887" y="1521"/>
                  <a:pt x="887" y="1528"/>
                  <a:pt x="887" y="1535"/>
                </a:cubicBezTo>
                <a:cubicBezTo>
                  <a:pt x="887" y="1537"/>
                  <a:pt x="887" y="1539"/>
                  <a:pt x="887" y="1541"/>
                </a:cubicBezTo>
                <a:cubicBezTo>
                  <a:pt x="888" y="1546"/>
                  <a:pt x="888" y="1550"/>
                  <a:pt x="888" y="1555"/>
                </a:cubicBezTo>
                <a:cubicBezTo>
                  <a:pt x="888" y="1557"/>
                  <a:pt x="888" y="1560"/>
                  <a:pt x="888" y="1563"/>
                </a:cubicBezTo>
                <a:cubicBezTo>
                  <a:pt x="888" y="1567"/>
                  <a:pt x="888" y="1571"/>
                  <a:pt x="888" y="1575"/>
                </a:cubicBezTo>
                <a:cubicBezTo>
                  <a:pt x="889" y="1578"/>
                  <a:pt x="889" y="1581"/>
                  <a:pt x="889" y="1584"/>
                </a:cubicBezTo>
                <a:cubicBezTo>
                  <a:pt x="889" y="1587"/>
                  <a:pt x="889" y="1591"/>
                  <a:pt x="889" y="1595"/>
                </a:cubicBezTo>
                <a:cubicBezTo>
                  <a:pt x="889" y="1598"/>
                  <a:pt x="890" y="1601"/>
                  <a:pt x="890" y="1604"/>
                </a:cubicBezTo>
                <a:cubicBezTo>
                  <a:pt x="890" y="1608"/>
                  <a:pt x="890" y="1611"/>
                  <a:pt x="891" y="1615"/>
                </a:cubicBezTo>
                <a:cubicBezTo>
                  <a:pt x="891" y="1618"/>
                  <a:pt x="891" y="1621"/>
                  <a:pt x="891" y="1624"/>
                </a:cubicBezTo>
                <a:cubicBezTo>
                  <a:pt x="891" y="1628"/>
                  <a:pt x="892" y="1631"/>
                  <a:pt x="892" y="1635"/>
                </a:cubicBezTo>
                <a:cubicBezTo>
                  <a:pt x="892" y="1638"/>
                  <a:pt x="892" y="1641"/>
                  <a:pt x="893" y="1644"/>
                </a:cubicBezTo>
                <a:cubicBezTo>
                  <a:pt x="893" y="1648"/>
                  <a:pt x="893" y="1651"/>
                  <a:pt x="894" y="1655"/>
                </a:cubicBezTo>
                <a:cubicBezTo>
                  <a:pt x="894" y="1658"/>
                  <a:pt x="894" y="1661"/>
                  <a:pt x="895" y="1664"/>
                </a:cubicBezTo>
                <a:cubicBezTo>
                  <a:pt x="895" y="1666"/>
                  <a:pt x="895" y="1668"/>
                  <a:pt x="895" y="1670"/>
                </a:cubicBezTo>
                <a:cubicBezTo>
                  <a:pt x="893" y="1669"/>
                  <a:pt x="892" y="1668"/>
                  <a:pt x="890" y="1667"/>
                </a:cubicBezTo>
                <a:cubicBezTo>
                  <a:pt x="887" y="1666"/>
                  <a:pt x="883" y="1664"/>
                  <a:pt x="880" y="1663"/>
                </a:cubicBezTo>
                <a:cubicBezTo>
                  <a:pt x="877" y="1661"/>
                  <a:pt x="873" y="1660"/>
                  <a:pt x="870" y="1658"/>
                </a:cubicBezTo>
                <a:cubicBezTo>
                  <a:pt x="867" y="1657"/>
                  <a:pt x="864" y="1655"/>
                  <a:pt x="861" y="1654"/>
                </a:cubicBezTo>
                <a:cubicBezTo>
                  <a:pt x="857" y="1652"/>
                  <a:pt x="854" y="1650"/>
                  <a:pt x="851" y="1649"/>
                </a:cubicBezTo>
                <a:cubicBezTo>
                  <a:pt x="847" y="1647"/>
                  <a:pt x="844" y="1645"/>
                  <a:pt x="841" y="1644"/>
                </a:cubicBezTo>
                <a:cubicBezTo>
                  <a:pt x="838" y="1642"/>
                  <a:pt x="834" y="1641"/>
                  <a:pt x="831" y="1639"/>
                </a:cubicBezTo>
                <a:cubicBezTo>
                  <a:pt x="828" y="1637"/>
                  <a:pt x="825" y="1636"/>
                  <a:pt x="822" y="1634"/>
                </a:cubicBezTo>
                <a:cubicBezTo>
                  <a:pt x="819" y="1632"/>
                  <a:pt x="815" y="1631"/>
                  <a:pt x="812" y="1629"/>
                </a:cubicBezTo>
                <a:cubicBezTo>
                  <a:pt x="809" y="1627"/>
                  <a:pt x="806" y="1626"/>
                  <a:pt x="803" y="1624"/>
                </a:cubicBezTo>
                <a:cubicBezTo>
                  <a:pt x="799" y="1622"/>
                  <a:pt x="796" y="1620"/>
                  <a:pt x="793" y="1618"/>
                </a:cubicBezTo>
                <a:cubicBezTo>
                  <a:pt x="790" y="1617"/>
                  <a:pt x="787" y="1615"/>
                  <a:pt x="784" y="1613"/>
                </a:cubicBezTo>
                <a:cubicBezTo>
                  <a:pt x="780" y="1612"/>
                  <a:pt x="777" y="1610"/>
                  <a:pt x="774" y="1608"/>
                </a:cubicBezTo>
                <a:cubicBezTo>
                  <a:pt x="771" y="1606"/>
                  <a:pt x="768" y="1604"/>
                  <a:pt x="765" y="1603"/>
                </a:cubicBezTo>
                <a:cubicBezTo>
                  <a:pt x="761" y="1601"/>
                  <a:pt x="758" y="1599"/>
                  <a:pt x="755" y="1597"/>
                </a:cubicBezTo>
                <a:cubicBezTo>
                  <a:pt x="752" y="1595"/>
                  <a:pt x="749" y="1594"/>
                  <a:pt x="746" y="1592"/>
                </a:cubicBezTo>
                <a:cubicBezTo>
                  <a:pt x="743" y="1590"/>
                  <a:pt x="739" y="1588"/>
                  <a:pt x="736" y="1586"/>
                </a:cubicBezTo>
                <a:cubicBezTo>
                  <a:pt x="733" y="1584"/>
                  <a:pt x="730" y="1582"/>
                  <a:pt x="728" y="1581"/>
                </a:cubicBezTo>
                <a:cubicBezTo>
                  <a:pt x="724" y="1578"/>
                  <a:pt x="720" y="1576"/>
                  <a:pt x="717" y="1574"/>
                </a:cubicBezTo>
                <a:cubicBezTo>
                  <a:pt x="714" y="1572"/>
                  <a:pt x="712" y="1571"/>
                  <a:pt x="709" y="1569"/>
                </a:cubicBezTo>
                <a:cubicBezTo>
                  <a:pt x="705" y="1567"/>
                  <a:pt x="702" y="1564"/>
                  <a:pt x="698" y="1562"/>
                </a:cubicBezTo>
                <a:cubicBezTo>
                  <a:pt x="695" y="1560"/>
                  <a:pt x="693" y="1559"/>
                  <a:pt x="691" y="1557"/>
                </a:cubicBezTo>
                <a:cubicBezTo>
                  <a:pt x="686" y="1554"/>
                  <a:pt x="681" y="1551"/>
                  <a:pt x="677" y="1548"/>
                </a:cubicBezTo>
                <a:cubicBezTo>
                  <a:pt x="675" y="1547"/>
                  <a:pt x="674" y="1546"/>
                  <a:pt x="673" y="1545"/>
                </a:cubicBezTo>
                <a:cubicBezTo>
                  <a:pt x="667" y="1541"/>
                  <a:pt x="661" y="1537"/>
                  <a:pt x="655" y="1533"/>
                </a:cubicBezTo>
                <a:cubicBezTo>
                  <a:pt x="654" y="1532"/>
                  <a:pt x="652" y="1531"/>
                  <a:pt x="651" y="1530"/>
                </a:cubicBezTo>
                <a:cubicBezTo>
                  <a:pt x="646" y="1527"/>
                  <a:pt x="642" y="1524"/>
                  <a:pt x="637" y="1520"/>
                </a:cubicBezTo>
                <a:cubicBezTo>
                  <a:pt x="635" y="1519"/>
                  <a:pt x="633" y="1517"/>
                  <a:pt x="631" y="1516"/>
                </a:cubicBezTo>
                <a:cubicBezTo>
                  <a:pt x="627" y="1513"/>
                  <a:pt x="624" y="1510"/>
                  <a:pt x="620" y="1508"/>
                </a:cubicBezTo>
                <a:cubicBezTo>
                  <a:pt x="617" y="1506"/>
                  <a:pt x="615" y="1504"/>
                  <a:pt x="613" y="1502"/>
                </a:cubicBezTo>
                <a:cubicBezTo>
                  <a:pt x="610" y="1500"/>
                  <a:pt x="607" y="1498"/>
                  <a:pt x="604" y="1495"/>
                </a:cubicBezTo>
                <a:cubicBezTo>
                  <a:pt x="604" y="1491"/>
                  <a:pt x="604" y="1486"/>
                  <a:pt x="604" y="1481"/>
                </a:cubicBezTo>
                <a:cubicBezTo>
                  <a:pt x="604" y="1479"/>
                  <a:pt x="604" y="1476"/>
                  <a:pt x="604" y="1474"/>
                </a:cubicBezTo>
                <a:cubicBezTo>
                  <a:pt x="604" y="1466"/>
                  <a:pt x="605" y="1458"/>
                  <a:pt x="605" y="1451"/>
                </a:cubicBezTo>
                <a:cubicBezTo>
                  <a:pt x="605" y="1450"/>
                  <a:pt x="605" y="1449"/>
                  <a:pt x="605" y="1448"/>
                </a:cubicBezTo>
                <a:cubicBezTo>
                  <a:pt x="605" y="1441"/>
                  <a:pt x="606" y="1434"/>
                  <a:pt x="606" y="1428"/>
                </a:cubicBezTo>
                <a:cubicBezTo>
                  <a:pt x="606" y="1425"/>
                  <a:pt x="606" y="1422"/>
                  <a:pt x="607" y="1419"/>
                </a:cubicBezTo>
                <a:cubicBezTo>
                  <a:pt x="607" y="1414"/>
                  <a:pt x="607" y="1409"/>
                  <a:pt x="608" y="1404"/>
                </a:cubicBezTo>
                <a:cubicBezTo>
                  <a:pt x="608" y="1401"/>
                  <a:pt x="608" y="1398"/>
                  <a:pt x="608" y="1395"/>
                </a:cubicBezTo>
                <a:cubicBezTo>
                  <a:pt x="609" y="1390"/>
                  <a:pt x="609" y="1386"/>
                  <a:pt x="609" y="1381"/>
                </a:cubicBezTo>
                <a:cubicBezTo>
                  <a:pt x="610" y="1378"/>
                  <a:pt x="610" y="1375"/>
                  <a:pt x="610" y="1371"/>
                </a:cubicBezTo>
                <a:cubicBezTo>
                  <a:pt x="611" y="1367"/>
                  <a:pt x="611" y="1363"/>
                  <a:pt x="612" y="1358"/>
                </a:cubicBezTo>
                <a:cubicBezTo>
                  <a:pt x="612" y="1355"/>
                  <a:pt x="612" y="1351"/>
                  <a:pt x="613" y="1348"/>
                </a:cubicBezTo>
                <a:cubicBezTo>
                  <a:pt x="613" y="1344"/>
                  <a:pt x="614" y="1340"/>
                  <a:pt x="614" y="1335"/>
                </a:cubicBezTo>
                <a:cubicBezTo>
                  <a:pt x="615" y="1332"/>
                  <a:pt x="615" y="1328"/>
                  <a:pt x="615" y="1325"/>
                </a:cubicBezTo>
                <a:cubicBezTo>
                  <a:pt x="616" y="1323"/>
                  <a:pt x="616" y="1320"/>
                  <a:pt x="616" y="1318"/>
                </a:cubicBezTo>
                <a:cubicBezTo>
                  <a:pt x="618" y="1319"/>
                  <a:pt x="619" y="1320"/>
                  <a:pt x="621" y="1321"/>
                </a:cubicBezTo>
                <a:close/>
                <a:moveTo>
                  <a:pt x="608" y="1514"/>
                </a:moveTo>
                <a:cubicBezTo>
                  <a:pt x="611" y="1516"/>
                  <a:pt x="613" y="1518"/>
                  <a:pt x="616" y="1520"/>
                </a:cubicBezTo>
                <a:cubicBezTo>
                  <a:pt x="619" y="1522"/>
                  <a:pt x="622" y="1524"/>
                  <a:pt x="625" y="1527"/>
                </a:cubicBezTo>
                <a:cubicBezTo>
                  <a:pt x="628" y="1529"/>
                  <a:pt x="631" y="1531"/>
                  <a:pt x="634" y="1533"/>
                </a:cubicBezTo>
                <a:cubicBezTo>
                  <a:pt x="637" y="1535"/>
                  <a:pt x="640" y="1537"/>
                  <a:pt x="643" y="1539"/>
                </a:cubicBezTo>
                <a:cubicBezTo>
                  <a:pt x="646" y="1541"/>
                  <a:pt x="649" y="1543"/>
                  <a:pt x="652" y="1545"/>
                </a:cubicBezTo>
                <a:cubicBezTo>
                  <a:pt x="655" y="1547"/>
                  <a:pt x="658" y="1550"/>
                  <a:pt x="661" y="1552"/>
                </a:cubicBezTo>
                <a:cubicBezTo>
                  <a:pt x="664" y="1554"/>
                  <a:pt x="667" y="1556"/>
                  <a:pt x="670" y="1557"/>
                </a:cubicBezTo>
                <a:cubicBezTo>
                  <a:pt x="673" y="1560"/>
                  <a:pt x="676" y="1562"/>
                  <a:pt x="679" y="1564"/>
                </a:cubicBezTo>
                <a:cubicBezTo>
                  <a:pt x="682" y="1566"/>
                  <a:pt x="685" y="1568"/>
                  <a:pt x="688" y="1570"/>
                </a:cubicBezTo>
                <a:cubicBezTo>
                  <a:pt x="691" y="1572"/>
                  <a:pt x="694" y="1574"/>
                  <a:pt x="698" y="1576"/>
                </a:cubicBezTo>
                <a:cubicBezTo>
                  <a:pt x="701" y="1578"/>
                  <a:pt x="703" y="1580"/>
                  <a:pt x="706" y="1581"/>
                </a:cubicBezTo>
                <a:cubicBezTo>
                  <a:pt x="710" y="1583"/>
                  <a:pt x="713" y="1586"/>
                  <a:pt x="716" y="1588"/>
                </a:cubicBezTo>
                <a:cubicBezTo>
                  <a:pt x="719" y="1589"/>
                  <a:pt x="722" y="1591"/>
                  <a:pt x="725" y="1593"/>
                </a:cubicBezTo>
                <a:cubicBezTo>
                  <a:pt x="728" y="1595"/>
                  <a:pt x="732" y="1597"/>
                  <a:pt x="735" y="1599"/>
                </a:cubicBezTo>
                <a:cubicBezTo>
                  <a:pt x="738" y="1601"/>
                  <a:pt x="741" y="1602"/>
                  <a:pt x="743" y="1604"/>
                </a:cubicBezTo>
                <a:cubicBezTo>
                  <a:pt x="747" y="1606"/>
                  <a:pt x="750" y="1608"/>
                  <a:pt x="754" y="1610"/>
                </a:cubicBezTo>
                <a:cubicBezTo>
                  <a:pt x="757" y="1612"/>
                  <a:pt x="759" y="1614"/>
                  <a:pt x="762" y="1615"/>
                </a:cubicBezTo>
                <a:cubicBezTo>
                  <a:pt x="766" y="1617"/>
                  <a:pt x="770" y="1619"/>
                  <a:pt x="773" y="1621"/>
                </a:cubicBezTo>
                <a:cubicBezTo>
                  <a:pt x="776" y="1623"/>
                  <a:pt x="779" y="1624"/>
                  <a:pt x="781" y="1626"/>
                </a:cubicBezTo>
                <a:cubicBezTo>
                  <a:pt x="785" y="1628"/>
                  <a:pt x="789" y="1630"/>
                  <a:pt x="793" y="1632"/>
                </a:cubicBezTo>
                <a:cubicBezTo>
                  <a:pt x="796" y="1634"/>
                  <a:pt x="798" y="1635"/>
                  <a:pt x="800" y="1636"/>
                </a:cubicBezTo>
                <a:cubicBezTo>
                  <a:pt x="805" y="1639"/>
                  <a:pt x="810" y="1641"/>
                  <a:pt x="815" y="1644"/>
                </a:cubicBezTo>
                <a:cubicBezTo>
                  <a:pt x="816" y="1645"/>
                  <a:pt x="818" y="1646"/>
                  <a:pt x="820" y="1646"/>
                </a:cubicBezTo>
                <a:cubicBezTo>
                  <a:pt x="826" y="1650"/>
                  <a:pt x="833" y="1653"/>
                  <a:pt x="839" y="1656"/>
                </a:cubicBezTo>
                <a:cubicBezTo>
                  <a:pt x="841" y="1657"/>
                  <a:pt x="843" y="1658"/>
                  <a:pt x="845" y="1659"/>
                </a:cubicBezTo>
                <a:cubicBezTo>
                  <a:pt x="849" y="1661"/>
                  <a:pt x="854" y="1664"/>
                  <a:pt x="859" y="1666"/>
                </a:cubicBezTo>
                <a:cubicBezTo>
                  <a:pt x="861" y="1667"/>
                  <a:pt x="864" y="1668"/>
                  <a:pt x="867" y="1670"/>
                </a:cubicBezTo>
                <a:cubicBezTo>
                  <a:pt x="871" y="1672"/>
                  <a:pt x="874" y="1673"/>
                  <a:pt x="878" y="1675"/>
                </a:cubicBezTo>
                <a:cubicBezTo>
                  <a:pt x="881" y="1677"/>
                  <a:pt x="884" y="1678"/>
                  <a:pt x="887" y="1679"/>
                </a:cubicBezTo>
                <a:cubicBezTo>
                  <a:pt x="890" y="1681"/>
                  <a:pt x="893" y="1682"/>
                  <a:pt x="897" y="1684"/>
                </a:cubicBezTo>
                <a:cubicBezTo>
                  <a:pt x="897" y="1684"/>
                  <a:pt x="897" y="1684"/>
                  <a:pt x="897" y="1684"/>
                </a:cubicBezTo>
                <a:cubicBezTo>
                  <a:pt x="897" y="1684"/>
                  <a:pt x="897" y="1684"/>
                  <a:pt x="897" y="1684"/>
                </a:cubicBezTo>
                <a:cubicBezTo>
                  <a:pt x="897" y="1689"/>
                  <a:pt x="898" y="1694"/>
                  <a:pt x="898" y="1700"/>
                </a:cubicBezTo>
                <a:cubicBezTo>
                  <a:pt x="899" y="1703"/>
                  <a:pt x="899" y="1706"/>
                  <a:pt x="900" y="1709"/>
                </a:cubicBezTo>
                <a:cubicBezTo>
                  <a:pt x="901" y="1718"/>
                  <a:pt x="902" y="1727"/>
                  <a:pt x="903" y="1736"/>
                </a:cubicBezTo>
                <a:cubicBezTo>
                  <a:pt x="903" y="1737"/>
                  <a:pt x="904" y="1739"/>
                  <a:pt x="904" y="1741"/>
                </a:cubicBezTo>
                <a:cubicBezTo>
                  <a:pt x="905" y="1748"/>
                  <a:pt x="906" y="1755"/>
                  <a:pt x="907" y="1762"/>
                </a:cubicBezTo>
                <a:cubicBezTo>
                  <a:pt x="908" y="1766"/>
                  <a:pt x="909" y="1769"/>
                  <a:pt x="909" y="1772"/>
                </a:cubicBezTo>
                <a:cubicBezTo>
                  <a:pt x="910" y="1778"/>
                  <a:pt x="911" y="1783"/>
                  <a:pt x="912" y="1789"/>
                </a:cubicBezTo>
                <a:cubicBezTo>
                  <a:pt x="913" y="1793"/>
                  <a:pt x="913" y="1796"/>
                  <a:pt x="914" y="1800"/>
                </a:cubicBezTo>
                <a:cubicBezTo>
                  <a:pt x="915" y="1805"/>
                  <a:pt x="916" y="1811"/>
                  <a:pt x="917" y="1816"/>
                </a:cubicBezTo>
                <a:cubicBezTo>
                  <a:pt x="918" y="1820"/>
                  <a:pt x="919" y="1823"/>
                  <a:pt x="920" y="1827"/>
                </a:cubicBezTo>
                <a:cubicBezTo>
                  <a:pt x="921" y="1832"/>
                  <a:pt x="922" y="1837"/>
                  <a:pt x="923" y="1842"/>
                </a:cubicBezTo>
                <a:cubicBezTo>
                  <a:pt x="924" y="1846"/>
                  <a:pt x="925" y="1850"/>
                  <a:pt x="926" y="1854"/>
                </a:cubicBezTo>
                <a:cubicBezTo>
                  <a:pt x="927" y="1859"/>
                  <a:pt x="928" y="1864"/>
                  <a:pt x="929" y="1869"/>
                </a:cubicBezTo>
                <a:cubicBezTo>
                  <a:pt x="930" y="1873"/>
                  <a:pt x="931" y="1877"/>
                  <a:pt x="932" y="1881"/>
                </a:cubicBezTo>
                <a:cubicBezTo>
                  <a:pt x="933" y="1883"/>
                  <a:pt x="933" y="1886"/>
                  <a:pt x="934" y="1889"/>
                </a:cubicBezTo>
                <a:cubicBezTo>
                  <a:pt x="932" y="1888"/>
                  <a:pt x="930" y="1887"/>
                  <a:pt x="928" y="1886"/>
                </a:cubicBezTo>
                <a:cubicBezTo>
                  <a:pt x="925" y="1885"/>
                  <a:pt x="921" y="1884"/>
                  <a:pt x="918" y="1882"/>
                </a:cubicBezTo>
                <a:cubicBezTo>
                  <a:pt x="914" y="1881"/>
                  <a:pt x="910" y="1879"/>
                  <a:pt x="907" y="1877"/>
                </a:cubicBezTo>
                <a:cubicBezTo>
                  <a:pt x="903" y="1876"/>
                  <a:pt x="900" y="1874"/>
                  <a:pt x="897" y="1873"/>
                </a:cubicBezTo>
                <a:cubicBezTo>
                  <a:pt x="893" y="1871"/>
                  <a:pt x="889" y="1869"/>
                  <a:pt x="885" y="1867"/>
                </a:cubicBezTo>
                <a:cubicBezTo>
                  <a:pt x="882" y="1866"/>
                  <a:pt x="879" y="1864"/>
                  <a:pt x="875" y="1863"/>
                </a:cubicBezTo>
                <a:cubicBezTo>
                  <a:pt x="872" y="1861"/>
                  <a:pt x="868" y="1859"/>
                  <a:pt x="864" y="1857"/>
                </a:cubicBezTo>
                <a:cubicBezTo>
                  <a:pt x="861" y="1856"/>
                  <a:pt x="858" y="1854"/>
                  <a:pt x="854" y="1853"/>
                </a:cubicBezTo>
                <a:cubicBezTo>
                  <a:pt x="851" y="1851"/>
                  <a:pt x="847" y="1849"/>
                  <a:pt x="843" y="1847"/>
                </a:cubicBezTo>
                <a:cubicBezTo>
                  <a:pt x="840" y="1846"/>
                  <a:pt x="837" y="1844"/>
                  <a:pt x="833" y="1842"/>
                </a:cubicBezTo>
                <a:cubicBezTo>
                  <a:pt x="830" y="1840"/>
                  <a:pt x="826" y="1838"/>
                  <a:pt x="822" y="1836"/>
                </a:cubicBezTo>
                <a:cubicBezTo>
                  <a:pt x="819" y="1835"/>
                  <a:pt x="816" y="1833"/>
                  <a:pt x="813" y="1832"/>
                </a:cubicBezTo>
                <a:cubicBezTo>
                  <a:pt x="809" y="1829"/>
                  <a:pt x="805" y="1827"/>
                  <a:pt x="801" y="1825"/>
                </a:cubicBezTo>
                <a:cubicBezTo>
                  <a:pt x="798" y="1824"/>
                  <a:pt x="795" y="1822"/>
                  <a:pt x="792" y="1820"/>
                </a:cubicBezTo>
                <a:cubicBezTo>
                  <a:pt x="788" y="1818"/>
                  <a:pt x="784" y="1816"/>
                  <a:pt x="781" y="1814"/>
                </a:cubicBezTo>
                <a:cubicBezTo>
                  <a:pt x="778" y="1812"/>
                  <a:pt x="775" y="1811"/>
                  <a:pt x="772" y="1809"/>
                </a:cubicBezTo>
                <a:cubicBezTo>
                  <a:pt x="768" y="1807"/>
                  <a:pt x="764" y="1805"/>
                  <a:pt x="760" y="1802"/>
                </a:cubicBezTo>
                <a:cubicBezTo>
                  <a:pt x="757" y="1801"/>
                  <a:pt x="754" y="1799"/>
                  <a:pt x="751" y="1797"/>
                </a:cubicBezTo>
                <a:cubicBezTo>
                  <a:pt x="747" y="1795"/>
                  <a:pt x="744" y="1793"/>
                  <a:pt x="740" y="1790"/>
                </a:cubicBezTo>
                <a:cubicBezTo>
                  <a:pt x="737" y="1789"/>
                  <a:pt x="734" y="1787"/>
                  <a:pt x="731" y="1785"/>
                </a:cubicBezTo>
                <a:cubicBezTo>
                  <a:pt x="727" y="1783"/>
                  <a:pt x="723" y="1780"/>
                  <a:pt x="719" y="1778"/>
                </a:cubicBezTo>
                <a:cubicBezTo>
                  <a:pt x="717" y="1776"/>
                  <a:pt x="714" y="1774"/>
                  <a:pt x="711" y="1773"/>
                </a:cubicBezTo>
                <a:cubicBezTo>
                  <a:pt x="707" y="1770"/>
                  <a:pt x="703" y="1767"/>
                  <a:pt x="698" y="1764"/>
                </a:cubicBezTo>
                <a:cubicBezTo>
                  <a:pt x="696" y="1763"/>
                  <a:pt x="694" y="1761"/>
                  <a:pt x="692" y="1760"/>
                </a:cubicBezTo>
                <a:cubicBezTo>
                  <a:pt x="686" y="1756"/>
                  <a:pt x="680" y="1753"/>
                  <a:pt x="675" y="1749"/>
                </a:cubicBezTo>
                <a:cubicBezTo>
                  <a:pt x="674" y="1748"/>
                  <a:pt x="673" y="1748"/>
                  <a:pt x="672" y="1747"/>
                </a:cubicBezTo>
                <a:cubicBezTo>
                  <a:pt x="666" y="1743"/>
                  <a:pt x="659" y="1738"/>
                  <a:pt x="653" y="1734"/>
                </a:cubicBezTo>
                <a:cubicBezTo>
                  <a:pt x="651" y="1732"/>
                  <a:pt x="649" y="1731"/>
                  <a:pt x="647" y="1729"/>
                </a:cubicBezTo>
                <a:cubicBezTo>
                  <a:pt x="642" y="1726"/>
                  <a:pt x="638" y="1723"/>
                  <a:pt x="634" y="1720"/>
                </a:cubicBezTo>
                <a:cubicBezTo>
                  <a:pt x="631" y="1718"/>
                  <a:pt x="628" y="1716"/>
                  <a:pt x="626" y="1714"/>
                </a:cubicBezTo>
                <a:cubicBezTo>
                  <a:pt x="623" y="1712"/>
                  <a:pt x="619" y="1709"/>
                  <a:pt x="616" y="1707"/>
                </a:cubicBezTo>
                <a:cubicBezTo>
                  <a:pt x="615" y="1704"/>
                  <a:pt x="615" y="1700"/>
                  <a:pt x="615" y="1697"/>
                </a:cubicBezTo>
                <a:cubicBezTo>
                  <a:pt x="614" y="1693"/>
                  <a:pt x="614" y="1688"/>
                  <a:pt x="613" y="1684"/>
                </a:cubicBezTo>
                <a:cubicBezTo>
                  <a:pt x="613" y="1680"/>
                  <a:pt x="612" y="1676"/>
                  <a:pt x="612" y="1672"/>
                </a:cubicBezTo>
                <a:cubicBezTo>
                  <a:pt x="611" y="1668"/>
                  <a:pt x="611" y="1664"/>
                  <a:pt x="611" y="1660"/>
                </a:cubicBezTo>
                <a:cubicBezTo>
                  <a:pt x="610" y="1656"/>
                  <a:pt x="610" y="1652"/>
                  <a:pt x="609" y="1648"/>
                </a:cubicBezTo>
                <a:cubicBezTo>
                  <a:pt x="609" y="1644"/>
                  <a:pt x="609" y="1640"/>
                  <a:pt x="608" y="1636"/>
                </a:cubicBezTo>
                <a:cubicBezTo>
                  <a:pt x="608" y="1631"/>
                  <a:pt x="608" y="1627"/>
                  <a:pt x="607" y="1623"/>
                </a:cubicBezTo>
                <a:cubicBezTo>
                  <a:pt x="607" y="1619"/>
                  <a:pt x="607" y="1615"/>
                  <a:pt x="607" y="1612"/>
                </a:cubicBezTo>
                <a:cubicBezTo>
                  <a:pt x="606" y="1607"/>
                  <a:pt x="606" y="1602"/>
                  <a:pt x="606" y="1598"/>
                </a:cubicBezTo>
                <a:cubicBezTo>
                  <a:pt x="606" y="1594"/>
                  <a:pt x="605" y="1591"/>
                  <a:pt x="605" y="1587"/>
                </a:cubicBezTo>
                <a:cubicBezTo>
                  <a:pt x="605" y="1582"/>
                  <a:pt x="605" y="1577"/>
                  <a:pt x="605" y="1573"/>
                </a:cubicBezTo>
                <a:cubicBezTo>
                  <a:pt x="605" y="1569"/>
                  <a:pt x="604" y="1566"/>
                  <a:pt x="604" y="1563"/>
                </a:cubicBezTo>
                <a:cubicBezTo>
                  <a:pt x="604" y="1558"/>
                  <a:pt x="604" y="1552"/>
                  <a:pt x="604" y="1547"/>
                </a:cubicBezTo>
                <a:cubicBezTo>
                  <a:pt x="604" y="1544"/>
                  <a:pt x="604" y="1541"/>
                  <a:pt x="604" y="1539"/>
                </a:cubicBezTo>
                <a:cubicBezTo>
                  <a:pt x="604" y="1531"/>
                  <a:pt x="604" y="1523"/>
                  <a:pt x="604" y="1514"/>
                </a:cubicBezTo>
                <a:cubicBezTo>
                  <a:pt x="604" y="1513"/>
                  <a:pt x="604" y="1512"/>
                  <a:pt x="604" y="1510"/>
                </a:cubicBezTo>
                <a:cubicBezTo>
                  <a:pt x="605" y="1512"/>
                  <a:pt x="606" y="1513"/>
                  <a:pt x="608" y="1514"/>
                </a:cubicBezTo>
                <a:close/>
                <a:moveTo>
                  <a:pt x="622" y="1727"/>
                </a:moveTo>
                <a:cubicBezTo>
                  <a:pt x="625" y="1729"/>
                  <a:pt x="628" y="1731"/>
                  <a:pt x="631" y="1733"/>
                </a:cubicBezTo>
                <a:cubicBezTo>
                  <a:pt x="634" y="1735"/>
                  <a:pt x="638" y="1738"/>
                  <a:pt x="641" y="1740"/>
                </a:cubicBezTo>
                <a:cubicBezTo>
                  <a:pt x="644" y="1742"/>
                  <a:pt x="647" y="1744"/>
                  <a:pt x="650" y="1746"/>
                </a:cubicBezTo>
                <a:cubicBezTo>
                  <a:pt x="654" y="1749"/>
                  <a:pt x="657" y="1751"/>
                  <a:pt x="661" y="1754"/>
                </a:cubicBezTo>
                <a:cubicBezTo>
                  <a:pt x="664" y="1756"/>
                  <a:pt x="667" y="1758"/>
                  <a:pt x="670" y="1760"/>
                </a:cubicBezTo>
                <a:cubicBezTo>
                  <a:pt x="673" y="1762"/>
                  <a:pt x="677" y="1765"/>
                  <a:pt x="681" y="1767"/>
                </a:cubicBezTo>
                <a:cubicBezTo>
                  <a:pt x="683" y="1769"/>
                  <a:pt x="686" y="1771"/>
                  <a:pt x="689" y="1773"/>
                </a:cubicBezTo>
                <a:cubicBezTo>
                  <a:pt x="693" y="1775"/>
                  <a:pt x="697" y="1778"/>
                  <a:pt x="700" y="1780"/>
                </a:cubicBezTo>
                <a:cubicBezTo>
                  <a:pt x="703" y="1782"/>
                  <a:pt x="706" y="1784"/>
                  <a:pt x="709" y="1786"/>
                </a:cubicBezTo>
                <a:cubicBezTo>
                  <a:pt x="713" y="1788"/>
                  <a:pt x="717" y="1790"/>
                  <a:pt x="720" y="1792"/>
                </a:cubicBezTo>
                <a:cubicBezTo>
                  <a:pt x="723" y="1794"/>
                  <a:pt x="726" y="1796"/>
                  <a:pt x="729" y="1798"/>
                </a:cubicBezTo>
                <a:cubicBezTo>
                  <a:pt x="733" y="1800"/>
                  <a:pt x="737" y="1802"/>
                  <a:pt x="741" y="1805"/>
                </a:cubicBezTo>
                <a:cubicBezTo>
                  <a:pt x="744" y="1807"/>
                  <a:pt x="746" y="1808"/>
                  <a:pt x="749" y="1810"/>
                </a:cubicBezTo>
                <a:cubicBezTo>
                  <a:pt x="753" y="1812"/>
                  <a:pt x="757" y="1815"/>
                  <a:pt x="761" y="1817"/>
                </a:cubicBezTo>
                <a:cubicBezTo>
                  <a:pt x="764" y="1818"/>
                  <a:pt x="767" y="1820"/>
                  <a:pt x="770" y="1822"/>
                </a:cubicBezTo>
                <a:cubicBezTo>
                  <a:pt x="774" y="1824"/>
                  <a:pt x="778" y="1826"/>
                  <a:pt x="782" y="1828"/>
                </a:cubicBezTo>
                <a:cubicBezTo>
                  <a:pt x="785" y="1830"/>
                  <a:pt x="788" y="1832"/>
                  <a:pt x="790" y="1833"/>
                </a:cubicBezTo>
                <a:cubicBezTo>
                  <a:pt x="795" y="1835"/>
                  <a:pt x="799" y="1838"/>
                  <a:pt x="803" y="1840"/>
                </a:cubicBezTo>
                <a:cubicBezTo>
                  <a:pt x="806" y="1841"/>
                  <a:pt x="808" y="1843"/>
                  <a:pt x="811" y="1844"/>
                </a:cubicBezTo>
                <a:cubicBezTo>
                  <a:pt x="816" y="1847"/>
                  <a:pt x="820" y="1849"/>
                  <a:pt x="824" y="1851"/>
                </a:cubicBezTo>
                <a:cubicBezTo>
                  <a:pt x="827" y="1852"/>
                  <a:pt x="829" y="1854"/>
                  <a:pt x="832" y="1855"/>
                </a:cubicBezTo>
                <a:cubicBezTo>
                  <a:pt x="837" y="1858"/>
                  <a:pt x="842" y="1860"/>
                  <a:pt x="846" y="1862"/>
                </a:cubicBezTo>
                <a:cubicBezTo>
                  <a:pt x="849" y="1863"/>
                  <a:pt x="851" y="1864"/>
                  <a:pt x="853" y="1866"/>
                </a:cubicBezTo>
                <a:cubicBezTo>
                  <a:pt x="859" y="1869"/>
                  <a:pt x="865" y="1871"/>
                  <a:pt x="872" y="1874"/>
                </a:cubicBezTo>
                <a:cubicBezTo>
                  <a:pt x="873" y="1875"/>
                  <a:pt x="874" y="1875"/>
                  <a:pt x="874" y="1876"/>
                </a:cubicBezTo>
                <a:cubicBezTo>
                  <a:pt x="882" y="1879"/>
                  <a:pt x="889" y="1882"/>
                  <a:pt x="896" y="1886"/>
                </a:cubicBezTo>
                <a:cubicBezTo>
                  <a:pt x="898" y="1887"/>
                  <a:pt x="900" y="1888"/>
                  <a:pt x="903" y="1889"/>
                </a:cubicBezTo>
                <a:cubicBezTo>
                  <a:pt x="908" y="1891"/>
                  <a:pt x="912" y="1893"/>
                  <a:pt x="917" y="1895"/>
                </a:cubicBezTo>
                <a:cubicBezTo>
                  <a:pt x="920" y="1896"/>
                  <a:pt x="923" y="1897"/>
                  <a:pt x="926" y="1899"/>
                </a:cubicBezTo>
                <a:cubicBezTo>
                  <a:pt x="930" y="1900"/>
                  <a:pt x="934" y="1902"/>
                  <a:pt x="938" y="1904"/>
                </a:cubicBezTo>
                <a:cubicBezTo>
                  <a:pt x="938" y="1904"/>
                  <a:pt x="938" y="1904"/>
                  <a:pt x="938" y="1904"/>
                </a:cubicBezTo>
                <a:cubicBezTo>
                  <a:pt x="938" y="1904"/>
                  <a:pt x="938" y="1904"/>
                  <a:pt x="938" y="1904"/>
                </a:cubicBezTo>
                <a:cubicBezTo>
                  <a:pt x="939" y="1910"/>
                  <a:pt x="941" y="1916"/>
                  <a:pt x="943" y="1923"/>
                </a:cubicBezTo>
                <a:cubicBezTo>
                  <a:pt x="944" y="1925"/>
                  <a:pt x="944" y="1928"/>
                  <a:pt x="945" y="1931"/>
                </a:cubicBezTo>
                <a:cubicBezTo>
                  <a:pt x="948" y="1941"/>
                  <a:pt x="951" y="1950"/>
                  <a:pt x="954" y="1960"/>
                </a:cubicBezTo>
                <a:cubicBezTo>
                  <a:pt x="955" y="1963"/>
                  <a:pt x="956" y="1966"/>
                  <a:pt x="957" y="1969"/>
                </a:cubicBezTo>
                <a:cubicBezTo>
                  <a:pt x="959" y="1975"/>
                  <a:pt x="961" y="1982"/>
                  <a:pt x="963" y="1988"/>
                </a:cubicBezTo>
                <a:cubicBezTo>
                  <a:pt x="964" y="1992"/>
                  <a:pt x="965" y="1996"/>
                  <a:pt x="967" y="2000"/>
                </a:cubicBezTo>
                <a:cubicBezTo>
                  <a:pt x="969" y="2005"/>
                  <a:pt x="971" y="2011"/>
                  <a:pt x="973" y="2017"/>
                </a:cubicBezTo>
                <a:cubicBezTo>
                  <a:pt x="974" y="2021"/>
                  <a:pt x="976" y="2025"/>
                  <a:pt x="977" y="2029"/>
                </a:cubicBezTo>
                <a:cubicBezTo>
                  <a:pt x="979" y="2034"/>
                  <a:pt x="981" y="2040"/>
                  <a:pt x="983" y="2045"/>
                </a:cubicBezTo>
                <a:cubicBezTo>
                  <a:pt x="984" y="2049"/>
                  <a:pt x="986" y="2053"/>
                  <a:pt x="988" y="2058"/>
                </a:cubicBezTo>
                <a:cubicBezTo>
                  <a:pt x="990" y="2063"/>
                  <a:pt x="992" y="2068"/>
                  <a:pt x="994" y="2073"/>
                </a:cubicBezTo>
                <a:cubicBezTo>
                  <a:pt x="995" y="2077"/>
                  <a:pt x="997" y="2082"/>
                  <a:pt x="999" y="2086"/>
                </a:cubicBezTo>
                <a:cubicBezTo>
                  <a:pt x="1001" y="2091"/>
                  <a:pt x="1003" y="2096"/>
                  <a:pt x="1005" y="2101"/>
                </a:cubicBezTo>
                <a:cubicBezTo>
                  <a:pt x="1007" y="2105"/>
                  <a:pt x="1009" y="2110"/>
                  <a:pt x="1010" y="2114"/>
                </a:cubicBezTo>
                <a:cubicBezTo>
                  <a:pt x="1012" y="2116"/>
                  <a:pt x="1013" y="2119"/>
                  <a:pt x="1014" y="2122"/>
                </a:cubicBezTo>
                <a:cubicBezTo>
                  <a:pt x="1012" y="2121"/>
                  <a:pt x="1010" y="2121"/>
                  <a:pt x="1008" y="2120"/>
                </a:cubicBezTo>
                <a:cubicBezTo>
                  <a:pt x="1005" y="2119"/>
                  <a:pt x="1001" y="2117"/>
                  <a:pt x="997" y="2116"/>
                </a:cubicBezTo>
                <a:cubicBezTo>
                  <a:pt x="993" y="2115"/>
                  <a:pt x="989" y="2113"/>
                  <a:pt x="985" y="2112"/>
                </a:cubicBezTo>
                <a:cubicBezTo>
                  <a:pt x="981" y="2110"/>
                  <a:pt x="978" y="2109"/>
                  <a:pt x="974" y="2107"/>
                </a:cubicBezTo>
                <a:cubicBezTo>
                  <a:pt x="970" y="2106"/>
                  <a:pt x="966" y="2104"/>
                  <a:pt x="962" y="2102"/>
                </a:cubicBezTo>
                <a:cubicBezTo>
                  <a:pt x="958" y="2101"/>
                  <a:pt x="954" y="2100"/>
                  <a:pt x="951" y="2098"/>
                </a:cubicBezTo>
                <a:cubicBezTo>
                  <a:pt x="947" y="2096"/>
                  <a:pt x="943" y="2095"/>
                  <a:pt x="939" y="2093"/>
                </a:cubicBezTo>
                <a:cubicBezTo>
                  <a:pt x="935" y="2092"/>
                  <a:pt x="931" y="2090"/>
                  <a:pt x="928" y="2089"/>
                </a:cubicBezTo>
                <a:cubicBezTo>
                  <a:pt x="924" y="2087"/>
                  <a:pt x="920" y="2085"/>
                  <a:pt x="916" y="2083"/>
                </a:cubicBezTo>
                <a:cubicBezTo>
                  <a:pt x="912" y="2082"/>
                  <a:pt x="908" y="2080"/>
                  <a:pt x="905" y="2079"/>
                </a:cubicBezTo>
                <a:cubicBezTo>
                  <a:pt x="901" y="2077"/>
                  <a:pt x="897" y="2075"/>
                  <a:pt x="893" y="2073"/>
                </a:cubicBezTo>
                <a:cubicBezTo>
                  <a:pt x="889" y="2072"/>
                  <a:pt x="886" y="2070"/>
                  <a:pt x="882" y="2068"/>
                </a:cubicBezTo>
                <a:cubicBezTo>
                  <a:pt x="878" y="2066"/>
                  <a:pt x="874" y="2065"/>
                  <a:pt x="870" y="2063"/>
                </a:cubicBezTo>
                <a:cubicBezTo>
                  <a:pt x="867" y="2061"/>
                  <a:pt x="863" y="2059"/>
                  <a:pt x="860" y="2058"/>
                </a:cubicBezTo>
                <a:cubicBezTo>
                  <a:pt x="856" y="2056"/>
                  <a:pt x="852" y="2054"/>
                  <a:pt x="848" y="2052"/>
                </a:cubicBezTo>
                <a:cubicBezTo>
                  <a:pt x="844" y="2050"/>
                  <a:pt x="841" y="2048"/>
                  <a:pt x="837" y="2047"/>
                </a:cubicBezTo>
                <a:cubicBezTo>
                  <a:pt x="833" y="2044"/>
                  <a:pt x="829" y="2042"/>
                  <a:pt x="825" y="2040"/>
                </a:cubicBezTo>
                <a:cubicBezTo>
                  <a:pt x="822" y="2039"/>
                  <a:pt x="818" y="2037"/>
                  <a:pt x="815" y="2035"/>
                </a:cubicBezTo>
                <a:cubicBezTo>
                  <a:pt x="811" y="2033"/>
                  <a:pt x="807" y="2031"/>
                  <a:pt x="803" y="2029"/>
                </a:cubicBezTo>
                <a:cubicBezTo>
                  <a:pt x="800" y="2027"/>
                  <a:pt x="796" y="2025"/>
                  <a:pt x="793" y="2023"/>
                </a:cubicBezTo>
                <a:cubicBezTo>
                  <a:pt x="789" y="2021"/>
                  <a:pt x="785" y="2019"/>
                  <a:pt x="781" y="2016"/>
                </a:cubicBezTo>
                <a:cubicBezTo>
                  <a:pt x="778" y="2015"/>
                  <a:pt x="774" y="2013"/>
                  <a:pt x="771" y="2011"/>
                </a:cubicBezTo>
                <a:cubicBezTo>
                  <a:pt x="767" y="2009"/>
                  <a:pt x="763" y="2006"/>
                  <a:pt x="759" y="2004"/>
                </a:cubicBezTo>
                <a:cubicBezTo>
                  <a:pt x="756" y="2002"/>
                  <a:pt x="753" y="2000"/>
                  <a:pt x="750" y="1998"/>
                </a:cubicBezTo>
                <a:cubicBezTo>
                  <a:pt x="745" y="1996"/>
                  <a:pt x="741" y="1993"/>
                  <a:pt x="736" y="1990"/>
                </a:cubicBezTo>
                <a:cubicBezTo>
                  <a:pt x="733" y="1989"/>
                  <a:pt x="731" y="1987"/>
                  <a:pt x="728" y="1986"/>
                </a:cubicBezTo>
                <a:cubicBezTo>
                  <a:pt x="722" y="1981"/>
                  <a:pt x="715" y="1977"/>
                  <a:pt x="708" y="1973"/>
                </a:cubicBezTo>
                <a:cubicBezTo>
                  <a:pt x="706" y="1972"/>
                  <a:pt x="704" y="1971"/>
                  <a:pt x="702" y="1969"/>
                </a:cubicBezTo>
                <a:cubicBezTo>
                  <a:pt x="697" y="1966"/>
                  <a:pt x="692" y="1962"/>
                  <a:pt x="686" y="1959"/>
                </a:cubicBezTo>
                <a:cubicBezTo>
                  <a:pt x="683" y="1957"/>
                  <a:pt x="680" y="1955"/>
                  <a:pt x="678" y="1953"/>
                </a:cubicBezTo>
                <a:cubicBezTo>
                  <a:pt x="674" y="1950"/>
                  <a:pt x="670" y="1948"/>
                  <a:pt x="666" y="1945"/>
                </a:cubicBezTo>
                <a:cubicBezTo>
                  <a:pt x="664" y="1937"/>
                  <a:pt x="661" y="1928"/>
                  <a:pt x="659" y="1920"/>
                </a:cubicBezTo>
                <a:cubicBezTo>
                  <a:pt x="659" y="1919"/>
                  <a:pt x="659" y="1919"/>
                  <a:pt x="658" y="1918"/>
                </a:cubicBezTo>
                <a:cubicBezTo>
                  <a:pt x="656" y="1909"/>
                  <a:pt x="653" y="1899"/>
                  <a:pt x="651" y="1890"/>
                </a:cubicBezTo>
                <a:cubicBezTo>
                  <a:pt x="650" y="1887"/>
                  <a:pt x="649" y="1883"/>
                  <a:pt x="648" y="1880"/>
                </a:cubicBezTo>
                <a:cubicBezTo>
                  <a:pt x="647" y="1874"/>
                  <a:pt x="645" y="1867"/>
                  <a:pt x="644" y="1861"/>
                </a:cubicBezTo>
                <a:cubicBezTo>
                  <a:pt x="643" y="1857"/>
                  <a:pt x="642" y="1853"/>
                  <a:pt x="641" y="1850"/>
                </a:cubicBezTo>
                <a:cubicBezTo>
                  <a:pt x="640" y="1844"/>
                  <a:pt x="639" y="1838"/>
                  <a:pt x="637" y="1832"/>
                </a:cubicBezTo>
                <a:cubicBezTo>
                  <a:pt x="636" y="1828"/>
                  <a:pt x="636" y="1824"/>
                  <a:pt x="635" y="1820"/>
                </a:cubicBezTo>
                <a:cubicBezTo>
                  <a:pt x="634" y="1814"/>
                  <a:pt x="632" y="1809"/>
                  <a:pt x="631" y="1803"/>
                </a:cubicBezTo>
                <a:cubicBezTo>
                  <a:pt x="631" y="1799"/>
                  <a:pt x="630" y="1795"/>
                  <a:pt x="629" y="1791"/>
                </a:cubicBezTo>
                <a:cubicBezTo>
                  <a:pt x="628" y="1785"/>
                  <a:pt x="627" y="1780"/>
                  <a:pt x="626" y="1774"/>
                </a:cubicBezTo>
                <a:cubicBezTo>
                  <a:pt x="625" y="1770"/>
                  <a:pt x="625" y="1766"/>
                  <a:pt x="624" y="1761"/>
                </a:cubicBezTo>
                <a:cubicBezTo>
                  <a:pt x="623" y="1756"/>
                  <a:pt x="622" y="1751"/>
                  <a:pt x="621" y="1745"/>
                </a:cubicBezTo>
                <a:cubicBezTo>
                  <a:pt x="621" y="1741"/>
                  <a:pt x="620" y="1737"/>
                  <a:pt x="619" y="1732"/>
                </a:cubicBezTo>
                <a:cubicBezTo>
                  <a:pt x="619" y="1729"/>
                  <a:pt x="618" y="1726"/>
                  <a:pt x="618" y="1724"/>
                </a:cubicBezTo>
                <a:cubicBezTo>
                  <a:pt x="619" y="1725"/>
                  <a:pt x="621" y="1726"/>
                  <a:pt x="622" y="1727"/>
                </a:cubicBezTo>
                <a:close/>
                <a:moveTo>
                  <a:pt x="676" y="1966"/>
                </a:moveTo>
                <a:cubicBezTo>
                  <a:pt x="679" y="1968"/>
                  <a:pt x="682" y="1970"/>
                  <a:pt x="685" y="1972"/>
                </a:cubicBezTo>
                <a:cubicBezTo>
                  <a:pt x="689" y="1975"/>
                  <a:pt x="693" y="1977"/>
                  <a:pt x="697" y="1980"/>
                </a:cubicBezTo>
                <a:cubicBezTo>
                  <a:pt x="700" y="1982"/>
                  <a:pt x="703" y="1984"/>
                  <a:pt x="706" y="1986"/>
                </a:cubicBezTo>
                <a:cubicBezTo>
                  <a:pt x="710" y="1988"/>
                  <a:pt x="714" y="1991"/>
                  <a:pt x="718" y="1993"/>
                </a:cubicBezTo>
                <a:cubicBezTo>
                  <a:pt x="721" y="1995"/>
                  <a:pt x="724" y="1997"/>
                  <a:pt x="728" y="1999"/>
                </a:cubicBezTo>
                <a:cubicBezTo>
                  <a:pt x="732" y="2002"/>
                  <a:pt x="736" y="2004"/>
                  <a:pt x="739" y="2006"/>
                </a:cubicBezTo>
                <a:cubicBezTo>
                  <a:pt x="743" y="2008"/>
                  <a:pt x="746" y="2010"/>
                  <a:pt x="749" y="2012"/>
                </a:cubicBezTo>
                <a:cubicBezTo>
                  <a:pt x="753" y="2014"/>
                  <a:pt x="757" y="2017"/>
                  <a:pt x="761" y="2019"/>
                </a:cubicBezTo>
                <a:cubicBezTo>
                  <a:pt x="764" y="2021"/>
                  <a:pt x="768" y="2023"/>
                  <a:pt x="771" y="2025"/>
                </a:cubicBezTo>
                <a:cubicBezTo>
                  <a:pt x="775" y="2027"/>
                  <a:pt x="779" y="2029"/>
                  <a:pt x="783" y="2031"/>
                </a:cubicBezTo>
                <a:cubicBezTo>
                  <a:pt x="786" y="2033"/>
                  <a:pt x="790" y="2035"/>
                  <a:pt x="793" y="2037"/>
                </a:cubicBezTo>
                <a:cubicBezTo>
                  <a:pt x="797" y="2039"/>
                  <a:pt x="801" y="2041"/>
                  <a:pt x="805" y="2043"/>
                </a:cubicBezTo>
                <a:cubicBezTo>
                  <a:pt x="808" y="2045"/>
                  <a:pt x="812" y="2047"/>
                  <a:pt x="815" y="2049"/>
                </a:cubicBezTo>
                <a:cubicBezTo>
                  <a:pt x="819" y="2051"/>
                  <a:pt x="823" y="2053"/>
                  <a:pt x="827" y="2055"/>
                </a:cubicBezTo>
                <a:cubicBezTo>
                  <a:pt x="831" y="2057"/>
                  <a:pt x="834" y="2058"/>
                  <a:pt x="838" y="2060"/>
                </a:cubicBezTo>
                <a:cubicBezTo>
                  <a:pt x="842" y="2062"/>
                  <a:pt x="846" y="2064"/>
                  <a:pt x="850" y="2066"/>
                </a:cubicBezTo>
                <a:cubicBezTo>
                  <a:pt x="853" y="2068"/>
                  <a:pt x="857" y="2069"/>
                  <a:pt x="860" y="2071"/>
                </a:cubicBezTo>
                <a:cubicBezTo>
                  <a:pt x="864" y="2073"/>
                  <a:pt x="868" y="2075"/>
                  <a:pt x="872" y="2077"/>
                </a:cubicBezTo>
                <a:cubicBezTo>
                  <a:pt x="876" y="2079"/>
                  <a:pt x="879" y="2080"/>
                  <a:pt x="883" y="2082"/>
                </a:cubicBezTo>
                <a:cubicBezTo>
                  <a:pt x="887" y="2084"/>
                  <a:pt x="891" y="2086"/>
                  <a:pt x="895" y="2088"/>
                </a:cubicBezTo>
                <a:cubicBezTo>
                  <a:pt x="899" y="2089"/>
                  <a:pt x="902" y="2091"/>
                  <a:pt x="906" y="2092"/>
                </a:cubicBezTo>
                <a:cubicBezTo>
                  <a:pt x="910" y="2094"/>
                  <a:pt x="914" y="2096"/>
                  <a:pt x="919" y="2098"/>
                </a:cubicBezTo>
                <a:cubicBezTo>
                  <a:pt x="922" y="2099"/>
                  <a:pt x="925" y="2101"/>
                  <a:pt x="929" y="2102"/>
                </a:cubicBezTo>
                <a:cubicBezTo>
                  <a:pt x="933" y="2104"/>
                  <a:pt x="938" y="2106"/>
                  <a:pt x="943" y="2108"/>
                </a:cubicBezTo>
                <a:cubicBezTo>
                  <a:pt x="946" y="2109"/>
                  <a:pt x="949" y="2110"/>
                  <a:pt x="952" y="2111"/>
                </a:cubicBezTo>
                <a:cubicBezTo>
                  <a:pt x="959" y="2115"/>
                  <a:pt x="967" y="2118"/>
                  <a:pt x="975" y="2121"/>
                </a:cubicBezTo>
                <a:cubicBezTo>
                  <a:pt x="976" y="2121"/>
                  <a:pt x="978" y="2122"/>
                  <a:pt x="979" y="2122"/>
                </a:cubicBezTo>
                <a:cubicBezTo>
                  <a:pt x="986" y="2125"/>
                  <a:pt x="992" y="2127"/>
                  <a:pt x="998" y="2129"/>
                </a:cubicBezTo>
                <a:cubicBezTo>
                  <a:pt x="1001" y="2130"/>
                  <a:pt x="1004" y="2131"/>
                  <a:pt x="1007" y="2132"/>
                </a:cubicBezTo>
                <a:cubicBezTo>
                  <a:pt x="1012" y="2134"/>
                  <a:pt x="1016" y="2136"/>
                  <a:pt x="1021" y="2137"/>
                </a:cubicBezTo>
                <a:cubicBezTo>
                  <a:pt x="1021" y="2137"/>
                  <a:pt x="1021" y="2137"/>
                  <a:pt x="1021" y="2137"/>
                </a:cubicBezTo>
                <a:cubicBezTo>
                  <a:pt x="1021" y="2137"/>
                  <a:pt x="1021" y="2137"/>
                  <a:pt x="1021" y="2137"/>
                </a:cubicBezTo>
                <a:cubicBezTo>
                  <a:pt x="1025" y="2146"/>
                  <a:pt x="1028" y="2154"/>
                  <a:pt x="1032" y="2162"/>
                </a:cubicBezTo>
                <a:cubicBezTo>
                  <a:pt x="1033" y="2164"/>
                  <a:pt x="1034" y="2165"/>
                  <a:pt x="1034" y="2167"/>
                </a:cubicBezTo>
                <a:cubicBezTo>
                  <a:pt x="1039" y="2177"/>
                  <a:pt x="1044" y="2187"/>
                  <a:pt x="1049" y="2197"/>
                </a:cubicBezTo>
                <a:cubicBezTo>
                  <a:pt x="1051" y="2200"/>
                  <a:pt x="1053" y="2203"/>
                  <a:pt x="1054" y="2206"/>
                </a:cubicBezTo>
                <a:cubicBezTo>
                  <a:pt x="1058" y="2213"/>
                  <a:pt x="1061" y="2220"/>
                  <a:pt x="1065" y="2227"/>
                </a:cubicBezTo>
                <a:cubicBezTo>
                  <a:pt x="1067" y="2231"/>
                  <a:pt x="1069" y="2235"/>
                  <a:pt x="1071" y="2239"/>
                </a:cubicBezTo>
                <a:cubicBezTo>
                  <a:pt x="1075" y="2245"/>
                  <a:pt x="1078" y="2251"/>
                  <a:pt x="1081" y="2257"/>
                </a:cubicBezTo>
                <a:cubicBezTo>
                  <a:pt x="1084" y="2261"/>
                  <a:pt x="1086" y="2265"/>
                  <a:pt x="1088" y="2269"/>
                </a:cubicBezTo>
                <a:cubicBezTo>
                  <a:pt x="1092" y="2275"/>
                  <a:pt x="1095" y="2280"/>
                  <a:pt x="1098" y="2286"/>
                </a:cubicBezTo>
                <a:cubicBezTo>
                  <a:pt x="1101" y="2290"/>
                  <a:pt x="1103" y="2294"/>
                  <a:pt x="1106" y="2299"/>
                </a:cubicBezTo>
                <a:cubicBezTo>
                  <a:pt x="1109" y="2304"/>
                  <a:pt x="1113" y="2310"/>
                  <a:pt x="1116" y="2315"/>
                </a:cubicBezTo>
                <a:cubicBezTo>
                  <a:pt x="1119" y="2319"/>
                  <a:pt x="1121" y="2323"/>
                  <a:pt x="1124" y="2328"/>
                </a:cubicBezTo>
                <a:cubicBezTo>
                  <a:pt x="1127" y="2333"/>
                  <a:pt x="1131" y="2338"/>
                  <a:pt x="1134" y="2344"/>
                </a:cubicBezTo>
                <a:cubicBezTo>
                  <a:pt x="1137" y="2348"/>
                  <a:pt x="1140" y="2352"/>
                  <a:pt x="1143" y="2356"/>
                </a:cubicBezTo>
                <a:cubicBezTo>
                  <a:pt x="1145" y="2359"/>
                  <a:pt x="1146" y="2362"/>
                  <a:pt x="1148" y="2365"/>
                </a:cubicBezTo>
                <a:cubicBezTo>
                  <a:pt x="1147" y="2364"/>
                  <a:pt x="1145" y="2364"/>
                  <a:pt x="1143" y="2364"/>
                </a:cubicBezTo>
                <a:cubicBezTo>
                  <a:pt x="1139" y="2363"/>
                  <a:pt x="1135" y="2362"/>
                  <a:pt x="1132" y="2361"/>
                </a:cubicBezTo>
                <a:cubicBezTo>
                  <a:pt x="1127" y="2359"/>
                  <a:pt x="1123" y="2358"/>
                  <a:pt x="1118" y="2357"/>
                </a:cubicBezTo>
                <a:cubicBezTo>
                  <a:pt x="1115" y="2356"/>
                  <a:pt x="1111" y="2355"/>
                  <a:pt x="1107" y="2354"/>
                </a:cubicBezTo>
                <a:cubicBezTo>
                  <a:pt x="1102" y="2353"/>
                  <a:pt x="1098" y="2351"/>
                  <a:pt x="1094" y="2350"/>
                </a:cubicBezTo>
                <a:cubicBezTo>
                  <a:pt x="1090" y="2349"/>
                  <a:pt x="1086" y="2348"/>
                  <a:pt x="1082" y="2347"/>
                </a:cubicBezTo>
                <a:cubicBezTo>
                  <a:pt x="1078" y="2345"/>
                  <a:pt x="1074" y="2344"/>
                  <a:pt x="1069" y="2343"/>
                </a:cubicBezTo>
                <a:cubicBezTo>
                  <a:pt x="1065" y="2341"/>
                  <a:pt x="1062" y="2340"/>
                  <a:pt x="1058" y="2339"/>
                </a:cubicBezTo>
                <a:cubicBezTo>
                  <a:pt x="1053" y="2338"/>
                  <a:pt x="1049" y="2336"/>
                  <a:pt x="1045" y="2335"/>
                </a:cubicBezTo>
                <a:cubicBezTo>
                  <a:pt x="1041" y="2334"/>
                  <a:pt x="1037" y="2332"/>
                  <a:pt x="1033" y="2331"/>
                </a:cubicBezTo>
                <a:cubicBezTo>
                  <a:pt x="1029" y="2330"/>
                  <a:pt x="1025" y="2328"/>
                  <a:pt x="1021" y="2327"/>
                </a:cubicBezTo>
                <a:cubicBezTo>
                  <a:pt x="1017" y="2325"/>
                  <a:pt x="1013" y="2324"/>
                  <a:pt x="1009" y="2323"/>
                </a:cubicBezTo>
                <a:cubicBezTo>
                  <a:pt x="1005" y="2321"/>
                  <a:pt x="1001" y="2320"/>
                  <a:pt x="997" y="2318"/>
                </a:cubicBezTo>
                <a:cubicBezTo>
                  <a:pt x="993" y="2317"/>
                  <a:pt x="989" y="2315"/>
                  <a:pt x="985" y="2314"/>
                </a:cubicBezTo>
                <a:cubicBezTo>
                  <a:pt x="981" y="2312"/>
                  <a:pt x="977" y="2311"/>
                  <a:pt x="972" y="2309"/>
                </a:cubicBezTo>
                <a:cubicBezTo>
                  <a:pt x="969" y="2308"/>
                  <a:pt x="965" y="2306"/>
                  <a:pt x="961" y="2305"/>
                </a:cubicBezTo>
                <a:cubicBezTo>
                  <a:pt x="957" y="2303"/>
                  <a:pt x="953" y="2301"/>
                  <a:pt x="949" y="2300"/>
                </a:cubicBezTo>
                <a:cubicBezTo>
                  <a:pt x="945" y="2298"/>
                  <a:pt x="941" y="2297"/>
                  <a:pt x="938" y="2295"/>
                </a:cubicBezTo>
                <a:cubicBezTo>
                  <a:pt x="933" y="2293"/>
                  <a:pt x="929" y="2291"/>
                  <a:pt x="925" y="2290"/>
                </a:cubicBezTo>
                <a:cubicBezTo>
                  <a:pt x="921" y="2288"/>
                  <a:pt x="918" y="2287"/>
                  <a:pt x="914" y="2285"/>
                </a:cubicBezTo>
                <a:cubicBezTo>
                  <a:pt x="910" y="2283"/>
                  <a:pt x="905" y="2281"/>
                  <a:pt x="901" y="2279"/>
                </a:cubicBezTo>
                <a:cubicBezTo>
                  <a:pt x="898" y="2278"/>
                  <a:pt x="894" y="2276"/>
                  <a:pt x="891" y="2275"/>
                </a:cubicBezTo>
                <a:cubicBezTo>
                  <a:pt x="886" y="2273"/>
                  <a:pt x="882" y="2270"/>
                  <a:pt x="877" y="2268"/>
                </a:cubicBezTo>
                <a:cubicBezTo>
                  <a:pt x="874" y="2267"/>
                  <a:pt x="871" y="2265"/>
                  <a:pt x="868" y="2264"/>
                </a:cubicBezTo>
                <a:cubicBezTo>
                  <a:pt x="863" y="2261"/>
                  <a:pt x="858" y="2259"/>
                  <a:pt x="853" y="2257"/>
                </a:cubicBezTo>
                <a:cubicBezTo>
                  <a:pt x="850" y="2255"/>
                  <a:pt x="847" y="2254"/>
                  <a:pt x="845" y="2253"/>
                </a:cubicBezTo>
                <a:cubicBezTo>
                  <a:pt x="839" y="2250"/>
                  <a:pt x="832" y="2246"/>
                  <a:pt x="826" y="2243"/>
                </a:cubicBezTo>
                <a:cubicBezTo>
                  <a:pt x="825" y="2242"/>
                  <a:pt x="823" y="2242"/>
                  <a:pt x="822" y="2241"/>
                </a:cubicBezTo>
                <a:cubicBezTo>
                  <a:pt x="814" y="2237"/>
                  <a:pt x="807" y="2233"/>
                  <a:pt x="799" y="2229"/>
                </a:cubicBezTo>
                <a:cubicBezTo>
                  <a:pt x="797" y="2228"/>
                  <a:pt x="796" y="2227"/>
                  <a:pt x="794" y="2226"/>
                </a:cubicBezTo>
                <a:cubicBezTo>
                  <a:pt x="788" y="2223"/>
                  <a:pt x="783" y="2220"/>
                  <a:pt x="778" y="2217"/>
                </a:cubicBezTo>
                <a:cubicBezTo>
                  <a:pt x="772" y="2207"/>
                  <a:pt x="767" y="2196"/>
                  <a:pt x="762" y="2186"/>
                </a:cubicBezTo>
                <a:cubicBezTo>
                  <a:pt x="761" y="2184"/>
                  <a:pt x="760" y="2182"/>
                  <a:pt x="759" y="2180"/>
                </a:cubicBezTo>
                <a:cubicBezTo>
                  <a:pt x="755" y="2172"/>
                  <a:pt x="750" y="2163"/>
                  <a:pt x="746" y="2154"/>
                </a:cubicBezTo>
                <a:cubicBezTo>
                  <a:pt x="744" y="2150"/>
                  <a:pt x="743" y="2146"/>
                  <a:pt x="741" y="2142"/>
                </a:cubicBezTo>
                <a:cubicBezTo>
                  <a:pt x="738" y="2136"/>
                  <a:pt x="734" y="2129"/>
                  <a:pt x="731" y="2122"/>
                </a:cubicBezTo>
                <a:cubicBezTo>
                  <a:pt x="729" y="2117"/>
                  <a:pt x="728" y="2113"/>
                  <a:pt x="726" y="2108"/>
                </a:cubicBezTo>
                <a:cubicBezTo>
                  <a:pt x="723" y="2102"/>
                  <a:pt x="720" y="2095"/>
                  <a:pt x="717" y="2089"/>
                </a:cubicBezTo>
                <a:cubicBezTo>
                  <a:pt x="715" y="2084"/>
                  <a:pt x="714" y="2080"/>
                  <a:pt x="712" y="2075"/>
                </a:cubicBezTo>
                <a:cubicBezTo>
                  <a:pt x="709" y="2069"/>
                  <a:pt x="707" y="2062"/>
                  <a:pt x="704" y="2056"/>
                </a:cubicBezTo>
                <a:cubicBezTo>
                  <a:pt x="702" y="2051"/>
                  <a:pt x="700" y="2046"/>
                  <a:pt x="699" y="2041"/>
                </a:cubicBezTo>
                <a:cubicBezTo>
                  <a:pt x="696" y="2035"/>
                  <a:pt x="694" y="2029"/>
                  <a:pt x="692" y="2022"/>
                </a:cubicBezTo>
                <a:cubicBezTo>
                  <a:pt x="690" y="2018"/>
                  <a:pt x="688" y="2013"/>
                  <a:pt x="686" y="2008"/>
                </a:cubicBezTo>
                <a:cubicBezTo>
                  <a:pt x="684" y="2001"/>
                  <a:pt x="682" y="1995"/>
                  <a:pt x="680" y="1989"/>
                </a:cubicBezTo>
                <a:cubicBezTo>
                  <a:pt x="678" y="1984"/>
                  <a:pt x="677" y="1979"/>
                  <a:pt x="675" y="1974"/>
                </a:cubicBezTo>
                <a:cubicBezTo>
                  <a:pt x="674" y="1970"/>
                  <a:pt x="673" y="1967"/>
                  <a:pt x="672" y="1964"/>
                </a:cubicBezTo>
                <a:cubicBezTo>
                  <a:pt x="673" y="1965"/>
                  <a:pt x="674" y="1965"/>
                  <a:pt x="676" y="1966"/>
                </a:cubicBezTo>
                <a:close/>
                <a:moveTo>
                  <a:pt x="791" y="2238"/>
                </a:moveTo>
                <a:cubicBezTo>
                  <a:pt x="794" y="2240"/>
                  <a:pt x="797" y="2242"/>
                  <a:pt x="801" y="2243"/>
                </a:cubicBezTo>
                <a:cubicBezTo>
                  <a:pt x="805" y="2246"/>
                  <a:pt x="809" y="2248"/>
                  <a:pt x="813" y="2250"/>
                </a:cubicBezTo>
                <a:cubicBezTo>
                  <a:pt x="817" y="2252"/>
                  <a:pt x="820" y="2254"/>
                  <a:pt x="824" y="2255"/>
                </a:cubicBezTo>
                <a:cubicBezTo>
                  <a:pt x="828" y="2258"/>
                  <a:pt x="832" y="2260"/>
                  <a:pt x="836" y="2262"/>
                </a:cubicBezTo>
                <a:cubicBezTo>
                  <a:pt x="840" y="2264"/>
                  <a:pt x="843" y="2265"/>
                  <a:pt x="847" y="2267"/>
                </a:cubicBezTo>
                <a:cubicBezTo>
                  <a:pt x="851" y="2269"/>
                  <a:pt x="855" y="2271"/>
                  <a:pt x="859" y="2273"/>
                </a:cubicBezTo>
                <a:cubicBezTo>
                  <a:pt x="863" y="2275"/>
                  <a:pt x="866" y="2276"/>
                  <a:pt x="870" y="2278"/>
                </a:cubicBezTo>
                <a:cubicBezTo>
                  <a:pt x="874" y="2280"/>
                  <a:pt x="878" y="2282"/>
                  <a:pt x="883" y="2284"/>
                </a:cubicBezTo>
                <a:cubicBezTo>
                  <a:pt x="886" y="2286"/>
                  <a:pt x="890" y="2287"/>
                  <a:pt x="893" y="2289"/>
                </a:cubicBezTo>
                <a:cubicBezTo>
                  <a:pt x="898" y="2291"/>
                  <a:pt x="902" y="2293"/>
                  <a:pt x="906" y="2295"/>
                </a:cubicBezTo>
                <a:cubicBezTo>
                  <a:pt x="910" y="2296"/>
                  <a:pt x="913" y="2298"/>
                  <a:pt x="917" y="2299"/>
                </a:cubicBezTo>
                <a:cubicBezTo>
                  <a:pt x="921" y="2301"/>
                  <a:pt x="925" y="2303"/>
                  <a:pt x="930" y="2305"/>
                </a:cubicBezTo>
                <a:cubicBezTo>
                  <a:pt x="933" y="2306"/>
                  <a:pt x="937" y="2308"/>
                  <a:pt x="941" y="2309"/>
                </a:cubicBezTo>
                <a:cubicBezTo>
                  <a:pt x="945" y="2311"/>
                  <a:pt x="949" y="2313"/>
                  <a:pt x="953" y="2314"/>
                </a:cubicBezTo>
                <a:cubicBezTo>
                  <a:pt x="957" y="2316"/>
                  <a:pt x="961" y="2317"/>
                  <a:pt x="964" y="2319"/>
                </a:cubicBezTo>
                <a:cubicBezTo>
                  <a:pt x="969" y="2320"/>
                  <a:pt x="973" y="2322"/>
                  <a:pt x="977" y="2324"/>
                </a:cubicBezTo>
                <a:cubicBezTo>
                  <a:pt x="981" y="2325"/>
                  <a:pt x="985" y="2326"/>
                  <a:pt x="988" y="2328"/>
                </a:cubicBezTo>
                <a:cubicBezTo>
                  <a:pt x="993" y="2329"/>
                  <a:pt x="997" y="2331"/>
                  <a:pt x="1002" y="2333"/>
                </a:cubicBezTo>
                <a:cubicBezTo>
                  <a:pt x="1005" y="2334"/>
                  <a:pt x="1009" y="2335"/>
                  <a:pt x="1012" y="2337"/>
                </a:cubicBezTo>
                <a:cubicBezTo>
                  <a:pt x="1017" y="2338"/>
                  <a:pt x="1021" y="2340"/>
                  <a:pt x="1026" y="2341"/>
                </a:cubicBezTo>
                <a:cubicBezTo>
                  <a:pt x="1030" y="2342"/>
                  <a:pt x="1033" y="2344"/>
                  <a:pt x="1037" y="2345"/>
                </a:cubicBezTo>
                <a:cubicBezTo>
                  <a:pt x="1041" y="2346"/>
                  <a:pt x="1046" y="2348"/>
                  <a:pt x="1051" y="2349"/>
                </a:cubicBezTo>
                <a:cubicBezTo>
                  <a:pt x="1054" y="2351"/>
                  <a:pt x="1058" y="2352"/>
                  <a:pt x="1061" y="2353"/>
                </a:cubicBezTo>
                <a:cubicBezTo>
                  <a:pt x="1066" y="2354"/>
                  <a:pt x="1071" y="2356"/>
                  <a:pt x="1076" y="2357"/>
                </a:cubicBezTo>
                <a:cubicBezTo>
                  <a:pt x="1079" y="2358"/>
                  <a:pt x="1082" y="2359"/>
                  <a:pt x="1086" y="2360"/>
                </a:cubicBezTo>
                <a:cubicBezTo>
                  <a:pt x="1092" y="2362"/>
                  <a:pt x="1098" y="2364"/>
                  <a:pt x="1104" y="2365"/>
                </a:cubicBezTo>
                <a:cubicBezTo>
                  <a:pt x="1106" y="2366"/>
                  <a:pt x="1108" y="2367"/>
                  <a:pt x="1110" y="2367"/>
                </a:cubicBezTo>
                <a:cubicBezTo>
                  <a:pt x="1118" y="2369"/>
                  <a:pt x="1127" y="2372"/>
                  <a:pt x="1135" y="2374"/>
                </a:cubicBezTo>
                <a:cubicBezTo>
                  <a:pt x="1137" y="2374"/>
                  <a:pt x="1140" y="2375"/>
                  <a:pt x="1142" y="2376"/>
                </a:cubicBezTo>
                <a:cubicBezTo>
                  <a:pt x="1148" y="2377"/>
                  <a:pt x="1153" y="2378"/>
                  <a:pt x="1159" y="2380"/>
                </a:cubicBezTo>
                <a:cubicBezTo>
                  <a:pt x="1159" y="2380"/>
                  <a:pt x="1159" y="2380"/>
                  <a:pt x="1159" y="2380"/>
                </a:cubicBezTo>
                <a:cubicBezTo>
                  <a:pt x="1159" y="2380"/>
                  <a:pt x="1159" y="2380"/>
                  <a:pt x="1159" y="2380"/>
                </a:cubicBezTo>
                <a:cubicBezTo>
                  <a:pt x="1166" y="2390"/>
                  <a:pt x="1173" y="2400"/>
                  <a:pt x="1180" y="2410"/>
                </a:cubicBezTo>
                <a:cubicBezTo>
                  <a:pt x="1180" y="2410"/>
                  <a:pt x="1181" y="2410"/>
                  <a:pt x="1181" y="2411"/>
                </a:cubicBezTo>
                <a:cubicBezTo>
                  <a:pt x="1188" y="2421"/>
                  <a:pt x="1195" y="2430"/>
                  <a:pt x="1203" y="2440"/>
                </a:cubicBezTo>
                <a:cubicBezTo>
                  <a:pt x="1205" y="2443"/>
                  <a:pt x="1208" y="2447"/>
                  <a:pt x="1211" y="2450"/>
                </a:cubicBezTo>
                <a:cubicBezTo>
                  <a:pt x="1216" y="2457"/>
                  <a:pt x="1221" y="2463"/>
                  <a:pt x="1227" y="2470"/>
                </a:cubicBezTo>
                <a:cubicBezTo>
                  <a:pt x="1230" y="2474"/>
                  <a:pt x="1233" y="2477"/>
                  <a:pt x="1236" y="2481"/>
                </a:cubicBezTo>
                <a:cubicBezTo>
                  <a:pt x="1241" y="2487"/>
                  <a:pt x="1246" y="2493"/>
                  <a:pt x="1251" y="2499"/>
                </a:cubicBezTo>
                <a:cubicBezTo>
                  <a:pt x="1254" y="2503"/>
                  <a:pt x="1258" y="2507"/>
                  <a:pt x="1262" y="2511"/>
                </a:cubicBezTo>
                <a:cubicBezTo>
                  <a:pt x="1266" y="2517"/>
                  <a:pt x="1271" y="2522"/>
                  <a:pt x="1276" y="2528"/>
                </a:cubicBezTo>
                <a:cubicBezTo>
                  <a:pt x="1280" y="2532"/>
                  <a:pt x="1284" y="2536"/>
                  <a:pt x="1287" y="2540"/>
                </a:cubicBezTo>
                <a:cubicBezTo>
                  <a:pt x="1292" y="2545"/>
                  <a:pt x="1297" y="2550"/>
                  <a:pt x="1302" y="2556"/>
                </a:cubicBezTo>
                <a:cubicBezTo>
                  <a:pt x="1306" y="2560"/>
                  <a:pt x="1310" y="2564"/>
                  <a:pt x="1314" y="2568"/>
                </a:cubicBezTo>
                <a:cubicBezTo>
                  <a:pt x="1319" y="2573"/>
                  <a:pt x="1324" y="2578"/>
                  <a:pt x="1329" y="2583"/>
                </a:cubicBezTo>
                <a:cubicBezTo>
                  <a:pt x="1332" y="2587"/>
                  <a:pt x="1336" y="2591"/>
                  <a:pt x="1340" y="2595"/>
                </a:cubicBezTo>
                <a:cubicBezTo>
                  <a:pt x="1343" y="2597"/>
                  <a:pt x="1346" y="2600"/>
                  <a:pt x="1349" y="2603"/>
                </a:cubicBezTo>
                <a:cubicBezTo>
                  <a:pt x="1348" y="2603"/>
                  <a:pt x="1346" y="2603"/>
                  <a:pt x="1345" y="2603"/>
                </a:cubicBezTo>
                <a:cubicBezTo>
                  <a:pt x="1342" y="2602"/>
                  <a:pt x="1338" y="2602"/>
                  <a:pt x="1335" y="2601"/>
                </a:cubicBezTo>
                <a:cubicBezTo>
                  <a:pt x="1330" y="2601"/>
                  <a:pt x="1326" y="2600"/>
                  <a:pt x="1321" y="2600"/>
                </a:cubicBezTo>
                <a:cubicBezTo>
                  <a:pt x="1318" y="2599"/>
                  <a:pt x="1314" y="2599"/>
                  <a:pt x="1311" y="2598"/>
                </a:cubicBezTo>
                <a:cubicBezTo>
                  <a:pt x="1306" y="2598"/>
                  <a:pt x="1302" y="2597"/>
                  <a:pt x="1298" y="2597"/>
                </a:cubicBezTo>
                <a:cubicBezTo>
                  <a:pt x="1294" y="2596"/>
                  <a:pt x="1290" y="2595"/>
                  <a:pt x="1287" y="2595"/>
                </a:cubicBezTo>
                <a:cubicBezTo>
                  <a:pt x="1283" y="2594"/>
                  <a:pt x="1278" y="2594"/>
                  <a:pt x="1274" y="2593"/>
                </a:cubicBezTo>
                <a:cubicBezTo>
                  <a:pt x="1270" y="2592"/>
                  <a:pt x="1267" y="2592"/>
                  <a:pt x="1263" y="2591"/>
                </a:cubicBezTo>
                <a:cubicBezTo>
                  <a:pt x="1259" y="2590"/>
                  <a:pt x="1255" y="2590"/>
                  <a:pt x="1250" y="2589"/>
                </a:cubicBezTo>
                <a:cubicBezTo>
                  <a:pt x="1247" y="2588"/>
                  <a:pt x="1243" y="2588"/>
                  <a:pt x="1240" y="2587"/>
                </a:cubicBezTo>
                <a:cubicBezTo>
                  <a:pt x="1235" y="2586"/>
                  <a:pt x="1231" y="2585"/>
                  <a:pt x="1227" y="2584"/>
                </a:cubicBezTo>
                <a:cubicBezTo>
                  <a:pt x="1223" y="2584"/>
                  <a:pt x="1220" y="2583"/>
                  <a:pt x="1216" y="2582"/>
                </a:cubicBezTo>
                <a:cubicBezTo>
                  <a:pt x="1212" y="2582"/>
                  <a:pt x="1207" y="2581"/>
                  <a:pt x="1203" y="2580"/>
                </a:cubicBezTo>
                <a:cubicBezTo>
                  <a:pt x="1200" y="2579"/>
                  <a:pt x="1196" y="2578"/>
                  <a:pt x="1193" y="2577"/>
                </a:cubicBezTo>
                <a:cubicBezTo>
                  <a:pt x="1188" y="2577"/>
                  <a:pt x="1184" y="2576"/>
                  <a:pt x="1180" y="2575"/>
                </a:cubicBezTo>
                <a:cubicBezTo>
                  <a:pt x="1176" y="2574"/>
                  <a:pt x="1173" y="2573"/>
                  <a:pt x="1169" y="2572"/>
                </a:cubicBezTo>
                <a:cubicBezTo>
                  <a:pt x="1165" y="2571"/>
                  <a:pt x="1161" y="2570"/>
                  <a:pt x="1156" y="2569"/>
                </a:cubicBezTo>
                <a:cubicBezTo>
                  <a:pt x="1153" y="2568"/>
                  <a:pt x="1149" y="2567"/>
                  <a:pt x="1146" y="2567"/>
                </a:cubicBezTo>
                <a:cubicBezTo>
                  <a:pt x="1142" y="2565"/>
                  <a:pt x="1137" y="2564"/>
                  <a:pt x="1133" y="2563"/>
                </a:cubicBezTo>
                <a:cubicBezTo>
                  <a:pt x="1129" y="2562"/>
                  <a:pt x="1126" y="2561"/>
                  <a:pt x="1123" y="2560"/>
                </a:cubicBezTo>
                <a:cubicBezTo>
                  <a:pt x="1118" y="2559"/>
                  <a:pt x="1114" y="2558"/>
                  <a:pt x="1110" y="2557"/>
                </a:cubicBezTo>
                <a:cubicBezTo>
                  <a:pt x="1106" y="2556"/>
                  <a:pt x="1103" y="2555"/>
                  <a:pt x="1100" y="2554"/>
                </a:cubicBezTo>
                <a:cubicBezTo>
                  <a:pt x="1095" y="2553"/>
                  <a:pt x="1091" y="2551"/>
                  <a:pt x="1086" y="2550"/>
                </a:cubicBezTo>
                <a:cubicBezTo>
                  <a:pt x="1083" y="2549"/>
                  <a:pt x="1080" y="2548"/>
                  <a:pt x="1077" y="2547"/>
                </a:cubicBezTo>
                <a:cubicBezTo>
                  <a:pt x="1072" y="2546"/>
                  <a:pt x="1067" y="2544"/>
                  <a:pt x="1062" y="2543"/>
                </a:cubicBezTo>
                <a:cubicBezTo>
                  <a:pt x="1060" y="2542"/>
                  <a:pt x="1057" y="2541"/>
                  <a:pt x="1054" y="2540"/>
                </a:cubicBezTo>
                <a:cubicBezTo>
                  <a:pt x="1048" y="2538"/>
                  <a:pt x="1043" y="2537"/>
                  <a:pt x="1037" y="2535"/>
                </a:cubicBezTo>
                <a:cubicBezTo>
                  <a:pt x="1035" y="2534"/>
                  <a:pt x="1033" y="2533"/>
                  <a:pt x="1031" y="2533"/>
                </a:cubicBezTo>
                <a:cubicBezTo>
                  <a:pt x="1024" y="2530"/>
                  <a:pt x="1016" y="2527"/>
                  <a:pt x="1009" y="2525"/>
                </a:cubicBezTo>
                <a:cubicBezTo>
                  <a:pt x="1008" y="2524"/>
                  <a:pt x="1007" y="2524"/>
                  <a:pt x="1006" y="2524"/>
                </a:cubicBezTo>
                <a:cubicBezTo>
                  <a:pt x="1000" y="2522"/>
                  <a:pt x="993" y="2519"/>
                  <a:pt x="987" y="2517"/>
                </a:cubicBezTo>
                <a:cubicBezTo>
                  <a:pt x="983" y="2512"/>
                  <a:pt x="978" y="2507"/>
                  <a:pt x="974" y="2502"/>
                </a:cubicBezTo>
                <a:cubicBezTo>
                  <a:pt x="974" y="2502"/>
                  <a:pt x="973" y="2501"/>
                  <a:pt x="973" y="2501"/>
                </a:cubicBezTo>
                <a:cubicBezTo>
                  <a:pt x="968" y="2495"/>
                  <a:pt x="963" y="2489"/>
                  <a:pt x="958" y="2484"/>
                </a:cubicBezTo>
                <a:cubicBezTo>
                  <a:pt x="957" y="2482"/>
                  <a:pt x="955" y="2480"/>
                  <a:pt x="954" y="2478"/>
                </a:cubicBezTo>
                <a:cubicBezTo>
                  <a:pt x="950" y="2474"/>
                  <a:pt x="947" y="2471"/>
                  <a:pt x="944" y="2467"/>
                </a:cubicBezTo>
                <a:cubicBezTo>
                  <a:pt x="942" y="2464"/>
                  <a:pt x="940" y="2462"/>
                  <a:pt x="938" y="2460"/>
                </a:cubicBezTo>
                <a:cubicBezTo>
                  <a:pt x="936" y="2456"/>
                  <a:pt x="933" y="2453"/>
                  <a:pt x="930" y="2449"/>
                </a:cubicBezTo>
                <a:cubicBezTo>
                  <a:pt x="928" y="2447"/>
                  <a:pt x="926" y="2445"/>
                  <a:pt x="924" y="2442"/>
                </a:cubicBezTo>
                <a:cubicBezTo>
                  <a:pt x="921" y="2439"/>
                  <a:pt x="919" y="2435"/>
                  <a:pt x="916" y="2432"/>
                </a:cubicBezTo>
                <a:cubicBezTo>
                  <a:pt x="914" y="2429"/>
                  <a:pt x="912" y="2427"/>
                  <a:pt x="910" y="2424"/>
                </a:cubicBezTo>
                <a:cubicBezTo>
                  <a:pt x="908" y="2421"/>
                  <a:pt x="905" y="2418"/>
                  <a:pt x="903" y="2414"/>
                </a:cubicBezTo>
                <a:cubicBezTo>
                  <a:pt x="901" y="2412"/>
                  <a:pt x="899" y="2409"/>
                  <a:pt x="897" y="2406"/>
                </a:cubicBezTo>
                <a:cubicBezTo>
                  <a:pt x="894" y="2403"/>
                  <a:pt x="892" y="2400"/>
                  <a:pt x="889" y="2396"/>
                </a:cubicBezTo>
                <a:cubicBezTo>
                  <a:pt x="888" y="2394"/>
                  <a:pt x="886" y="2391"/>
                  <a:pt x="884" y="2388"/>
                </a:cubicBezTo>
                <a:cubicBezTo>
                  <a:pt x="881" y="2385"/>
                  <a:pt x="879" y="2381"/>
                  <a:pt x="877" y="2378"/>
                </a:cubicBezTo>
                <a:cubicBezTo>
                  <a:pt x="875" y="2375"/>
                  <a:pt x="873" y="2373"/>
                  <a:pt x="871" y="2370"/>
                </a:cubicBezTo>
                <a:cubicBezTo>
                  <a:pt x="868" y="2367"/>
                  <a:pt x="866" y="2363"/>
                  <a:pt x="864" y="2360"/>
                </a:cubicBezTo>
                <a:cubicBezTo>
                  <a:pt x="862" y="2357"/>
                  <a:pt x="860" y="2354"/>
                  <a:pt x="858" y="2351"/>
                </a:cubicBezTo>
                <a:cubicBezTo>
                  <a:pt x="856" y="2348"/>
                  <a:pt x="854" y="2345"/>
                  <a:pt x="851" y="2341"/>
                </a:cubicBezTo>
                <a:cubicBezTo>
                  <a:pt x="850" y="2338"/>
                  <a:pt x="848" y="2336"/>
                  <a:pt x="846" y="2333"/>
                </a:cubicBezTo>
                <a:cubicBezTo>
                  <a:pt x="844" y="2329"/>
                  <a:pt x="841" y="2326"/>
                  <a:pt x="839" y="2323"/>
                </a:cubicBezTo>
                <a:cubicBezTo>
                  <a:pt x="837" y="2320"/>
                  <a:pt x="836" y="2317"/>
                  <a:pt x="834" y="2314"/>
                </a:cubicBezTo>
                <a:cubicBezTo>
                  <a:pt x="832" y="2311"/>
                  <a:pt x="830" y="2307"/>
                  <a:pt x="827" y="2304"/>
                </a:cubicBezTo>
                <a:cubicBezTo>
                  <a:pt x="826" y="2301"/>
                  <a:pt x="824" y="2298"/>
                  <a:pt x="822" y="2295"/>
                </a:cubicBezTo>
                <a:cubicBezTo>
                  <a:pt x="820" y="2292"/>
                  <a:pt x="818" y="2288"/>
                  <a:pt x="816" y="2284"/>
                </a:cubicBezTo>
                <a:cubicBezTo>
                  <a:pt x="814" y="2282"/>
                  <a:pt x="812" y="2279"/>
                  <a:pt x="811" y="2276"/>
                </a:cubicBezTo>
                <a:cubicBezTo>
                  <a:pt x="809" y="2273"/>
                  <a:pt x="806" y="2269"/>
                  <a:pt x="804" y="2265"/>
                </a:cubicBezTo>
                <a:cubicBezTo>
                  <a:pt x="803" y="2262"/>
                  <a:pt x="801" y="2260"/>
                  <a:pt x="800" y="2257"/>
                </a:cubicBezTo>
                <a:cubicBezTo>
                  <a:pt x="797" y="2253"/>
                  <a:pt x="795" y="2249"/>
                  <a:pt x="793" y="2245"/>
                </a:cubicBezTo>
                <a:cubicBezTo>
                  <a:pt x="792" y="2243"/>
                  <a:pt x="790" y="2240"/>
                  <a:pt x="789" y="2238"/>
                </a:cubicBezTo>
                <a:cubicBezTo>
                  <a:pt x="789" y="2237"/>
                  <a:pt x="788" y="2237"/>
                  <a:pt x="788" y="2237"/>
                </a:cubicBezTo>
                <a:cubicBezTo>
                  <a:pt x="789" y="2237"/>
                  <a:pt x="790" y="2238"/>
                  <a:pt x="791" y="2238"/>
                </a:cubicBezTo>
                <a:close/>
                <a:moveTo>
                  <a:pt x="1342" y="2580"/>
                </a:moveTo>
                <a:cubicBezTo>
                  <a:pt x="1341" y="2579"/>
                  <a:pt x="1340" y="2577"/>
                  <a:pt x="1339" y="2576"/>
                </a:cubicBezTo>
                <a:cubicBezTo>
                  <a:pt x="1331" y="2569"/>
                  <a:pt x="1323" y="2561"/>
                  <a:pt x="1316" y="2552"/>
                </a:cubicBezTo>
                <a:cubicBezTo>
                  <a:pt x="1312" y="2549"/>
                  <a:pt x="1309" y="2546"/>
                  <a:pt x="1306" y="2543"/>
                </a:cubicBezTo>
                <a:cubicBezTo>
                  <a:pt x="1301" y="2537"/>
                  <a:pt x="1295" y="2531"/>
                  <a:pt x="1290" y="2525"/>
                </a:cubicBezTo>
                <a:cubicBezTo>
                  <a:pt x="1286" y="2521"/>
                  <a:pt x="1283" y="2517"/>
                  <a:pt x="1279" y="2513"/>
                </a:cubicBezTo>
                <a:cubicBezTo>
                  <a:pt x="1274" y="2508"/>
                  <a:pt x="1269" y="2502"/>
                  <a:pt x="1265" y="2496"/>
                </a:cubicBezTo>
                <a:cubicBezTo>
                  <a:pt x="1261" y="2492"/>
                  <a:pt x="1258" y="2488"/>
                  <a:pt x="1254" y="2484"/>
                </a:cubicBezTo>
                <a:cubicBezTo>
                  <a:pt x="1249" y="2478"/>
                  <a:pt x="1245" y="2473"/>
                  <a:pt x="1240" y="2467"/>
                </a:cubicBezTo>
                <a:cubicBezTo>
                  <a:pt x="1237" y="2463"/>
                  <a:pt x="1233" y="2459"/>
                  <a:pt x="1230" y="2454"/>
                </a:cubicBezTo>
                <a:cubicBezTo>
                  <a:pt x="1225" y="2449"/>
                  <a:pt x="1221" y="2443"/>
                  <a:pt x="1217" y="2438"/>
                </a:cubicBezTo>
                <a:cubicBezTo>
                  <a:pt x="1213" y="2433"/>
                  <a:pt x="1210" y="2429"/>
                  <a:pt x="1206" y="2424"/>
                </a:cubicBezTo>
                <a:cubicBezTo>
                  <a:pt x="1202" y="2419"/>
                  <a:pt x="1198" y="2413"/>
                  <a:pt x="1194" y="2408"/>
                </a:cubicBezTo>
                <a:cubicBezTo>
                  <a:pt x="1190" y="2403"/>
                  <a:pt x="1187" y="2399"/>
                  <a:pt x="1184" y="2394"/>
                </a:cubicBezTo>
                <a:cubicBezTo>
                  <a:pt x="1181" y="2391"/>
                  <a:pt x="1179" y="2387"/>
                  <a:pt x="1176" y="2384"/>
                </a:cubicBezTo>
                <a:cubicBezTo>
                  <a:pt x="1177" y="2384"/>
                  <a:pt x="1178" y="2384"/>
                  <a:pt x="1179" y="2384"/>
                </a:cubicBezTo>
                <a:cubicBezTo>
                  <a:pt x="1181" y="2385"/>
                  <a:pt x="1184" y="2386"/>
                  <a:pt x="1187" y="2386"/>
                </a:cubicBezTo>
                <a:cubicBezTo>
                  <a:pt x="1191" y="2387"/>
                  <a:pt x="1194" y="2388"/>
                  <a:pt x="1198" y="2389"/>
                </a:cubicBezTo>
                <a:cubicBezTo>
                  <a:pt x="1201" y="2389"/>
                  <a:pt x="1204" y="2390"/>
                  <a:pt x="1207" y="2391"/>
                </a:cubicBezTo>
                <a:cubicBezTo>
                  <a:pt x="1211" y="2391"/>
                  <a:pt x="1214" y="2392"/>
                  <a:pt x="1218" y="2393"/>
                </a:cubicBezTo>
                <a:cubicBezTo>
                  <a:pt x="1221" y="2393"/>
                  <a:pt x="1224" y="2394"/>
                  <a:pt x="1227" y="2394"/>
                </a:cubicBezTo>
                <a:cubicBezTo>
                  <a:pt x="1230" y="2395"/>
                  <a:pt x="1234" y="2396"/>
                  <a:pt x="1237" y="2396"/>
                </a:cubicBezTo>
                <a:cubicBezTo>
                  <a:pt x="1240" y="2397"/>
                  <a:pt x="1243" y="2398"/>
                  <a:pt x="1246" y="2398"/>
                </a:cubicBezTo>
                <a:cubicBezTo>
                  <a:pt x="1250" y="2399"/>
                  <a:pt x="1254" y="2399"/>
                  <a:pt x="1257" y="2400"/>
                </a:cubicBezTo>
                <a:cubicBezTo>
                  <a:pt x="1260" y="2400"/>
                  <a:pt x="1263" y="2401"/>
                  <a:pt x="1266" y="2402"/>
                </a:cubicBezTo>
                <a:cubicBezTo>
                  <a:pt x="1270" y="2402"/>
                  <a:pt x="1273" y="2403"/>
                  <a:pt x="1277" y="2403"/>
                </a:cubicBezTo>
                <a:cubicBezTo>
                  <a:pt x="1280" y="2404"/>
                  <a:pt x="1283" y="2404"/>
                  <a:pt x="1286" y="2405"/>
                </a:cubicBezTo>
                <a:cubicBezTo>
                  <a:pt x="1290" y="2405"/>
                  <a:pt x="1293" y="2406"/>
                  <a:pt x="1297" y="2406"/>
                </a:cubicBezTo>
                <a:cubicBezTo>
                  <a:pt x="1300" y="2407"/>
                  <a:pt x="1303" y="2407"/>
                  <a:pt x="1306" y="2408"/>
                </a:cubicBezTo>
                <a:cubicBezTo>
                  <a:pt x="1309" y="2408"/>
                  <a:pt x="1313" y="2408"/>
                  <a:pt x="1317" y="2409"/>
                </a:cubicBezTo>
                <a:cubicBezTo>
                  <a:pt x="1320" y="2409"/>
                  <a:pt x="1323" y="2410"/>
                  <a:pt x="1326" y="2410"/>
                </a:cubicBezTo>
                <a:cubicBezTo>
                  <a:pt x="1329" y="2411"/>
                  <a:pt x="1333" y="2411"/>
                  <a:pt x="1337" y="2411"/>
                </a:cubicBezTo>
                <a:cubicBezTo>
                  <a:pt x="1340" y="2412"/>
                  <a:pt x="1343" y="2412"/>
                  <a:pt x="1346" y="2412"/>
                </a:cubicBezTo>
                <a:cubicBezTo>
                  <a:pt x="1349" y="2413"/>
                  <a:pt x="1353" y="2413"/>
                  <a:pt x="1357" y="2414"/>
                </a:cubicBezTo>
                <a:cubicBezTo>
                  <a:pt x="1360" y="2414"/>
                  <a:pt x="1363" y="2414"/>
                  <a:pt x="1366" y="2415"/>
                </a:cubicBezTo>
                <a:cubicBezTo>
                  <a:pt x="1370" y="2415"/>
                  <a:pt x="1373" y="2415"/>
                  <a:pt x="1377" y="2416"/>
                </a:cubicBezTo>
                <a:cubicBezTo>
                  <a:pt x="1380" y="2416"/>
                  <a:pt x="1383" y="2416"/>
                  <a:pt x="1386" y="2416"/>
                </a:cubicBezTo>
                <a:cubicBezTo>
                  <a:pt x="1390" y="2417"/>
                  <a:pt x="1394" y="2417"/>
                  <a:pt x="1398" y="2417"/>
                </a:cubicBezTo>
                <a:cubicBezTo>
                  <a:pt x="1401" y="2418"/>
                  <a:pt x="1403" y="2418"/>
                  <a:pt x="1406" y="2418"/>
                </a:cubicBezTo>
                <a:cubicBezTo>
                  <a:pt x="1411" y="2418"/>
                  <a:pt x="1415" y="2419"/>
                  <a:pt x="1420" y="2419"/>
                </a:cubicBezTo>
                <a:cubicBezTo>
                  <a:pt x="1422" y="2419"/>
                  <a:pt x="1424" y="2419"/>
                  <a:pt x="1426" y="2419"/>
                </a:cubicBezTo>
                <a:cubicBezTo>
                  <a:pt x="1432" y="2420"/>
                  <a:pt x="1439" y="2420"/>
                  <a:pt x="1446" y="2420"/>
                </a:cubicBezTo>
                <a:cubicBezTo>
                  <a:pt x="1447" y="2420"/>
                  <a:pt x="1449" y="2420"/>
                  <a:pt x="1451" y="2420"/>
                </a:cubicBezTo>
                <a:cubicBezTo>
                  <a:pt x="1456" y="2421"/>
                  <a:pt x="1461" y="2421"/>
                  <a:pt x="1466" y="2421"/>
                </a:cubicBezTo>
                <a:cubicBezTo>
                  <a:pt x="1468" y="2421"/>
                  <a:pt x="1471" y="2421"/>
                  <a:pt x="1473" y="2421"/>
                </a:cubicBezTo>
                <a:cubicBezTo>
                  <a:pt x="1477" y="2421"/>
                  <a:pt x="1481" y="2421"/>
                  <a:pt x="1484" y="2422"/>
                </a:cubicBezTo>
                <a:cubicBezTo>
                  <a:pt x="1484" y="2422"/>
                  <a:pt x="1484" y="2422"/>
                  <a:pt x="1484" y="2422"/>
                </a:cubicBezTo>
                <a:cubicBezTo>
                  <a:pt x="1484" y="2422"/>
                  <a:pt x="1484" y="2422"/>
                  <a:pt x="1484" y="2422"/>
                </a:cubicBezTo>
                <a:cubicBezTo>
                  <a:pt x="1489" y="2428"/>
                  <a:pt x="1494" y="2434"/>
                  <a:pt x="1498" y="2440"/>
                </a:cubicBezTo>
                <a:cubicBezTo>
                  <a:pt x="1500" y="2442"/>
                  <a:pt x="1501" y="2444"/>
                  <a:pt x="1503" y="2446"/>
                </a:cubicBezTo>
                <a:cubicBezTo>
                  <a:pt x="1509" y="2454"/>
                  <a:pt x="1516" y="2462"/>
                  <a:pt x="1523" y="2471"/>
                </a:cubicBezTo>
                <a:cubicBezTo>
                  <a:pt x="1524" y="2473"/>
                  <a:pt x="1526" y="2475"/>
                  <a:pt x="1528" y="2477"/>
                </a:cubicBezTo>
                <a:cubicBezTo>
                  <a:pt x="1533" y="2483"/>
                  <a:pt x="1538" y="2489"/>
                  <a:pt x="1543" y="2495"/>
                </a:cubicBezTo>
                <a:cubicBezTo>
                  <a:pt x="1546" y="2498"/>
                  <a:pt x="1548" y="2501"/>
                  <a:pt x="1551" y="2504"/>
                </a:cubicBezTo>
                <a:cubicBezTo>
                  <a:pt x="1555" y="2509"/>
                  <a:pt x="1560" y="2514"/>
                  <a:pt x="1564" y="2519"/>
                </a:cubicBezTo>
                <a:cubicBezTo>
                  <a:pt x="1567" y="2522"/>
                  <a:pt x="1570" y="2526"/>
                  <a:pt x="1573" y="2529"/>
                </a:cubicBezTo>
                <a:cubicBezTo>
                  <a:pt x="1577" y="2534"/>
                  <a:pt x="1581" y="2538"/>
                  <a:pt x="1586" y="2543"/>
                </a:cubicBezTo>
                <a:cubicBezTo>
                  <a:pt x="1589" y="2546"/>
                  <a:pt x="1592" y="2550"/>
                  <a:pt x="1595" y="2553"/>
                </a:cubicBezTo>
                <a:cubicBezTo>
                  <a:pt x="1599" y="2557"/>
                  <a:pt x="1603" y="2562"/>
                  <a:pt x="1608" y="2566"/>
                </a:cubicBezTo>
                <a:cubicBezTo>
                  <a:pt x="1611" y="2569"/>
                  <a:pt x="1614" y="2573"/>
                  <a:pt x="1618" y="2576"/>
                </a:cubicBezTo>
                <a:cubicBezTo>
                  <a:pt x="1622" y="2580"/>
                  <a:pt x="1626" y="2585"/>
                  <a:pt x="1630" y="2589"/>
                </a:cubicBezTo>
                <a:cubicBezTo>
                  <a:pt x="1633" y="2592"/>
                  <a:pt x="1637" y="2595"/>
                  <a:pt x="1640" y="2599"/>
                </a:cubicBezTo>
                <a:cubicBezTo>
                  <a:pt x="1643" y="2601"/>
                  <a:pt x="1645" y="2604"/>
                  <a:pt x="1648" y="2606"/>
                </a:cubicBezTo>
                <a:cubicBezTo>
                  <a:pt x="1643" y="2607"/>
                  <a:pt x="1639" y="2607"/>
                  <a:pt x="1635" y="2607"/>
                </a:cubicBezTo>
                <a:cubicBezTo>
                  <a:pt x="1630" y="2608"/>
                  <a:pt x="1625" y="2608"/>
                  <a:pt x="1620" y="2608"/>
                </a:cubicBezTo>
                <a:cubicBezTo>
                  <a:pt x="1613" y="2609"/>
                  <a:pt x="1606" y="2609"/>
                  <a:pt x="1599" y="2610"/>
                </a:cubicBezTo>
                <a:cubicBezTo>
                  <a:pt x="1594" y="2610"/>
                  <a:pt x="1589" y="2610"/>
                  <a:pt x="1585" y="2610"/>
                </a:cubicBezTo>
                <a:cubicBezTo>
                  <a:pt x="1577" y="2611"/>
                  <a:pt x="1569" y="2611"/>
                  <a:pt x="1561" y="2611"/>
                </a:cubicBezTo>
                <a:cubicBezTo>
                  <a:pt x="1557" y="2611"/>
                  <a:pt x="1553" y="2612"/>
                  <a:pt x="1550" y="2612"/>
                </a:cubicBezTo>
                <a:cubicBezTo>
                  <a:pt x="1538" y="2612"/>
                  <a:pt x="1526" y="2612"/>
                  <a:pt x="1515" y="2612"/>
                </a:cubicBezTo>
                <a:cubicBezTo>
                  <a:pt x="1503" y="2612"/>
                  <a:pt x="1491" y="2612"/>
                  <a:pt x="1479" y="2612"/>
                </a:cubicBezTo>
                <a:cubicBezTo>
                  <a:pt x="1478" y="2612"/>
                  <a:pt x="1478" y="2612"/>
                  <a:pt x="1478" y="2612"/>
                </a:cubicBezTo>
                <a:cubicBezTo>
                  <a:pt x="1466" y="2611"/>
                  <a:pt x="1454" y="2611"/>
                  <a:pt x="1442" y="2610"/>
                </a:cubicBezTo>
                <a:cubicBezTo>
                  <a:pt x="1442" y="2610"/>
                  <a:pt x="1441" y="2610"/>
                  <a:pt x="1441" y="2610"/>
                </a:cubicBezTo>
                <a:cubicBezTo>
                  <a:pt x="1429" y="2610"/>
                  <a:pt x="1418" y="2609"/>
                  <a:pt x="1406" y="2608"/>
                </a:cubicBezTo>
                <a:cubicBezTo>
                  <a:pt x="1406" y="2608"/>
                  <a:pt x="1405" y="2608"/>
                  <a:pt x="1404" y="2608"/>
                </a:cubicBezTo>
                <a:cubicBezTo>
                  <a:pt x="1393" y="2607"/>
                  <a:pt x="1381" y="2606"/>
                  <a:pt x="1370" y="2605"/>
                </a:cubicBezTo>
                <a:cubicBezTo>
                  <a:pt x="1369" y="2605"/>
                  <a:pt x="1369" y="2605"/>
                  <a:pt x="1368" y="2605"/>
                </a:cubicBezTo>
                <a:cubicBezTo>
                  <a:pt x="1360" y="2597"/>
                  <a:pt x="1351" y="2588"/>
                  <a:pt x="1342" y="2580"/>
                </a:cubicBezTo>
                <a:close/>
                <a:moveTo>
                  <a:pt x="1647" y="2588"/>
                </a:moveTo>
                <a:cubicBezTo>
                  <a:pt x="1645" y="2587"/>
                  <a:pt x="1644" y="2585"/>
                  <a:pt x="1642" y="2584"/>
                </a:cubicBezTo>
                <a:cubicBezTo>
                  <a:pt x="1634" y="2576"/>
                  <a:pt x="1627" y="2569"/>
                  <a:pt x="1620" y="2561"/>
                </a:cubicBezTo>
                <a:cubicBezTo>
                  <a:pt x="1618" y="2559"/>
                  <a:pt x="1616" y="2557"/>
                  <a:pt x="1614" y="2555"/>
                </a:cubicBezTo>
                <a:cubicBezTo>
                  <a:pt x="1608" y="2549"/>
                  <a:pt x="1603" y="2544"/>
                  <a:pt x="1598" y="2538"/>
                </a:cubicBezTo>
                <a:cubicBezTo>
                  <a:pt x="1595" y="2535"/>
                  <a:pt x="1592" y="2532"/>
                  <a:pt x="1589" y="2529"/>
                </a:cubicBezTo>
                <a:cubicBezTo>
                  <a:pt x="1585" y="2524"/>
                  <a:pt x="1581" y="2520"/>
                  <a:pt x="1576" y="2515"/>
                </a:cubicBezTo>
                <a:cubicBezTo>
                  <a:pt x="1573" y="2511"/>
                  <a:pt x="1570" y="2508"/>
                  <a:pt x="1567" y="2505"/>
                </a:cubicBezTo>
                <a:cubicBezTo>
                  <a:pt x="1563" y="2500"/>
                  <a:pt x="1559" y="2495"/>
                  <a:pt x="1555" y="2491"/>
                </a:cubicBezTo>
                <a:cubicBezTo>
                  <a:pt x="1552" y="2487"/>
                  <a:pt x="1549" y="2484"/>
                  <a:pt x="1546" y="2480"/>
                </a:cubicBezTo>
                <a:cubicBezTo>
                  <a:pt x="1543" y="2476"/>
                  <a:pt x="1539" y="2471"/>
                  <a:pt x="1535" y="2466"/>
                </a:cubicBezTo>
                <a:cubicBezTo>
                  <a:pt x="1532" y="2463"/>
                  <a:pt x="1529" y="2459"/>
                  <a:pt x="1526" y="2455"/>
                </a:cubicBezTo>
                <a:cubicBezTo>
                  <a:pt x="1522" y="2451"/>
                  <a:pt x="1519" y="2446"/>
                  <a:pt x="1515" y="2442"/>
                </a:cubicBezTo>
                <a:cubicBezTo>
                  <a:pt x="1512" y="2438"/>
                  <a:pt x="1509" y="2434"/>
                  <a:pt x="1506" y="2430"/>
                </a:cubicBezTo>
                <a:cubicBezTo>
                  <a:pt x="1504" y="2428"/>
                  <a:pt x="1502" y="2425"/>
                  <a:pt x="1500" y="2422"/>
                </a:cubicBezTo>
                <a:cubicBezTo>
                  <a:pt x="1505" y="2422"/>
                  <a:pt x="1510" y="2422"/>
                  <a:pt x="1515" y="2422"/>
                </a:cubicBezTo>
                <a:cubicBezTo>
                  <a:pt x="1525" y="2422"/>
                  <a:pt x="1536" y="2422"/>
                  <a:pt x="1546" y="2422"/>
                </a:cubicBezTo>
                <a:cubicBezTo>
                  <a:pt x="1550" y="2421"/>
                  <a:pt x="1553" y="2421"/>
                  <a:pt x="1557" y="2421"/>
                </a:cubicBezTo>
                <a:cubicBezTo>
                  <a:pt x="1564" y="2421"/>
                  <a:pt x="1571" y="2421"/>
                  <a:pt x="1578" y="2421"/>
                </a:cubicBezTo>
                <a:cubicBezTo>
                  <a:pt x="1582" y="2420"/>
                  <a:pt x="1586" y="2420"/>
                  <a:pt x="1591" y="2420"/>
                </a:cubicBezTo>
                <a:cubicBezTo>
                  <a:pt x="1597" y="2420"/>
                  <a:pt x="1603" y="2419"/>
                  <a:pt x="1610" y="2419"/>
                </a:cubicBezTo>
                <a:cubicBezTo>
                  <a:pt x="1614" y="2419"/>
                  <a:pt x="1619" y="2418"/>
                  <a:pt x="1623" y="2418"/>
                </a:cubicBezTo>
                <a:cubicBezTo>
                  <a:pt x="1629" y="2417"/>
                  <a:pt x="1635" y="2417"/>
                  <a:pt x="1641" y="2417"/>
                </a:cubicBezTo>
                <a:cubicBezTo>
                  <a:pt x="1646" y="2416"/>
                  <a:pt x="1651" y="2416"/>
                  <a:pt x="1655" y="2415"/>
                </a:cubicBezTo>
                <a:cubicBezTo>
                  <a:pt x="1661" y="2415"/>
                  <a:pt x="1667" y="2414"/>
                  <a:pt x="1673" y="2414"/>
                </a:cubicBezTo>
                <a:cubicBezTo>
                  <a:pt x="1678" y="2413"/>
                  <a:pt x="1683" y="2413"/>
                  <a:pt x="1687" y="2412"/>
                </a:cubicBezTo>
                <a:cubicBezTo>
                  <a:pt x="1693" y="2411"/>
                  <a:pt x="1699" y="2411"/>
                  <a:pt x="1704" y="2410"/>
                </a:cubicBezTo>
                <a:cubicBezTo>
                  <a:pt x="1709" y="2409"/>
                  <a:pt x="1714" y="2409"/>
                  <a:pt x="1719" y="2408"/>
                </a:cubicBezTo>
                <a:cubicBezTo>
                  <a:pt x="1725" y="2407"/>
                  <a:pt x="1730" y="2407"/>
                  <a:pt x="1736" y="2406"/>
                </a:cubicBezTo>
                <a:cubicBezTo>
                  <a:pt x="1741" y="2405"/>
                  <a:pt x="1746" y="2404"/>
                  <a:pt x="1751" y="2403"/>
                </a:cubicBezTo>
                <a:cubicBezTo>
                  <a:pt x="1755" y="2403"/>
                  <a:pt x="1760" y="2402"/>
                  <a:pt x="1765" y="2401"/>
                </a:cubicBezTo>
                <a:cubicBezTo>
                  <a:pt x="1765" y="2401"/>
                  <a:pt x="1765" y="2401"/>
                  <a:pt x="1765" y="2401"/>
                </a:cubicBezTo>
                <a:cubicBezTo>
                  <a:pt x="1765" y="2401"/>
                  <a:pt x="1765" y="2401"/>
                  <a:pt x="1765" y="2401"/>
                </a:cubicBezTo>
                <a:cubicBezTo>
                  <a:pt x="1768" y="2405"/>
                  <a:pt x="1771" y="2409"/>
                  <a:pt x="1774" y="2413"/>
                </a:cubicBezTo>
                <a:cubicBezTo>
                  <a:pt x="1776" y="2416"/>
                  <a:pt x="1778" y="2419"/>
                  <a:pt x="1780" y="2422"/>
                </a:cubicBezTo>
                <a:cubicBezTo>
                  <a:pt x="1784" y="2427"/>
                  <a:pt x="1788" y="2432"/>
                  <a:pt x="1792" y="2438"/>
                </a:cubicBezTo>
                <a:cubicBezTo>
                  <a:pt x="1794" y="2440"/>
                  <a:pt x="1796" y="2442"/>
                  <a:pt x="1797" y="2444"/>
                </a:cubicBezTo>
                <a:cubicBezTo>
                  <a:pt x="1803" y="2451"/>
                  <a:pt x="1808" y="2458"/>
                  <a:pt x="1813" y="2464"/>
                </a:cubicBezTo>
                <a:cubicBezTo>
                  <a:pt x="1815" y="2467"/>
                  <a:pt x="1818" y="2469"/>
                  <a:pt x="1820" y="2472"/>
                </a:cubicBezTo>
                <a:cubicBezTo>
                  <a:pt x="1823" y="2476"/>
                  <a:pt x="1827" y="2481"/>
                  <a:pt x="1831" y="2485"/>
                </a:cubicBezTo>
                <a:cubicBezTo>
                  <a:pt x="1833" y="2488"/>
                  <a:pt x="1836" y="2491"/>
                  <a:pt x="1838" y="2494"/>
                </a:cubicBezTo>
                <a:cubicBezTo>
                  <a:pt x="1841" y="2498"/>
                  <a:pt x="1845" y="2502"/>
                  <a:pt x="1848" y="2506"/>
                </a:cubicBezTo>
                <a:cubicBezTo>
                  <a:pt x="1851" y="2509"/>
                  <a:pt x="1853" y="2512"/>
                  <a:pt x="1856" y="2515"/>
                </a:cubicBezTo>
                <a:cubicBezTo>
                  <a:pt x="1859" y="2519"/>
                  <a:pt x="1863" y="2523"/>
                  <a:pt x="1866" y="2526"/>
                </a:cubicBezTo>
                <a:cubicBezTo>
                  <a:pt x="1869" y="2529"/>
                  <a:pt x="1872" y="2532"/>
                  <a:pt x="1874" y="2535"/>
                </a:cubicBezTo>
                <a:cubicBezTo>
                  <a:pt x="1878" y="2539"/>
                  <a:pt x="1881" y="2543"/>
                  <a:pt x="1885" y="2546"/>
                </a:cubicBezTo>
                <a:cubicBezTo>
                  <a:pt x="1887" y="2549"/>
                  <a:pt x="1890" y="2552"/>
                  <a:pt x="1893" y="2555"/>
                </a:cubicBezTo>
                <a:cubicBezTo>
                  <a:pt x="1895" y="2558"/>
                  <a:pt x="1897" y="2560"/>
                  <a:pt x="1900" y="2562"/>
                </a:cubicBezTo>
                <a:cubicBezTo>
                  <a:pt x="1896" y="2563"/>
                  <a:pt x="1892" y="2564"/>
                  <a:pt x="1888" y="2565"/>
                </a:cubicBezTo>
                <a:cubicBezTo>
                  <a:pt x="1884" y="2566"/>
                  <a:pt x="1879" y="2567"/>
                  <a:pt x="1875" y="2569"/>
                </a:cubicBezTo>
                <a:cubicBezTo>
                  <a:pt x="1869" y="2570"/>
                  <a:pt x="1864" y="2571"/>
                  <a:pt x="1858" y="2573"/>
                </a:cubicBezTo>
                <a:cubicBezTo>
                  <a:pt x="1854" y="2574"/>
                  <a:pt x="1849" y="2575"/>
                  <a:pt x="1845" y="2576"/>
                </a:cubicBezTo>
                <a:cubicBezTo>
                  <a:pt x="1839" y="2577"/>
                  <a:pt x="1833" y="2578"/>
                  <a:pt x="1828" y="2579"/>
                </a:cubicBezTo>
                <a:cubicBezTo>
                  <a:pt x="1823" y="2580"/>
                  <a:pt x="1819" y="2581"/>
                  <a:pt x="1815" y="2582"/>
                </a:cubicBezTo>
                <a:cubicBezTo>
                  <a:pt x="1809" y="2583"/>
                  <a:pt x="1803" y="2584"/>
                  <a:pt x="1797" y="2586"/>
                </a:cubicBezTo>
                <a:cubicBezTo>
                  <a:pt x="1793" y="2586"/>
                  <a:pt x="1789" y="2587"/>
                  <a:pt x="1785" y="2588"/>
                </a:cubicBezTo>
                <a:cubicBezTo>
                  <a:pt x="1778" y="2589"/>
                  <a:pt x="1771" y="2590"/>
                  <a:pt x="1765" y="2591"/>
                </a:cubicBezTo>
                <a:cubicBezTo>
                  <a:pt x="1761" y="2592"/>
                  <a:pt x="1758" y="2592"/>
                  <a:pt x="1754" y="2593"/>
                </a:cubicBezTo>
                <a:cubicBezTo>
                  <a:pt x="1746" y="2594"/>
                  <a:pt x="1738" y="2596"/>
                  <a:pt x="1729" y="2597"/>
                </a:cubicBezTo>
                <a:cubicBezTo>
                  <a:pt x="1727" y="2597"/>
                  <a:pt x="1725" y="2597"/>
                  <a:pt x="1724" y="2598"/>
                </a:cubicBezTo>
                <a:cubicBezTo>
                  <a:pt x="1713" y="2599"/>
                  <a:pt x="1703" y="2600"/>
                  <a:pt x="1693" y="2602"/>
                </a:cubicBezTo>
                <a:cubicBezTo>
                  <a:pt x="1690" y="2602"/>
                  <a:pt x="1687" y="2602"/>
                  <a:pt x="1684" y="2603"/>
                </a:cubicBezTo>
                <a:cubicBezTo>
                  <a:pt x="1677" y="2603"/>
                  <a:pt x="1670" y="2604"/>
                  <a:pt x="1664" y="2605"/>
                </a:cubicBezTo>
                <a:cubicBezTo>
                  <a:pt x="1658" y="2599"/>
                  <a:pt x="1652" y="2594"/>
                  <a:pt x="1647" y="2588"/>
                </a:cubicBezTo>
                <a:close/>
                <a:moveTo>
                  <a:pt x="1896" y="2541"/>
                </a:moveTo>
                <a:cubicBezTo>
                  <a:pt x="1890" y="2534"/>
                  <a:pt x="1884" y="2528"/>
                  <a:pt x="1878" y="2522"/>
                </a:cubicBezTo>
                <a:cubicBezTo>
                  <a:pt x="1878" y="2522"/>
                  <a:pt x="1878" y="2521"/>
                  <a:pt x="1877" y="2521"/>
                </a:cubicBezTo>
                <a:cubicBezTo>
                  <a:pt x="1871" y="2514"/>
                  <a:pt x="1865" y="2507"/>
                  <a:pt x="1859" y="2500"/>
                </a:cubicBezTo>
                <a:cubicBezTo>
                  <a:pt x="1858" y="2499"/>
                  <a:pt x="1856" y="2497"/>
                  <a:pt x="1854" y="2495"/>
                </a:cubicBezTo>
                <a:cubicBezTo>
                  <a:pt x="1850" y="2490"/>
                  <a:pt x="1846" y="2485"/>
                  <a:pt x="1842" y="2480"/>
                </a:cubicBezTo>
                <a:cubicBezTo>
                  <a:pt x="1840" y="2477"/>
                  <a:pt x="1837" y="2475"/>
                  <a:pt x="1835" y="2472"/>
                </a:cubicBezTo>
                <a:cubicBezTo>
                  <a:pt x="1832" y="2468"/>
                  <a:pt x="1828" y="2463"/>
                  <a:pt x="1825" y="2459"/>
                </a:cubicBezTo>
                <a:cubicBezTo>
                  <a:pt x="1822" y="2456"/>
                  <a:pt x="1820" y="2453"/>
                  <a:pt x="1818" y="2450"/>
                </a:cubicBezTo>
                <a:cubicBezTo>
                  <a:pt x="1814" y="2446"/>
                  <a:pt x="1811" y="2442"/>
                  <a:pt x="1808" y="2438"/>
                </a:cubicBezTo>
                <a:cubicBezTo>
                  <a:pt x="1805" y="2435"/>
                  <a:pt x="1803" y="2432"/>
                  <a:pt x="1801" y="2429"/>
                </a:cubicBezTo>
                <a:cubicBezTo>
                  <a:pt x="1798" y="2425"/>
                  <a:pt x="1794" y="2421"/>
                  <a:pt x="1791" y="2416"/>
                </a:cubicBezTo>
                <a:cubicBezTo>
                  <a:pt x="1789" y="2413"/>
                  <a:pt x="1787" y="2410"/>
                  <a:pt x="1784" y="2407"/>
                </a:cubicBezTo>
                <a:cubicBezTo>
                  <a:pt x="1782" y="2404"/>
                  <a:pt x="1780" y="2402"/>
                  <a:pt x="1778" y="2399"/>
                </a:cubicBezTo>
                <a:cubicBezTo>
                  <a:pt x="1783" y="2398"/>
                  <a:pt x="1787" y="2397"/>
                  <a:pt x="1791" y="2397"/>
                </a:cubicBezTo>
                <a:cubicBezTo>
                  <a:pt x="1795" y="2396"/>
                  <a:pt x="1800" y="2395"/>
                  <a:pt x="1805" y="2394"/>
                </a:cubicBezTo>
                <a:cubicBezTo>
                  <a:pt x="1810" y="2393"/>
                  <a:pt x="1816" y="2392"/>
                  <a:pt x="1822" y="2390"/>
                </a:cubicBezTo>
                <a:cubicBezTo>
                  <a:pt x="1827" y="2389"/>
                  <a:pt x="1831" y="2389"/>
                  <a:pt x="1836" y="2388"/>
                </a:cubicBezTo>
                <a:cubicBezTo>
                  <a:pt x="1842" y="2386"/>
                  <a:pt x="1848" y="2385"/>
                  <a:pt x="1854" y="2384"/>
                </a:cubicBezTo>
                <a:cubicBezTo>
                  <a:pt x="1858" y="2383"/>
                  <a:pt x="1862" y="2382"/>
                  <a:pt x="1867" y="2381"/>
                </a:cubicBezTo>
                <a:cubicBezTo>
                  <a:pt x="1873" y="2379"/>
                  <a:pt x="1880" y="2377"/>
                  <a:pt x="1886" y="2376"/>
                </a:cubicBezTo>
                <a:cubicBezTo>
                  <a:pt x="1890" y="2375"/>
                  <a:pt x="1894" y="2374"/>
                  <a:pt x="1898" y="2373"/>
                </a:cubicBezTo>
                <a:cubicBezTo>
                  <a:pt x="1906" y="2371"/>
                  <a:pt x="1914" y="2369"/>
                  <a:pt x="1922" y="2366"/>
                </a:cubicBezTo>
                <a:cubicBezTo>
                  <a:pt x="1924" y="2366"/>
                  <a:pt x="1926" y="2365"/>
                  <a:pt x="1928" y="2365"/>
                </a:cubicBezTo>
                <a:cubicBezTo>
                  <a:pt x="1938" y="2362"/>
                  <a:pt x="1948" y="2359"/>
                  <a:pt x="1959" y="2356"/>
                </a:cubicBezTo>
                <a:cubicBezTo>
                  <a:pt x="1962" y="2355"/>
                  <a:pt x="1965" y="2354"/>
                  <a:pt x="1968" y="2353"/>
                </a:cubicBezTo>
                <a:cubicBezTo>
                  <a:pt x="1975" y="2351"/>
                  <a:pt x="1982" y="2348"/>
                  <a:pt x="1989" y="2346"/>
                </a:cubicBezTo>
                <a:cubicBezTo>
                  <a:pt x="1993" y="2345"/>
                  <a:pt x="1997" y="2343"/>
                  <a:pt x="2001" y="2342"/>
                </a:cubicBezTo>
                <a:cubicBezTo>
                  <a:pt x="2006" y="2340"/>
                  <a:pt x="2011" y="2338"/>
                  <a:pt x="2017" y="2337"/>
                </a:cubicBezTo>
                <a:cubicBezTo>
                  <a:pt x="2017" y="2337"/>
                  <a:pt x="2017" y="2337"/>
                  <a:pt x="2017" y="2337"/>
                </a:cubicBezTo>
                <a:cubicBezTo>
                  <a:pt x="2017" y="2337"/>
                  <a:pt x="2017" y="2337"/>
                  <a:pt x="2017" y="2337"/>
                </a:cubicBezTo>
                <a:cubicBezTo>
                  <a:pt x="2019" y="2340"/>
                  <a:pt x="2021" y="2343"/>
                  <a:pt x="2023" y="2346"/>
                </a:cubicBezTo>
                <a:cubicBezTo>
                  <a:pt x="2025" y="2349"/>
                  <a:pt x="2026" y="2352"/>
                  <a:pt x="2028" y="2354"/>
                </a:cubicBezTo>
                <a:cubicBezTo>
                  <a:pt x="2031" y="2359"/>
                  <a:pt x="2034" y="2363"/>
                  <a:pt x="2037" y="2367"/>
                </a:cubicBezTo>
                <a:cubicBezTo>
                  <a:pt x="2038" y="2369"/>
                  <a:pt x="2040" y="2371"/>
                  <a:pt x="2041" y="2374"/>
                </a:cubicBezTo>
                <a:cubicBezTo>
                  <a:pt x="2046" y="2380"/>
                  <a:pt x="2050" y="2386"/>
                  <a:pt x="2055" y="2393"/>
                </a:cubicBezTo>
                <a:cubicBezTo>
                  <a:pt x="2055" y="2393"/>
                  <a:pt x="2055" y="2393"/>
                  <a:pt x="2055" y="2394"/>
                </a:cubicBezTo>
                <a:cubicBezTo>
                  <a:pt x="2060" y="2400"/>
                  <a:pt x="2064" y="2406"/>
                  <a:pt x="2069" y="2412"/>
                </a:cubicBezTo>
                <a:cubicBezTo>
                  <a:pt x="2070" y="2414"/>
                  <a:pt x="2072" y="2416"/>
                  <a:pt x="2073" y="2418"/>
                </a:cubicBezTo>
                <a:cubicBezTo>
                  <a:pt x="2077" y="2423"/>
                  <a:pt x="2080" y="2427"/>
                  <a:pt x="2083" y="2431"/>
                </a:cubicBezTo>
                <a:cubicBezTo>
                  <a:pt x="2085" y="2433"/>
                  <a:pt x="2087" y="2436"/>
                  <a:pt x="2089" y="2438"/>
                </a:cubicBezTo>
                <a:cubicBezTo>
                  <a:pt x="2091" y="2442"/>
                  <a:pt x="2094" y="2446"/>
                  <a:pt x="2097" y="2450"/>
                </a:cubicBezTo>
                <a:cubicBezTo>
                  <a:pt x="2099" y="2452"/>
                  <a:pt x="2101" y="2455"/>
                  <a:pt x="2103" y="2457"/>
                </a:cubicBezTo>
                <a:cubicBezTo>
                  <a:pt x="2106" y="2461"/>
                  <a:pt x="2109" y="2465"/>
                  <a:pt x="2112" y="2468"/>
                </a:cubicBezTo>
                <a:cubicBezTo>
                  <a:pt x="2114" y="2471"/>
                  <a:pt x="2116" y="2473"/>
                  <a:pt x="2118" y="2476"/>
                </a:cubicBezTo>
                <a:cubicBezTo>
                  <a:pt x="2120" y="2478"/>
                  <a:pt x="2122" y="2481"/>
                  <a:pt x="2124" y="2483"/>
                </a:cubicBezTo>
                <a:cubicBezTo>
                  <a:pt x="2121" y="2485"/>
                  <a:pt x="2117" y="2486"/>
                  <a:pt x="2113" y="2488"/>
                </a:cubicBezTo>
                <a:cubicBezTo>
                  <a:pt x="2110" y="2490"/>
                  <a:pt x="2106" y="2491"/>
                  <a:pt x="2102" y="2493"/>
                </a:cubicBezTo>
                <a:cubicBezTo>
                  <a:pt x="2097" y="2495"/>
                  <a:pt x="2092" y="2497"/>
                  <a:pt x="2087" y="2499"/>
                </a:cubicBezTo>
                <a:cubicBezTo>
                  <a:pt x="2083" y="2501"/>
                  <a:pt x="2079" y="2502"/>
                  <a:pt x="2075" y="2504"/>
                </a:cubicBezTo>
                <a:cubicBezTo>
                  <a:pt x="2070" y="2506"/>
                  <a:pt x="2065" y="2508"/>
                  <a:pt x="2059" y="2510"/>
                </a:cubicBezTo>
                <a:cubicBezTo>
                  <a:pt x="2056" y="2512"/>
                  <a:pt x="2052" y="2513"/>
                  <a:pt x="2048" y="2515"/>
                </a:cubicBezTo>
                <a:cubicBezTo>
                  <a:pt x="2042" y="2517"/>
                  <a:pt x="2037" y="2519"/>
                  <a:pt x="2031" y="2521"/>
                </a:cubicBezTo>
                <a:cubicBezTo>
                  <a:pt x="2028" y="2522"/>
                  <a:pt x="2024" y="2523"/>
                  <a:pt x="2021" y="2525"/>
                </a:cubicBezTo>
                <a:cubicBezTo>
                  <a:pt x="2014" y="2527"/>
                  <a:pt x="2007" y="2529"/>
                  <a:pt x="2000" y="2532"/>
                </a:cubicBezTo>
                <a:cubicBezTo>
                  <a:pt x="1998" y="2533"/>
                  <a:pt x="1996" y="2533"/>
                  <a:pt x="1994" y="2534"/>
                </a:cubicBezTo>
                <a:cubicBezTo>
                  <a:pt x="1985" y="2537"/>
                  <a:pt x="1976" y="2540"/>
                  <a:pt x="1966" y="2543"/>
                </a:cubicBezTo>
                <a:cubicBezTo>
                  <a:pt x="1964" y="2544"/>
                  <a:pt x="1962" y="2544"/>
                  <a:pt x="1960" y="2545"/>
                </a:cubicBezTo>
                <a:cubicBezTo>
                  <a:pt x="1953" y="2547"/>
                  <a:pt x="1946" y="2549"/>
                  <a:pt x="1939" y="2551"/>
                </a:cubicBezTo>
                <a:cubicBezTo>
                  <a:pt x="1935" y="2552"/>
                  <a:pt x="1932" y="2553"/>
                  <a:pt x="1928" y="2554"/>
                </a:cubicBezTo>
                <a:cubicBezTo>
                  <a:pt x="1923" y="2556"/>
                  <a:pt x="1918" y="2557"/>
                  <a:pt x="1913" y="2559"/>
                </a:cubicBezTo>
                <a:cubicBezTo>
                  <a:pt x="1909" y="2555"/>
                  <a:pt x="1905" y="2551"/>
                  <a:pt x="1902" y="2547"/>
                </a:cubicBezTo>
                <a:cubicBezTo>
                  <a:pt x="1900" y="2545"/>
                  <a:pt x="1898" y="2543"/>
                  <a:pt x="1896" y="2541"/>
                </a:cubicBezTo>
                <a:close/>
                <a:moveTo>
                  <a:pt x="2122" y="2462"/>
                </a:moveTo>
                <a:cubicBezTo>
                  <a:pt x="2119" y="2458"/>
                  <a:pt x="2116" y="2453"/>
                  <a:pt x="2112" y="2449"/>
                </a:cubicBezTo>
                <a:cubicBezTo>
                  <a:pt x="2111" y="2447"/>
                  <a:pt x="2109" y="2445"/>
                  <a:pt x="2108" y="2444"/>
                </a:cubicBezTo>
                <a:cubicBezTo>
                  <a:pt x="2098" y="2431"/>
                  <a:pt x="2089" y="2419"/>
                  <a:pt x="2079" y="2406"/>
                </a:cubicBezTo>
                <a:cubicBezTo>
                  <a:pt x="2078" y="2404"/>
                  <a:pt x="2077" y="2402"/>
                  <a:pt x="2075" y="2401"/>
                </a:cubicBezTo>
                <a:cubicBezTo>
                  <a:pt x="2072" y="2396"/>
                  <a:pt x="2069" y="2392"/>
                  <a:pt x="2065" y="2387"/>
                </a:cubicBezTo>
                <a:cubicBezTo>
                  <a:pt x="2064" y="2385"/>
                  <a:pt x="2062" y="2382"/>
                  <a:pt x="2060" y="2380"/>
                </a:cubicBezTo>
                <a:cubicBezTo>
                  <a:pt x="2058" y="2376"/>
                  <a:pt x="2055" y="2372"/>
                  <a:pt x="2052" y="2368"/>
                </a:cubicBezTo>
                <a:cubicBezTo>
                  <a:pt x="2050" y="2365"/>
                  <a:pt x="2048" y="2363"/>
                  <a:pt x="2047" y="2360"/>
                </a:cubicBezTo>
                <a:cubicBezTo>
                  <a:pt x="2044" y="2356"/>
                  <a:pt x="2041" y="2352"/>
                  <a:pt x="2039" y="2349"/>
                </a:cubicBezTo>
                <a:cubicBezTo>
                  <a:pt x="2037" y="2346"/>
                  <a:pt x="2035" y="2343"/>
                  <a:pt x="2033" y="2340"/>
                </a:cubicBezTo>
                <a:cubicBezTo>
                  <a:pt x="2032" y="2338"/>
                  <a:pt x="2030" y="2335"/>
                  <a:pt x="2028" y="2332"/>
                </a:cubicBezTo>
                <a:cubicBezTo>
                  <a:pt x="2033" y="2331"/>
                  <a:pt x="2037" y="2329"/>
                  <a:pt x="2041" y="2328"/>
                </a:cubicBezTo>
                <a:cubicBezTo>
                  <a:pt x="2045" y="2326"/>
                  <a:pt x="2050" y="2325"/>
                  <a:pt x="2054" y="2323"/>
                </a:cubicBezTo>
                <a:cubicBezTo>
                  <a:pt x="2060" y="2321"/>
                  <a:pt x="2065" y="2318"/>
                  <a:pt x="2071" y="2316"/>
                </a:cubicBezTo>
                <a:cubicBezTo>
                  <a:pt x="2075" y="2315"/>
                  <a:pt x="2079" y="2313"/>
                  <a:pt x="2083" y="2311"/>
                </a:cubicBezTo>
                <a:cubicBezTo>
                  <a:pt x="2089" y="2309"/>
                  <a:pt x="2095" y="2306"/>
                  <a:pt x="2102" y="2304"/>
                </a:cubicBezTo>
                <a:cubicBezTo>
                  <a:pt x="2105" y="2302"/>
                  <a:pt x="2108" y="2301"/>
                  <a:pt x="2112" y="2299"/>
                </a:cubicBezTo>
                <a:cubicBezTo>
                  <a:pt x="2119" y="2296"/>
                  <a:pt x="2127" y="2293"/>
                  <a:pt x="2135" y="2289"/>
                </a:cubicBezTo>
                <a:cubicBezTo>
                  <a:pt x="2137" y="2288"/>
                  <a:pt x="2139" y="2288"/>
                  <a:pt x="2141" y="2287"/>
                </a:cubicBezTo>
                <a:cubicBezTo>
                  <a:pt x="2150" y="2282"/>
                  <a:pt x="2160" y="2278"/>
                  <a:pt x="2169" y="2273"/>
                </a:cubicBezTo>
                <a:cubicBezTo>
                  <a:pt x="2172" y="2272"/>
                  <a:pt x="2174" y="2271"/>
                  <a:pt x="2176" y="2270"/>
                </a:cubicBezTo>
                <a:cubicBezTo>
                  <a:pt x="2183" y="2266"/>
                  <a:pt x="2190" y="2263"/>
                  <a:pt x="2197" y="2259"/>
                </a:cubicBezTo>
                <a:cubicBezTo>
                  <a:pt x="2201" y="2258"/>
                  <a:pt x="2204" y="2256"/>
                  <a:pt x="2208" y="2254"/>
                </a:cubicBezTo>
                <a:cubicBezTo>
                  <a:pt x="2214" y="2251"/>
                  <a:pt x="2219" y="2248"/>
                  <a:pt x="2225" y="2245"/>
                </a:cubicBezTo>
                <a:cubicBezTo>
                  <a:pt x="2229" y="2243"/>
                  <a:pt x="2233" y="2241"/>
                  <a:pt x="2237" y="2239"/>
                </a:cubicBezTo>
                <a:cubicBezTo>
                  <a:pt x="2241" y="2236"/>
                  <a:pt x="2246" y="2234"/>
                  <a:pt x="2250" y="2232"/>
                </a:cubicBezTo>
                <a:cubicBezTo>
                  <a:pt x="2250" y="2232"/>
                  <a:pt x="2250" y="2232"/>
                  <a:pt x="2250" y="2232"/>
                </a:cubicBezTo>
                <a:cubicBezTo>
                  <a:pt x="2250" y="2232"/>
                  <a:pt x="2250" y="2232"/>
                  <a:pt x="2250" y="2232"/>
                </a:cubicBezTo>
                <a:cubicBezTo>
                  <a:pt x="2251" y="2234"/>
                  <a:pt x="2253" y="2237"/>
                  <a:pt x="2254" y="2240"/>
                </a:cubicBezTo>
                <a:cubicBezTo>
                  <a:pt x="2256" y="2242"/>
                  <a:pt x="2257" y="2245"/>
                  <a:pt x="2258" y="2247"/>
                </a:cubicBezTo>
                <a:cubicBezTo>
                  <a:pt x="2261" y="2251"/>
                  <a:pt x="2263" y="2255"/>
                  <a:pt x="2265" y="2258"/>
                </a:cubicBezTo>
                <a:cubicBezTo>
                  <a:pt x="2266" y="2261"/>
                  <a:pt x="2267" y="2263"/>
                  <a:pt x="2269" y="2265"/>
                </a:cubicBezTo>
                <a:cubicBezTo>
                  <a:pt x="2271" y="2270"/>
                  <a:pt x="2274" y="2274"/>
                  <a:pt x="2276" y="2278"/>
                </a:cubicBezTo>
                <a:cubicBezTo>
                  <a:pt x="2277" y="2280"/>
                  <a:pt x="2278" y="2282"/>
                  <a:pt x="2279" y="2283"/>
                </a:cubicBezTo>
                <a:cubicBezTo>
                  <a:pt x="2286" y="2296"/>
                  <a:pt x="2294" y="2308"/>
                  <a:pt x="2301" y="2319"/>
                </a:cubicBezTo>
                <a:cubicBezTo>
                  <a:pt x="2302" y="2321"/>
                  <a:pt x="2304" y="2323"/>
                  <a:pt x="2305" y="2325"/>
                </a:cubicBezTo>
                <a:cubicBezTo>
                  <a:pt x="2307" y="2329"/>
                  <a:pt x="2310" y="2333"/>
                  <a:pt x="2312" y="2337"/>
                </a:cubicBezTo>
                <a:cubicBezTo>
                  <a:pt x="2314" y="2339"/>
                  <a:pt x="2316" y="2342"/>
                  <a:pt x="2317" y="2344"/>
                </a:cubicBezTo>
                <a:cubicBezTo>
                  <a:pt x="2319" y="2348"/>
                  <a:pt x="2322" y="2351"/>
                  <a:pt x="2324" y="2354"/>
                </a:cubicBezTo>
                <a:cubicBezTo>
                  <a:pt x="2326" y="2357"/>
                  <a:pt x="2327" y="2360"/>
                  <a:pt x="2329" y="2362"/>
                </a:cubicBezTo>
                <a:cubicBezTo>
                  <a:pt x="2331" y="2365"/>
                  <a:pt x="2332" y="2367"/>
                  <a:pt x="2334" y="2369"/>
                </a:cubicBezTo>
                <a:cubicBezTo>
                  <a:pt x="2330" y="2372"/>
                  <a:pt x="2326" y="2374"/>
                  <a:pt x="2323" y="2376"/>
                </a:cubicBezTo>
                <a:cubicBezTo>
                  <a:pt x="2319" y="2379"/>
                  <a:pt x="2316" y="2381"/>
                  <a:pt x="2312" y="2383"/>
                </a:cubicBezTo>
                <a:cubicBezTo>
                  <a:pt x="2307" y="2386"/>
                  <a:pt x="2302" y="2389"/>
                  <a:pt x="2298" y="2392"/>
                </a:cubicBezTo>
                <a:cubicBezTo>
                  <a:pt x="2294" y="2394"/>
                  <a:pt x="2291" y="2396"/>
                  <a:pt x="2287" y="2398"/>
                </a:cubicBezTo>
                <a:cubicBezTo>
                  <a:pt x="2282" y="2401"/>
                  <a:pt x="2277" y="2404"/>
                  <a:pt x="2272" y="2408"/>
                </a:cubicBezTo>
                <a:cubicBezTo>
                  <a:pt x="2269" y="2409"/>
                  <a:pt x="2266" y="2411"/>
                  <a:pt x="2262" y="2413"/>
                </a:cubicBezTo>
                <a:cubicBezTo>
                  <a:pt x="2256" y="2417"/>
                  <a:pt x="2250" y="2420"/>
                  <a:pt x="2244" y="2424"/>
                </a:cubicBezTo>
                <a:cubicBezTo>
                  <a:pt x="2241" y="2425"/>
                  <a:pt x="2239" y="2426"/>
                  <a:pt x="2237" y="2427"/>
                </a:cubicBezTo>
                <a:cubicBezTo>
                  <a:pt x="2229" y="2432"/>
                  <a:pt x="2220" y="2436"/>
                  <a:pt x="2212" y="2441"/>
                </a:cubicBezTo>
                <a:cubicBezTo>
                  <a:pt x="2210" y="2442"/>
                  <a:pt x="2208" y="2443"/>
                  <a:pt x="2206" y="2444"/>
                </a:cubicBezTo>
                <a:cubicBezTo>
                  <a:pt x="2199" y="2447"/>
                  <a:pt x="2193" y="2451"/>
                  <a:pt x="2186" y="2454"/>
                </a:cubicBezTo>
                <a:cubicBezTo>
                  <a:pt x="2183" y="2456"/>
                  <a:pt x="2179" y="2457"/>
                  <a:pt x="2176" y="2459"/>
                </a:cubicBezTo>
                <a:cubicBezTo>
                  <a:pt x="2171" y="2462"/>
                  <a:pt x="2165" y="2464"/>
                  <a:pt x="2160" y="2467"/>
                </a:cubicBezTo>
                <a:cubicBezTo>
                  <a:pt x="2156" y="2469"/>
                  <a:pt x="2152" y="2470"/>
                  <a:pt x="2149" y="2472"/>
                </a:cubicBezTo>
                <a:cubicBezTo>
                  <a:pt x="2144" y="2474"/>
                  <a:pt x="2140" y="2476"/>
                  <a:pt x="2136" y="2478"/>
                </a:cubicBezTo>
                <a:cubicBezTo>
                  <a:pt x="2133" y="2475"/>
                  <a:pt x="2131" y="2472"/>
                  <a:pt x="2128" y="2469"/>
                </a:cubicBezTo>
                <a:cubicBezTo>
                  <a:pt x="2126" y="2466"/>
                  <a:pt x="2124" y="2464"/>
                  <a:pt x="2122" y="2462"/>
                </a:cubicBezTo>
                <a:close/>
                <a:moveTo>
                  <a:pt x="2327" y="2337"/>
                </a:moveTo>
                <a:cubicBezTo>
                  <a:pt x="2325" y="2335"/>
                  <a:pt x="2324" y="2333"/>
                  <a:pt x="2323" y="2331"/>
                </a:cubicBezTo>
                <a:cubicBezTo>
                  <a:pt x="2320" y="2327"/>
                  <a:pt x="2317" y="2322"/>
                  <a:pt x="2315" y="2318"/>
                </a:cubicBezTo>
                <a:cubicBezTo>
                  <a:pt x="2314" y="2317"/>
                  <a:pt x="2312" y="2315"/>
                  <a:pt x="2311" y="2313"/>
                </a:cubicBezTo>
                <a:cubicBezTo>
                  <a:pt x="2304" y="2301"/>
                  <a:pt x="2297" y="2289"/>
                  <a:pt x="2290" y="2277"/>
                </a:cubicBezTo>
                <a:cubicBezTo>
                  <a:pt x="2288" y="2275"/>
                  <a:pt x="2287" y="2273"/>
                  <a:pt x="2286" y="2271"/>
                </a:cubicBezTo>
                <a:cubicBezTo>
                  <a:pt x="2284" y="2267"/>
                  <a:pt x="2281" y="2263"/>
                  <a:pt x="2279" y="2259"/>
                </a:cubicBezTo>
                <a:cubicBezTo>
                  <a:pt x="2278" y="2257"/>
                  <a:pt x="2276" y="2254"/>
                  <a:pt x="2275" y="2252"/>
                </a:cubicBezTo>
                <a:cubicBezTo>
                  <a:pt x="2273" y="2248"/>
                  <a:pt x="2271" y="2245"/>
                  <a:pt x="2269" y="2241"/>
                </a:cubicBezTo>
                <a:cubicBezTo>
                  <a:pt x="2267" y="2239"/>
                  <a:pt x="2266" y="2236"/>
                  <a:pt x="2264" y="2233"/>
                </a:cubicBezTo>
                <a:cubicBezTo>
                  <a:pt x="2263" y="2231"/>
                  <a:pt x="2262" y="2228"/>
                  <a:pt x="2260" y="2226"/>
                </a:cubicBezTo>
                <a:cubicBezTo>
                  <a:pt x="2265" y="2223"/>
                  <a:pt x="2269" y="2221"/>
                  <a:pt x="2273" y="2218"/>
                </a:cubicBezTo>
                <a:cubicBezTo>
                  <a:pt x="2277" y="2216"/>
                  <a:pt x="2280" y="2214"/>
                  <a:pt x="2284" y="2212"/>
                </a:cubicBezTo>
                <a:cubicBezTo>
                  <a:pt x="2289" y="2209"/>
                  <a:pt x="2295" y="2206"/>
                  <a:pt x="2300" y="2202"/>
                </a:cubicBezTo>
                <a:cubicBezTo>
                  <a:pt x="2303" y="2200"/>
                  <a:pt x="2306" y="2199"/>
                  <a:pt x="2309" y="2197"/>
                </a:cubicBezTo>
                <a:cubicBezTo>
                  <a:pt x="2316" y="2193"/>
                  <a:pt x="2322" y="2188"/>
                  <a:pt x="2329" y="2184"/>
                </a:cubicBezTo>
                <a:cubicBezTo>
                  <a:pt x="2331" y="2183"/>
                  <a:pt x="2333" y="2182"/>
                  <a:pt x="2334" y="2181"/>
                </a:cubicBezTo>
                <a:cubicBezTo>
                  <a:pt x="2343" y="2175"/>
                  <a:pt x="2351" y="2170"/>
                  <a:pt x="2359" y="2164"/>
                </a:cubicBezTo>
                <a:cubicBezTo>
                  <a:pt x="2362" y="2163"/>
                  <a:pt x="2364" y="2161"/>
                  <a:pt x="2366" y="2160"/>
                </a:cubicBezTo>
                <a:cubicBezTo>
                  <a:pt x="2372" y="2156"/>
                  <a:pt x="2378" y="2152"/>
                  <a:pt x="2384" y="2147"/>
                </a:cubicBezTo>
                <a:cubicBezTo>
                  <a:pt x="2387" y="2145"/>
                  <a:pt x="2390" y="2143"/>
                  <a:pt x="2394" y="2141"/>
                </a:cubicBezTo>
                <a:cubicBezTo>
                  <a:pt x="2399" y="2137"/>
                  <a:pt x="2403" y="2133"/>
                  <a:pt x="2408" y="2130"/>
                </a:cubicBezTo>
                <a:cubicBezTo>
                  <a:pt x="2412" y="2127"/>
                  <a:pt x="2415" y="2125"/>
                  <a:pt x="2419" y="2122"/>
                </a:cubicBezTo>
                <a:cubicBezTo>
                  <a:pt x="2423" y="2119"/>
                  <a:pt x="2428" y="2115"/>
                  <a:pt x="2432" y="2112"/>
                </a:cubicBezTo>
                <a:cubicBezTo>
                  <a:pt x="2436" y="2109"/>
                  <a:pt x="2439" y="2107"/>
                  <a:pt x="2443" y="2104"/>
                </a:cubicBezTo>
                <a:cubicBezTo>
                  <a:pt x="2446" y="2101"/>
                  <a:pt x="2450" y="2099"/>
                  <a:pt x="2453" y="2096"/>
                </a:cubicBezTo>
                <a:cubicBezTo>
                  <a:pt x="2453" y="2096"/>
                  <a:pt x="2453" y="2096"/>
                  <a:pt x="2453" y="2096"/>
                </a:cubicBezTo>
                <a:cubicBezTo>
                  <a:pt x="2453" y="2096"/>
                  <a:pt x="2453" y="2096"/>
                  <a:pt x="2453" y="2096"/>
                </a:cubicBezTo>
                <a:cubicBezTo>
                  <a:pt x="2453" y="2097"/>
                  <a:pt x="2454" y="2098"/>
                  <a:pt x="2454" y="2099"/>
                </a:cubicBezTo>
                <a:cubicBezTo>
                  <a:pt x="2458" y="2109"/>
                  <a:pt x="2463" y="2118"/>
                  <a:pt x="2467" y="2128"/>
                </a:cubicBezTo>
                <a:cubicBezTo>
                  <a:pt x="2468" y="2130"/>
                  <a:pt x="2468" y="2131"/>
                  <a:pt x="2469" y="2132"/>
                </a:cubicBezTo>
                <a:cubicBezTo>
                  <a:pt x="2474" y="2142"/>
                  <a:pt x="2479" y="2152"/>
                  <a:pt x="2484" y="2162"/>
                </a:cubicBezTo>
                <a:cubicBezTo>
                  <a:pt x="2484" y="2163"/>
                  <a:pt x="2484" y="2164"/>
                  <a:pt x="2484" y="2164"/>
                </a:cubicBezTo>
                <a:cubicBezTo>
                  <a:pt x="2489" y="2174"/>
                  <a:pt x="2495" y="2184"/>
                  <a:pt x="2500" y="2194"/>
                </a:cubicBezTo>
                <a:cubicBezTo>
                  <a:pt x="2500" y="2195"/>
                  <a:pt x="2500" y="2196"/>
                  <a:pt x="2501" y="2196"/>
                </a:cubicBezTo>
                <a:cubicBezTo>
                  <a:pt x="2506" y="2206"/>
                  <a:pt x="2511" y="2216"/>
                  <a:pt x="2517" y="2226"/>
                </a:cubicBezTo>
                <a:cubicBezTo>
                  <a:pt x="2517" y="2226"/>
                  <a:pt x="2517" y="2227"/>
                  <a:pt x="2518" y="2228"/>
                </a:cubicBezTo>
                <a:cubicBezTo>
                  <a:pt x="2514" y="2231"/>
                  <a:pt x="2511" y="2234"/>
                  <a:pt x="2507" y="2237"/>
                </a:cubicBezTo>
                <a:cubicBezTo>
                  <a:pt x="2504" y="2240"/>
                  <a:pt x="2501" y="2242"/>
                  <a:pt x="2498" y="2245"/>
                </a:cubicBezTo>
                <a:cubicBezTo>
                  <a:pt x="2494" y="2249"/>
                  <a:pt x="2490" y="2253"/>
                  <a:pt x="2485" y="2256"/>
                </a:cubicBezTo>
                <a:cubicBezTo>
                  <a:pt x="2482" y="2259"/>
                  <a:pt x="2480" y="2261"/>
                  <a:pt x="2477" y="2263"/>
                </a:cubicBezTo>
                <a:cubicBezTo>
                  <a:pt x="2472" y="2268"/>
                  <a:pt x="2466" y="2272"/>
                  <a:pt x="2461" y="2276"/>
                </a:cubicBezTo>
                <a:cubicBezTo>
                  <a:pt x="2459" y="2278"/>
                  <a:pt x="2457" y="2280"/>
                  <a:pt x="2455" y="2281"/>
                </a:cubicBezTo>
                <a:cubicBezTo>
                  <a:pt x="2448" y="2287"/>
                  <a:pt x="2440" y="2293"/>
                  <a:pt x="2433" y="2299"/>
                </a:cubicBezTo>
                <a:cubicBezTo>
                  <a:pt x="2431" y="2300"/>
                  <a:pt x="2429" y="2302"/>
                  <a:pt x="2427" y="2303"/>
                </a:cubicBezTo>
                <a:cubicBezTo>
                  <a:pt x="2422" y="2307"/>
                  <a:pt x="2416" y="2312"/>
                  <a:pt x="2410" y="2316"/>
                </a:cubicBezTo>
                <a:cubicBezTo>
                  <a:pt x="2408" y="2318"/>
                  <a:pt x="2405" y="2320"/>
                  <a:pt x="2402" y="2322"/>
                </a:cubicBezTo>
                <a:cubicBezTo>
                  <a:pt x="2397" y="2326"/>
                  <a:pt x="2392" y="2329"/>
                  <a:pt x="2388" y="2332"/>
                </a:cubicBezTo>
                <a:cubicBezTo>
                  <a:pt x="2385" y="2335"/>
                  <a:pt x="2381" y="2337"/>
                  <a:pt x="2378" y="2339"/>
                </a:cubicBezTo>
                <a:cubicBezTo>
                  <a:pt x="2374" y="2342"/>
                  <a:pt x="2369" y="2345"/>
                  <a:pt x="2365" y="2349"/>
                </a:cubicBezTo>
                <a:cubicBezTo>
                  <a:pt x="2361" y="2351"/>
                  <a:pt x="2358" y="2353"/>
                  <a:pt x="2355" y="2355"/>
                </a:cubicBezTo>
                <a:cubicBezTo>
                  <a:pt x="2351" y="2358"/>
                  <a:pt x="2347" y="2360"/>
                  <a:pt x="2344" y="2363"/>
                </a:cubicBezTo>
                <a:cubicBezTo>
                  <a:pt x="2342" y="2360"/>
                  <a:pt x="2340" y="2357"/>
                  <a:pt x="2339" y="2355"/>
                </a:cubicBezTo>
                <a:cubicBezTo>
                  <a:pt x="2337" y="2353"/>
                  <a:pt x="2336" y="2350"/>
                  <a:pt x="2334" y="2348"/>
                </a:cubicBezTo>
                <a:cubicBezTo>
                  <a:pt x="2332" y="2344"/>
                  <a:pt x="2329" y="2341"/>
                  <a:pt x="2327" y="2337"/>
                </a:cubicBezTo>
                <a:close/>
                <a:moveTo>
                  <a:pt x="2510" y="2189"/>
                </a:moveTo>
                <a:cubicBezTo>
                  <a:pt x="2510" y="2188"/>
                  <a:pt x="2509" y="2186"/>
                  <a:pt x="2508" y="2185"/>
                </a:cubicBezTo>
                <a:cubicBezTo>
                  <a:pt x="2503" y="2175"/>
                  <a:pt x="2498" y="2165"/>
                  <a:pt x="2493" y="2155"/>
                </a:cubicBezTo>
                <a:cubicBezTo>
                  <a:pt x="2493" y="2155"/>
                  <a:pt x="2493" y="2154"/>
                  <a:pt x="2493" y="2154"/>
                </a:cubicBezTo>
                <a:cubicBezTo>
                  <a:pt x="2488" y="2143"/>
                  <a:pt x="2483" y="2133"/>
                  <a:pt x="2478" y="2123"/>
                </a:cubicBezTo>
                <a:cubicBezTo>
                  <a:pt x="2478" y="2122"/>
                  <a:pt x="2478" y="2122"/>
                  <a:pt x="2477" y="2121"/>
                </a:cubicBezTo>
                <a:cubicBezTo>
                  <a:pt x="2473" y="2111"/>
                  <a:pt x="2468" y="2101"/>
                  <a:pt x="2464" y="2091"/>
                </a:cubicBezTo>
                <a:cubicBezTo>
                  <a:pt x="2463" y="2090"/>
                  <a:pt x="2463" y="2089"/>
                  <a:pt x="2463" y="2088"/>
                </a:cubicBezTo>
                <a:cubicBezTo>
                  <a:pt x="2467" y="2085"/>
                  <a:pt x="2472" y="2081"/>
                  <a:pt x="2476" y="2077"/>
                </a:cubicBezTo>
                <a:cubicBezTo>
                  <a:pt x="2479" y="2075"/>
                  <a:pt x="2482" y="2072"/>
                  <a:pt x="2485" y="2070"/>
                </a:cubicBezTo>
                <a:cubicBezTo>
                  <a:pt x="2491" y="2065"/>
                  <a:pt x="2498" y="2059"/>
                  <a:pt x="2504" y="2054"/>
                </a:cubicBezTo>
                <a:cubicBezTo>
                  <a:pt x="2506" y="2052"/>
                  <a:pt x="2507" y="2051"/>
                  <a:pt x="2509" y="2050"/>
                </a:cubicBezTo>
                <a:cubicBezTo>
                  <a:pt x="2517" y="2043"/>
                  <a:pt x="2525" y="2036"/>
                  <a:pt x="2532" y="2029"/>
                </a:cubicBezTo>
                <a:cubicBezTo>
                  <a:pt x="2534" y="2027"/>
                  <a:pt x="2537" y="2025"/>
                  <a:pt x="2539" y="2023"/>
                </a:cubicBezTo>
                <a:cubicBezTo>
                  <a:pt x="2544" y="2018"/>
                  <a:pt x="2550" y="2013"/>
                  <a:pt x="2555" y="2007"/>
                </a:cubicBezTo>
                <a:cubicBezTo>
                  <a:pt x="2558" y="2005"/>
                  <a:pt x="2561" y="2002"/>
                  <a:pt x="2564" y="1999"/>
                </a:cubicBezTo>
                <a:cubicBezTo>
                  <a:pt x="2569" y="1995"/>
                  <a:pt x="2573" y="1990"/>
                  <a:pt x="2578" y="1985"/>
                </a:cubicBezTo>
                <a:cubicBezTo>
                  <a:pt x="2581" y="1982"/>
                  <a:pt x="2584" y="1979"/>
                  <a:pt x="2587" y="1976"/>
                </a:cubicBezTo>
                <a:cubicBezTo>
                  <a:pt x="2591" y="1972"/>
                  <a:pt x="2596" y="1968"/>
                  <a:pt x="2600" y="1963"/>
                </a:cubicBezTo>
                <a:cubicBezTo>
                  <a:pt x="2603" y="1960"/>
                  <a:pt x="2606" y="1957"/>
                  <a:pt x="2609" y="1953"/>
                </a:cubicBezTo>
                <a:cubicBezTo>
                  <a:pt x="2614" y="1949"/>
                  <a:pt x="2618" y="1945"/>
                  <a:pt x="2622" y="1940"/>
                </a:cubicBezTo>
                <a:cubicBezTo>
                  <a:pt x="2625" y="1937"/>
                  <a:pt x="2628" y="1934"/>
                  <a:pt x="2631" y="1930"/>
                </a:cubicBezTo>
                <a:cubicBezTo>
                  <a:pt x="2634" y="1927"/>
                  <a:pt x="2636" y="1925"/>
                  <a:pt x="2639" y="1922"/>
                </a:cubicBezTo>
                <a:cubicBezTo>
                  <a:pt x="2639" y="1922"/>
                  <a:pt x="2639" y="1922"/>
                  <a:pt x="2639" y="1922"/>
                </a:cubicBezTo>
                <a:cubicBezTo>
                  <a:pt x="2639" y="1922"/>
                  <a:pt x="2639" y="1922"/>
                  <a:pt x="2639" y="1922"/>
                </a:cubicBezTo>
                <a:cubicBezTo>
                  <a:pt x="2639" y="1922"/>
                  <a:pt x="2640" y="1923"/>
                  <a:pt x="2640" y="1924"/>
                </a:cubicBezTo>
                <a:cubicBezTo>
                  <a:pt x="2643" y="1934"/>
                  <a:pt x="2646" y="1943"/>
                  <a:pt x="2649" y="1953"/>
                </a:cubicBezTo>
                <a:cubicBezTo>
                  <a:pt x="2649" y="1954"/>
                  <a:pt x="2650" y="1956"/>
                  <a:pt x="2650" y="1957"/>
                </a:cubicBezTo>
                <a:cubicBezTo>
                  <a:pt x="2653" y="1967"/>
                  <a:pt x="2656" y="1977"/>
                  <a:pt x="2660" y="1987"/>
                </a:cubicBezTo>
                <a:cubicBezTo>
                  <a:pt x="2660" y="1988"/>
                  <a:pt x="2660" y="1989"/>
                  <a:pt x="2661" y="1990"/>
                </a:cubicBezTo>
                <a:cubicBezTo>
                  <a:pt x="2668" y="2010"/>
                  <a:pt x="2675" y="2031"/>
                  <a:pt x="2683" y="2051"/>
                </a:cubicBezTo>
                <a:cubicBezTo>
                  <a:pt x="2684" y="2051"/>
                  <a:pt x="2684" y="2052"/>
                  <a:pt x="2684" y="2053"/>
                </a:cubicBezTo>
                <a:cubicBezTo>
                  <a:pt x="2680" y="2057"/>
                  <a:pt x="2677" y="2062"/>
                  <a:pt x="2673" y="2066"/>
                </a:cubicBezTo>
                <a:cubicBezTo>
                  <a:pt x="2671" y="2069"/>
                  <a:pt x="2669" y="2071"/>
                  <a:pt x="2667" y="2074"/>
                </a:cubicBezTo>
                <a:cubicBezTo>
                  <a:pt x="2662" y="2080"/>
                  <a:pt x="2657" y="2086"/>
                  <a:pt x="2652" y="2092"/>
                </a:cubicBezTo>
                <a:cubicBezTo>
                  <a:pt x="2650" y="2093"/>
                  <a:pt x="2649" y="2095"/>
                  <a:pt x="2648" y="2096"/>
                </a:cubicBezTo>
                <a:cubicBezTo>
                  <a:pt x="2641" y="2104"/>
                  <a:pt x="2635" y="2111"/>
                  <a:pt x="2628" y="2118"/>
                </a:cubicBezTo>
                <a:cubicBezTo>
                  <a:pt x="2627" y="2120"/>
                  <a:pt x="2625" y="2121"/>
                  <a:pt x="2624" y="2123"/>
                </a:cubicBezTo>
                <a:cubicBezTo>
                  <a:pt x="2619" y="2128"/>
                  <a:pt x="2613" y="2134"/>
                  <a:pt x="2608" y="2140"/>
                </a:cubicBezTo>
                <a:cubicBezTo>
                  <a:pt x="2606" y="2142"/>
                  <a:pt x="2603" y="2145"/>
                  <a:pt x="2601" y="2148"/>
                </a:cubicBezTo>
                <a:cubicBezTo>
                  <a:pt x="2596" y="2152"/>
                  <a:pt x="2592" y="2157"/>
                  <a:pt x="2588" y="2161"/>
                </a:cubicBezTo>
                <a:cubicBezTo>
                  <a:pt x="2585" y="2164"/>
                  <a:pt x="2582" y="2167"/>
                  <a:pt x="2579" y="2170"/>
                </a:cubicBezTo>
                <a:cubicBezTo>
                  <a:pt x="2575" y="2174"/>
                  <a:pt x="2571" y="2178"/>
                  <a:pt x="2567" y="2182"/>
                </a:cubicBezTo>
                <a:cubicBezTo>
                  <a:pt x="2564" y="2185"/>
                  <a:pt x="2561" y="2188"/>
                  <a:pt x="2558" y="2191"/>
                </a:cubicBezTo>
                <a:cubicBezTo>
                  <a:pt x="2554" y="2195"/>
                  <a:pt x="2550" y="2199"/>
                  <a:pt x="2546" y="2202"/>
                </a:cubicBezTo>
                <a:cubicBezTo>
                  <a:pt x="2542" y="2205"/>
                  <a:pt x="2539" y="2208"/>
                  <a:pt x="2536" y="2211"/>
                </a:cubicBezTo>
                <a:cubicBezTo>
                  <a:pt x="2533" y="2214"/>
                  <a:pt x="2530" y="2217"/>
                  <a:pt x="2527" y="2220"/>
                </a:cubicBezTo>
                <a:cubicBezTo>
                  <a:pt x="2526" y="2219"/>
                  <a:pt x="2526" y="2218"/>
                  <a:pt x="2526" y="2217"/>
                </a:cubicBezTo>
                <a:cubicBezTo>
                  <a:pt x="2520" y="2208"/>
                  <a:pt x="2515" y="2198"/>
                  <a:pt x="2510" y="2189"/>
                </a:cubicBezTo>
                <a:close/>
                <a:moveTo>
                  <a:pt x="2681" y="2011"/>
                </a:moveTo>
                <a:cubicBezTo>
                  <a:pt x="2681" y="2010"/>
                  <a:pt x="2680" y="2008"/>
                  <a:pt x="2680" y="2007"/>
                </a:cubicBezTo>
                <a:cubicBezTo>
                  <a:pt x="2676" y="1997"/>
                  <a:pt x="2673" y="1988"/>
                  <a:pt x="2669" y="1978"/>
                </a:cubicBezTo>
                <a:cubicBezTo>
                  <a:pt x="2669" y="1977"/>
                  <a:pt x="2669" y="1976"/>
                  <a:pt x="2668" y="1975"/>
                </a:cubicBezTo>
                <a:cubicBezTo>
                  <a:pt x="2665" y="1964"/>
                  <a:pt x="2662" y="1954"/>
                  <a:pt x="2658" y="1944"/>
                </a:cubicBezTo>
                <a:cubicBezTo>
                  <a:pt x="2658" y="1944"/>
                  <a:pt x="2658" y="1944"/>
                  <a:pt x="2658" y="1944"/>
                </a:cubicBezTo>
                <a:cubicBezTo>
                  <a:pt x="2655" y="1934"/>
                  <a:pt x="2652" y="1924"/>
                  <a:pt x="2649" y="1913"/>
                </a:cubicBezTo>
                <a:cubicBezTo>
                  <a:pt x="2649" y="1913"/>
                  <a:pt x="2649" y="1912"/>
                  <a:pt x="2649" y="1911"/>
                </a:cubicBezTo>
                <a:cubicBezTo>
                  <a:pt x="2651" y="1908"/>
                  <a:pt x="2653" y="1906"/>
                  <a:pt x="2655" y="1903"/>
                </a:cubicBezTo>
                <a:cubicBezTo>
                  <a:pt x="2657" y="1901"/>
                  <a:pt x="2659" y="1899"/>
                  <a:pt x="2661" y="1896"/>
                </a:cubicBezTo>
                <a:cubicBezTo>
                  <a:pt x="2664" y="1893"/>
                  <a:pt x="2667" y="1890"/>
                  <a:pt x="2670" y="1886"/>
                </a:cubicBezTo>
                <a:cubicBezTo>
                  <a:pt x="2672" y="1884"/>
                  <a:pt x="2673" y="1882"/>
                  <a:pt x="2675" y="1881"/>
                </a:cubicBezTo>
                <a:cubicBezTo>
                  <a:pt x="2679" y="1875"/>
                  <a:pt x="2684" y="1870"/>
                  <a:pt x="2688" y="1865"/>
                </a:cubicBezTo>
                <a:cubicBezTo>
                  <a:pt x="2690" y="1863"/>
                  <a:pt x="2691" y="1860"/>
                  <a:pt x="2693" y="1858"/>
                </a:cubicBezTo>
                <a:cubicBezTo>
                  <a:pt x="2696" y="1855"/>
                  <a:pt x="2698" y="1852"/>
                  <a:pt x="2701" y="1848"/>
                </a:cubicBezTo>
                <a:cubicBezTo>
                  <a:pt x="2703" y="1846"/>
                  <a:pt x="2705" y="1843"/>
                  <a:pt x="2707" y="1841"/>
                </a:cubicBezTo>
                <a:cubicBezTo>
                  <a:pt x="2709" y="1838"/>
                  <a:pt x="2712" y="1835"/>
                  <a:pt x="2714" y="1832"/>
                </a:cubicBezTo>
                <a:cubicBezTo>
                  <a:pt x="2716" y="1829"/>
                  <a:pt x="2718" y="1827"/>
                  <a:pt x="2720" y="1824"/>
                </a:cubicBezTo>
                <a:cubicBezTo>
                  <a:pt x="2722" y="1821"/>
                  <a:pt x="2724" y="1818"/>
                  <a:pt x="2727" y="1815"/>
                </a:cubicBezTo>
                <a:cubicBezTo>
                  <a:pt x="2729" y="1813"/>
                  <a:pt x="2731" y="1810"/>
                  <a:pt x="2732" y="1807"/>
                </a:cubicBezTo>
                <a:cubicBezTo>
                  <a:pt x="2735" y="1804"/>
                  <a:pt x="2737" y="1801"/>
                  <a:pt x="2739" y="1798"/>
                </a:cubicBezTo>
                <a:cubicBezTo>
                  <a:pt x="2741" y="1796"/>
                  <a:pt x="2743" y="1793"/>
                  <a:pt x="2745" y="1790"/>
                </a:cubicBezTo>
                <a:cubicBezTo>
                  <a:pt x="2747" y="1787"/>
                  <a:pt x="2749" y="1784"/>
                  <a:pt x="2751" y="1781"/>
                </a:cubicBezTo>
                <a:cubicBezTo>
                  <a:pt x="2753" y="1779"/>
                  <a:pt x="2755" y="1776"/>
                  <a:pt x="2757" y="1773"/>
                </a:cubicBezTo>
                <a:cubicBezTo>
                  <a:pt x="2759" y="1770"/>
                  <a:pt x="2761" y="1767"/>
                  <a:pt x="2763" y="1764"/>
                </a:cubicBezTo>
                <a:cubicBezTo>
                  <a:pt x="2765" y="1761"/>
                  <a:pt x="2767" y="1759"/>
                  <a:pt x="2769" y="1756"/>
                </a:cubicBezTo>
                <a:cubicBezTo>
                  <a:pt x="2771" y="1753"/>
                  <a:pt x="2773" y="1750"/>
                  <a:pt x="2775" y="1747"/>
                </a:cubicBezTo>
                <a:cubicBezTo>
                  <a:pt x="2777" y="1744"/>
                  <a:pt x="2779" y="1741"/>
                  <a:pt x="2780" y="1739"/>
                </a:cubicBezTo>
                <a:cubicBezTo>
                  <a:pt x="2783" y="1735"/>
                  <a:pt x="2785" y="1732"/>
                  <a:pt x="2787" y="1729"/>
                </a:cubicBezTo>
                <a:cubicBezTo>
                  <a:pt x="2788" y="1726"/>
                  <a:pt x="2790" y="1724"/>
                  <a:pt x="2792" y="1721"/>
                </a:cubicBezTo>
                <a:cubicBezTo>
                  <a:pt x="2794" y="1718"/>
                  <a:pt x="2796" y="1715"/>
                  <a:pt x="2798" y="1711"/>
                </a:cubicBezTo>
                <a:cubicBezTo>
                  <a:pt x="2800" y="1709"/>
                  <a:pt x="2801" y="1706"/>
                  <a:pt x="2803" y="1703"/>
                </a:cubicBezTo>
                <a:cubicBezTo>
                  <a:pt x="2805" y="1700"/>
                  <a:pt x="2807" y="1697"/>
                  <a:pt x="2809" y="1693"/>
                </a:cubicBezTo>
                <a:cubicBezTo>
                  <a:pt x="2811" y="1691"/>
                  <a:pt x="2812" y="1688"/>
                  <a:pt x="2814" y="1685"/>
                </a:cubicBezTo>
                <a:cubicBezTo>
                  <a:pt x="2816" y="1682"/>
                  <a:pt x="2818" y="1678"/>
                  <a:pt x="2820" y="1675"/>
                </a:cubicBezTo>
                <a:cubicBezTo>
                  <a:pt x="2822" y="1672"/>
                  <a:pt x="2823" y="1670"/>
                  <a:pt x="2825" y="1667"/>
                </a:cubicBezTo>
                <a:cubicBezTo>
                  <a:pt x="2827" y="1664"/>
                  <a:pt x="2829" y="1660"/>
                  <a:pt x="2831" y="1656"/>
                </a:cubicBezTo>
                <a:cubicBezTo>
                  <a:pt x="2832" y="1654"/>
                  <a:pt x="2834" y="1652"/>
                  <a:pt x="2835" y="1649"/>
                </a:cubicBezTo>
                <a:cubicBezTo>
                  <a:pt x="2835" y="1649"/>
                  <a:pt x="2835" y="1649"/>
                  <a:pt x="2835" y="1649"/>
                </a:cubicBezTo>
                <a:cubicBezTo>
                  <a:pt x="2835" y="1649"/>
                  <a:pt x="2835" y="1649"/>
                  <a:pt x="2835" y="1649"/>
                </a:cubicBezTo>
                <a:cubicBezTo>
                  <a:pt x="2835" y="1649"/>
                  <a:pt x="2835" y="1649"/>
                  <a:pt x="2835" y="1649"/>
                </a:cubicBezTo>
                <a:cubicBezTo>
                  <a:pt x="2835" y="1649"/>
                  <a:pt x="2835" y="1649"/>
                  <a:pt x="2835" y="1649"/>
                </a:cubicBezTo>
                <a:cubicBezTo>
                  <a:pt x="2836" y="1659"/>
                  <a:pt x="2838" y="1670"/>
                  <a:pt x="2839" y="1680"/>
                </a:cubicBezTo>
                <a:cubicBezTo>
                  <a:pt x="2839" y="1682"/>
                  <a:pt x="2839" y="1684"/>
                  <a:pt x="2840" y="1685"/>
                </a:cubicBezTo>
                <a:cubicBezTo>
                  <a:pt x="2841" y="1695"/>
                  <a:pt x="2842" y="1705"/>
                  <a:pt x="2844" y="1715"/>
                </a:cubicBezTo>
                <a:cubicBezTo>
                  <a:pt x="2844" y="1717"/>
                  <a:pt x="2844" y="1719"/>
                  <a:pt x="2844" y="1721"/>
                </a:cubicBezTo>
                <a:cubicBezTo>
                  <a:pt x="2846" y="1731"/>
                  <a:pt x="2848" y="1742"/>
                  <a:pt x="2849" y="1752"/>
                </a:cubicBezTo>
                <a:cubicBezTo>
                  <a:pt x="2849" y="1753"/>
                  <a:pt x="2850" y="1754"/>
                  <a:pt x="2850" y="1755"/>
                </a:cubicBezTo>
                <a:cubicBezTo>
                  <a:pt x="2852" y="1765"/>
                  <a:pt x="2853" y="1775"/>
                  <a:pt x="2855" y="1785"/>
                </a:cubicBezTo>
                <a:cubicBezTo>
                  <a:pt x="2855" y="1786"/>
                  <a:pt x="2856" y="1786"/>
                  <a:pt x="2856" y="1787"/>
                </a:cubicBezTo>
                <a:cubicBezTo>
                  <a:pt x="2855" y="1788"/>
                  <a:pt x="2855" y="1788"/>
                  <a:pt x="2855" y="1789"/>
                </a:cubicBezTo>
                <a:cubicBezTo>
                  <a:pt x="2849" y="1799"/>
                  <a:pt x="2844" y="1810"/>
                  <a:pt x="2838" y="1820"/>
                </a:cubicBezTo>
                <a:cubicBezTo>
                  <a:pt x="2838" y="1821"/>
                  <a:pt x="2838" y="1821"/>
                  <a:pt x="2838" y="1821"/>
                </a:cubicBezTo>
                <a:cubicBezTo>
                  <a:pt x="2832" y="1832"/>
                  <a:pt x="2826" y="1842"/>
                  <a:pt x="2820" y="1853"/>
                </a:cubicBezTo>
                <a:cubicBezTo>
                  <a:pt x="2820" y="1853"/>
                  <a:pt x="2820" y="1854"/>
                  <a:pt x="2820" y="1854"/>
                </a:cubicBezTo>
                <a:cubicBezTo>
                  <a:pt x="2814" y="1864"/>
                  <a:pt x="2808" y="1875"/>
                  <a:pt x="2802" y="1885"/>
                </a:cubicBezTo>
                <a:cubicBezTo>
                  <a:pt x="2801" y="1886"/>
                  <a:pt x="2801" y="1886"/>
                  <a:pt x="2800" y="1887"/>
                </a:cubicBezTo>
                <a:cubicBezTo>
                  <a:pt x="2794" y="1897"/>
                  <a:pt x="2788" y="1907"/>
                  <a:pt x="2782" y="1916"/>
                </a:cubicBezTo>
                <a:cubicBezTo>
                  <a:pt x="2781" y="1918"/>
                  <a:pt x="2781" y="1919"/>
                  <a:pt x="2780" y="1920"/>
                </a:cubicBezTo>
                <a:cubicBezTo>
                  <a:pt x="2774" y="1929"/>
                  <a:pt x="2768" y="1939"/>
                  <a:pt x="2761" y="1948"/>
                </a:cubicBezTo>
                <a:cubicBezTo>
                  <a:pt x="2760" y="1949"/>
                  <a:pt x="2760" y="1950"/>
                  <a:pt x="2759" y="1952"/>
                </a:cubicBezTo>
                <a:cubicBezTo>
                  <a:pt x="2753" y="1961"/>
                  <a:pt x="2746" y="1970"/>
                  <a:pt x="2740" y="1979"/>
                </a:cubicBezTo>
                <a:cubicBezTo>
                  <a:pt x="2739" y="1980"/>
                  <a:pt x="2738" y="1982"/>
                  <a:pt x="2737" y="1983"/>
                </a:cubicBezTo>
                <a:cubicBezTo>
                  <a:pt x="2731" y="1992"/>
                  <a:pt x="2724" y="2001"/>
                  <a:pt x="2717" y="2010"/>
                </a:cubicBezTo>
                <a:cubicBezTo>
                  <a:pt x="2716" y="2011"/>
                  <a:pt x="2715" y="2012"/>
                  <a:pt x="2714" y="2014"/>
                </a:cubicBezTo>
                <a:cubicBezTo>
                  <a:pt x="2708" y="2023"/>
                  <a:pt x="2701" y="2031"/>
                  <a:pt x="2694" y="2040"/>
                </a:cubicBezTo>
                <a:cubicBezTo>
                  <a:pt x="2694" y="2040"/>
                  <a:pt x="2693" y="2041"/>
                  <a:pt x="2693" y="2042"/>
                </a:cubicBezTo>
                <a:cubicBezTo>
                  <a:pt x="2692" y="2041"/>
                  <a:pt x="2692" y="2040"/>
                  <a:pt x="2692" y="2039"/>
                </a:cubicBezTo>
                <a:cubicBezTo>
                  <a:pt x="2688" y="2030"/>
                  <a:pt x="2685" y="2021"/>
                  <a:pt x="2681" y="2011"/>
                </a:cubicBezTo>
                <a:close/>
                <a:moveTo>
                  <a:pt x="2593" y="1703"/>
                </a:moveTo>
                <a:cubicBezTo>
                  <a:pt x="2594" y="1710"/>
                  <a:pt x="2595" y="1718"/>
                  <a:pt x="2596" y="1725"/>
                </a:cubicBezTo>
                <a:cubicBezTo>
                  <a:pt x="2596" y="1726"/>
                  <a:pt x="2596" y="1728"/>
                  <a:pt x="2596" y="1729"/>
                </a:cubicBezTo>
                <a:cubicBezTo>
                  <a:pt x="2597" y="1734"/>
                  <a:pt x="2598" y="1740"/>
                  <a:pt x="2599" y="1745"/>
                </a:cubicBezTo>
                <a:cubicBezTo>
                  <a:pt x="2594" y="1750"/>
                  <a:pt x="2589" y="1755"/>
                  <a:pt x="2584" y="1760"/>
                </a:cubicBezTo>
                <a:cubicBezTo>
                  <a:pt x="2582" y="1762"/>
                  <a:pt x="2579" y="1765"/>
                  <a:pt x="2576" y="1768"/>
                </a:cubicBezTo>
                <a:cubicBezTo>
                  <a:pt x="2569" y="1775"/>
                  <a:pt x="2561" y="1783"/>
                  <a:pt x="2553" y="1790"/>
                </a:cubicBezTo>
                <a:cubicBezTo>
                  <a:pt x="2553" y="1791"/>
                  <a:pt x="2553" y="1791"/>
                  <a:pt x="2552" y="1791"/>
                </a:cubicBezTo>
                <a:cubicBezTo>
                  <a:pt x="2544" y="1799"/>
                  <a:pt x="2536" y="1807"/>
                  <a:pt x="2528" y="1814"/>
                </a:cubicBezTo>
                <a:cubicBezTo>
                  <a:pt x="2525" y="1817"/>
                  <a:pt x="2523" y="1819"/>
                  <a:pt x="2520" y="1821"/>
                </a:cubicBezTo>
                <a:cubicBezTo>
                  <a:pt x="2514" y="1826"/>
                  <a:pt x="2509" y="1832"/>
                  <a:pt x="2503" y="1837"/>
                </a:cubicBezTo>
                <a:cubicBezTo>
                  <a:pt x="2499" y="1840"/>
                  <a:pt x="2496" y="1842"/>
                  <a:pt x="2493" y="1845"/>
                </a:cubicBezTo>
                <a:cubicBezTo>
                  <a:pt x="2488" y="1850"/>
                  <a:pt x="2482" y="1854"/>
                  <a:pt x="2477" y="1859"/>
                </a:cubicBezTo>
                <a:cubicBezTo>
                  <a:pt x="2474" y="1862"/>
                  <a:pt x="2470" y="1864"/>
                  <a:pt x="2466" y="1867"/>
                </a:cubicBezTo>
                <a:cubicBezTo>
                  <a:pt x="2461" y="1872"/>
                  <a:pt x="2456" y="1876"/>
                  <a:pt x="2451" y="1880"/>
                </a:cubicBezTo>
                <a:cubicBezTo>
                  <a:pt x="2447" y="1883"/>
                  <a:pt x="2443" y="1886"/>
                  <a:pt x="2440" y="1889"/>
                </a:cubicBezTo>
                <a:cubicBezTo>
                  <a:pt x="2435" y="1893"/>
                  <a:pt x="2430" y="1897"/>
                  <a:pt x="2425" y="1900"/>
                </a:cubicBezTo>
                <a:cubicBezTo>
                  <a:pt x="2421" y="1903"/>
                  <a:pt x="2417" y="1906"/>
                  <a:pt x="2413" y="1909"/>
                </a:cubicBezTo>
                <a:cubicBezTo>
                  <a:pt x="2409" y="1912"/>
                  <a:pt x="2405" y="1915"/>
                  <a:pt x="2401" y="1918"/>
                </a:cubicBezTo>
                <a:cubicBezTo>
                  <a:pt x="2401" y="1915"/>
                  <a:pt x="2400" y="1913"/>
                  <a:pt x="2399" y="1911"/>
                </a:cubicBezTo>
                <a:cubicBezTo>
                  <a:pt x="2398" y="1908"/>
                  <a:pt x="2398" y="1905"/>
                  <a:pt x="2397" y="1902"/>
                </a:cubicBezTo>
                <a:cubicBezTo>
                  <a:pt x="2396" y="1898"/>
                  <a:pt x="2395" y="1894"/>
                  <a:pt x="2393" y="1890"/>
                </a:cubicBezTo>
                <a:cubicBezTo>
                  <a:pt x="2393" y="1887"/>
                  <a:pt x="2392" y="1884"/>
                  <a:pt x="2391" y="1881"/>
                </a:cubicBezTo>
                <a:cubicBezTo>
                  <a:pt x="2390" y="1877"/>
                  <a:pt x="2389" y="1873"/>
                  <a:pt x="2388" y="1869"/>
                </a:cubicBezTo>
                <a:cubicBezTo>
                  <a:pt x="2387" y="1866"/>
                  <a:pt x="2386" y="1863"/>
                  <a:pt x="2386" y="1860"/>
                </a:cubicBezTo>
                <a:cubicBezTo>
                  <a:pt x="2385" y="1856"/>
                  <a:pt x="2384" y="1851"/>
                  <a:pt x="2383" y="1847"/>
                </a:cubicBezTo>
                <a:cubicBezTo>
                  <a:pt x="2382" y="1844"/>
                  <a:pt x="2381" y="1842"/>
                  <a:pt x="2381" y="1839"/>
                </a:cubicBezTo>
                <a:cubicBezTo>
                  <a:pt x="2380" y="1834"/>
                  <a:pt x="2378" y="1829"/>
                  <a:pt x="2377" y="1824"/>
                </a:cubicBezTo>
                <a:cubicBezTo>
                  <a:pt x="2377" y="1822"/>
                  <a:pt x="2376" y="1820"/>
                  <a:pt x="2376" y="1818"/>
                </a:cubicBezTo>
                <a:cubicBezTo>
                  <a:pt x="2374" y="1811"/>
                  <a:pt x="2373" y="1804"/>
                  <a:pt x="2372" y="1797"/>
                </a:cubicBezTo>
                <a:cubicBezTo>
                  <a:pt x="2371" y="1795"/>
                  <a:pt x="2371" y="1793"/>
                  <a:pt x="2370" y="1791"/>
                </a:cubicBezTo>
                <a:cubicBezTo>
                  <a:pt x="2369" y="1786"/>
                  <a:pt x="2368" y="1781"/>
                  <a:pt x="2367" y="1776"/>
                </a:cubicBezTo>
                <a:cubicBezTo>
                  <a:pt x="2367" y="1773"/>
                  <a:pt x="2366" y="1770"/>
                  <a:pt x="2366" y="1767"/>
                </a:cubicBezTo>
                <a:cubicBezTo>
                  <a:pt x="2365" y="1764"/>
                  <a:pt x="2365" y="1760"/>
                  <a:pt x="2364" y="1757"/>
                </a:cubicBezTo>
                <a:cubicBezTo>
                  <a:pt x="2371" y="1752"/>
                  <a:pt x="2377" y="1747"/>
                  <a:pt x="2384" y="1743"/>
                </a:cubicBezTo>
                <a:cubicBezTo>
                  <a:pt x="2387" y="1741"/>
                  <a:pt x="2389" y="1739"/>
                  <a:pt x="2392" y="1737"/>
                </a:cubicBezTo>
                <a:cubicBezTo>
                  <a:pt x="2402" y="1730"/>
                  <a:pt x="2412" y="1723"/>
                  <a:pt x="2421" y="1716"/>
                </a:cubicBezTo>
                <a:cubicBezTo>
                  <a:pt x="2422" y="1715"/>
                  <a:pt x="2423" y="1714"/>
                  <a:pt x="2424" y="1714"/>
                </a:cubicBezTo>
                <a:cubicBezTo>
                  <a:pt x="2433" y="1707"/>
                  <a:pt x="2441" y="1700"/>
                  <a:pt x="2450" y="1694"/>
                </a:cubicBezTo>
                <a:cubicBezTo>
                  <a:pt x="2453" y="1691"/>
                  <a:pt x="2456" y="1689"/>
                  <a:pt x="2459" y="1686"/>
                </a:cubicBezTo>
                <a:cubicBezTo>
                  <a:pt x="2466" y="1681"/>
                  <a:pt x="2472" y="1676"/>
                  <a:pt x="2478" y="1671"/>
                </a:cubicBezTo>
                <a:cubicBezTo>
                  <a:pt x="2482" y="1668"/>
                  <a:pt x="2486" y="1665"/>
                  <a:pt x="2489" y="1662"/>
                </a:cubicBezTo>
                <a:cubicBezTo>
                  <a:pt x="2495" y="1657"/>
                  <a:pt x="2501" y="1652"/>
                  <a:pt x="2506" y="1647"/>
                </a:cubicBezTo>
                <a:cubicBezTo>
                  <a:pt x="2510" y="1644"/>
                  <a:pt x="2514" y="1641"/>
                  <a:pt x="2518" y="1637"/>
                </a:cubicBezTo>
                <a:cubicBezTo>
                  <a:pt x="2523" y="1632"/>
                  <a:pt x="2528" y="1628"/>
                  <a:pt x="2533" y="1623"/>
                </a:cubicBezTo>
                <a:cubicBezTo>
                  <a:pt x="2537" y="1620"/>
                  <a:pt x="2541" y="1616"/>
                  <a:pt x="2545" y="1612"/>
                </a:cubicBezTo>
                <a:cubicBezTo>
                  <a:pt x="2550" y="1608"/>
                  <a:pt x="2555" y="1603"/>
                  <a:pt x="2560" y="1598"/>
                </a:cubicBezTo>
                <a:cubicBezTo>
                  <a:pt x="2564" y="1595"/>
                  <a:pt x="2568" y="1591"/>
                  <a:pt x="2572" y="1587"/>
                </a:cubicBezTo>
                <a:cubicBezTo>
                  <a:pt x="2575" y="1584"/>
                  <a:pt x="2578" y="1581"/>
                  <a:pt x="2581" y="1578"/>
                </a:cubicBezTo>
                <a:cubicBezTo>
                  <a:pt x="2581" y="1578"/>
                  <a:pt x="2581" y="1578"/>
                  <a:pt x="2581" y="1578"/>
                </a:cubicBezTo>
                <a:cubicBezTo>
                  <a:pt x="2581" y="1578"/>
                  <a:pt x="2581" y="1578"/>
                  <a:pt x="2581" y="1578"/>
                </a:cubicBezTo>
                <a:cubicBezTo>
                  <a:pt x="2581" y="1580"/>
                  <a:pt x="2581" y="1581"/>
                  <a:pt x="2581" y="1583"/>
                </a:cubicBezTo>
                <a:cubicBezTo>
                  <a:pt x="2581" y="1586"/>
                  <a:pt x="2582" y="1589"/>
                  <a:pt x="2582" y="1593"/>
                </a:cubicBezTo>
                <a:cubicBezTo>
                  <a:pt x="2582" y="1597"/>
                  <a:pt x="2582" y="1601"/>
                  <a:pt x="2583" y="1605"/>
                </a:cubicBezTo>
                <a:cubicBezTo>
                  <a:pt x="2583" y="1609"/>
                  <a:pt x="2583" y="1612"/>
                  <a:pt x="2583" y="1615"/>
                </a:cubicBezTo>
                <a:cubicBezTo>
                  <a:pt x="2584" y="1619"/>
                  <a:pt x="2584" y="1623"/>
                  <a:pt x="2584" y="1628"/>
                </a:cubicBezTo>
                <a:cubicBezTo>
                  <a:pt x="2585" y="1631"/>
                  <a:pt x="2585" y="1634"/>
                  <a:pt x="2585" y="1637"/>
                </a:cubicBezTo>
                <a:cubicBezTo>
                  <a:pt x="2586" y="1641"/>
                  <a:pt x="2586" y="1646"/>
                  <a:pt x="2586" y="1650"/>
                </a:cubicBezTo>
                <a:cubicBezTo>
                  <a:pt x="2587" y="1653"/>
                  <a:pt x="2587" y="1656"/>
                  <a:pt x="2587" y="1659"/>
                </a:cubicBezTo>
                <a:cubicBezTo>
                  <a:pt x="2588" y="1664"/>
                  <a:pt x="2588" y="1668"/>
                  <a:pt x="2589" y="1673"/>
                </a:cubicBezTo>
                <a:cubicBezTo>
                  <a:pt x="2589" y="1676"/>
                  <a:pt x="2590" y="1678"/>
                  <a:pt x="2590" y="1681"/>
                </a:cubicBezTo>
                <a:cubicBezTo>
                  <a:pt x="2590" y="1687"/>
                  <a:pt x="2591" y="1692"/>
                  <a:pt x="2592" y="1698"/>
                </a:cubicBezTo>
                <a:cubicBezTo>
                  <a:pt x="2592" y="1700"/>
                  <a:pt x="2592" y="1701"/>
                  <a:pt x="2593" y="1703"/>
                </a:cubicBezTo>
                <a:close/>
                <a:moveTo>
                  <a:pt x="2346" y="1274"/>
                </a:moveTo>
                <a:cubicBezTo>
                  <a:pt x="2345" y="1281"/>
                  <a:pt x="2344" y="1287"/>
                  <a:pt x="2344" y="1294"/>
                </a:cubicBezTo>
                <a:cubicBezTo>
                  <a:pt x="2343" y="1296"/>
                  <a:pt x="2343" y="1299"/>
                  <a:pt x="2342" y="1302"/>
                </a:cubicBezTo>
                <a:cubicBezTo>
                  <a:pt x="2341" y="1311"/>
                  <a:pt x="2340" y="1320"/>
                  <a:pt x="2339" y="1330"/>
                </a:cubicBezTo>
                <a:cubicBezTo>
                  <a:pt x="2339" y="1331"/>
                  <a:pt x="2339" y="1333"/>
                  <a:pt x="2339" y="1334"/>
                </a:cubicBezTo>
                <a:cubicBezTo>
                  <a:pt x="2338" y="1342"/>
                  <a:pt x="2337" y="1349"/>
                  <a:pt x="2336" y="1356"/>
                </a:cubicBezTo>
                <a:cubicBezTo>
                  <a:pt x="2330" y="1360"/>
                  <a:pt x="2323" y="1365"/>
                  <a:pt x="2316" y="1369"/>
                </a:cubicBezTo>
                <a:cubicBezTo>
                  <a:pt x="2313" y="1371"/>
                  <a:pt x="2310" y="1373"/>
                  <a:pt x="2307" y="1375"/>
                </a:cubicBezTo>
                <a:cubicBezTo>
                  <a:pt x="2296" y="1382"/>
                  <a:pt x="2286" y="1388"/>
                  <a:pt x="2275" y="1394"/>
                </a:cubicBezTo>
                <a:cubicBezTo>
                  <a:pt x="2275" y="1394"/>
                  <a:pt x="2275" y="1394"/>
                  <a:pt x="2275" y="1394"/>
                </a:cubicBezTo>
                <a:cubicBezTo>
                  <a:pt x="2264" y="1400"/>
                  <a:pt x="2254" y="1406"/>
                  <a:pt x="2243" y="1412"/>
                </a:cubicBezTo>
                <a:cubicBezTo>
                  <a:pt x="2240" y="1414"/>
                  <a:pt x="2236" y="1416"/>
                  <a:pt x="2233" y="1418"/>
                </a:cubicBezTo>
                <a:cubicBezTo>
                  <a:pt x="2225" y="1422"/>
                  <a:pt x="2218" y="1426"/>
                  <a:pt x="2211" y="1430"/>
                </a:cubicBezTo>
                <a:cubicBezTo>
                  <a:pt x="2207" y="1432"/>
                  <a:pt x="2202" y="1434"/>
                  <a:pt x="2198" y="1436"/>
                </a:cubicBezTo>
                <a:cubicBezTo>
                  <a:pt x="2191" y="1440"/>
                  <a:pt x="2185" y="1443"/>
                  <a:pt x="2178" y="1447"/>
                </a:cubicBezTo>
                <a:cubicBezTo>
                  <a:pt x="2173" y="1449"/>
                  <a:pt x="2169" y="1451"/>
                  <a:pt x="2164" y="1453"/>
                </a:cubicBezTo>
                <a:cubicBezTo>
                  <a:pt x="2158" y="1456"/>
                  <a:pt x="2151" y="1459"/>
                  <a:pt x="2145" y="1462"/>
                </a:cubicBezTo>
                <a:cubicBezTo>
                  <a:pt x="2140" y="1465"/>
                  <a:pt x="2135" y="1467"/>
                  <a:pt x="2130" y="1469"/>
                </a:cubicBezTo>
                <a:cubicBezTo>
                  <a:pt x="2124" y="1472"/>
                  <a:pt x="2118" y="1475"/>
                  <a:pt x="2111" y="1477"/>
                </a:cubicBezTo>
                <a:cubicBezTo>
                  <a:pt x="2106" y="1480"/>
                  <a:pt x="2101" y="1482"/>
                  <a:pt x="2096" y="1484"/>
                </a:cubicBezTo>
                <a:cubicBezTo>
                  <a:pt x="2091" y="1486"/>
                  <a:pt x="2087" y="1488"/>
                  <a:pt x="2082" y="1490"/>
                </a:cubicBezTo>
                <a:cubicBezTo>
                  <a:pt x="2082" y="1486"/>
                  <a:pt x="2082" y="1483"/>
                  <a:pt x="2082" y="1480"/>
                </a:cubicBezTo>
                <a:cubicBezTo>
                  <a:pt x="2082" y="1476"/>
                  <a:pt x="2082" y="1473"/>
                  <a:pt x="2082" y="1469"/>
                </a:cubicBezTo>
                <a:cubicBezTo>
                  <a:pt x="2083" y="1464"/>
                  <a:pt x="2083" y="1459"/>
                  <a:pt x="2083" y="1455"/>
                </a:cubicBezTo>
                <a:cubicBezTo>
                  <a:pt x="2083" y="1451"/>
                  <a:pt x="2083" y="1447"/>
                  <a:pt x="2083" y="1444"/>
                </a:cubicBezTo>
                <a:cubicBezTo>
                  <a:pt x="2084" y="1439"/>
                  <a:pt x="2084" y="1434"/>
                  <a:pt x="2084" y="1429"/>
                </a:cubicBezTo>
                <a:cubicBezTo>
                  <a:pt x="2084" y="1425"/>
                  <a:pt x="2085" y="1422"/>
                  <a:pt x="2085" y="1418"/>
                </a:cubicBezTo>
                <a:cubicBezTo>
                  <a:pt x="2085" y="1413"/>
                  <a:pt x="2086" y="1408"/>
                  <a:pt x="2086" y="1403"/>
                </a:cubicBezTo>
                <a:cubicBezTo>
                  <a:pt x="2086" y="1399"/>
                  <a:pt x="2086" y="1396"/>
                  <a:pt x="2087" y="1393"/>
                </a:cubicBezTo>
                <a:cubicBezTo>
                  <a:pt x="2087" y="1387"/>
                  <a:pt x="2088" y="1381"/>
                  <a:pt x="2088" y="1375"/>
                </a:cubicBezTo>
                <a:cubicBezTo>
                  <a:pt x="2088" y="1373"/>
                  <a:pt x="2089" y="1370"/>
                  <a:pt x="2089" y="1368"/>
                </a:cubicBezTo>
                <a:cubicBezTo>
                  <a:pt x="2090" y="1359"/>
                  <a:pt x="2091" y="1351"/>
                  <a:pt x="2091" y="1342"/>
                </a:cubicBezTo>
                <a:cubicBezTo>
                  <a:pt x="2092" y="1341"/>
                  <a:pt x="2092" y="1340"/>
                  <a:pt x="2092" y="1339"/>
                </a:cubicBezTo>
                <a:cubicBezTo>
                  <a:pt x="2093" y="1332"/>
                  <a:pt x="2094" y="1325"/>
                  <a:pt x="2095" y="1317"/>
                </a:cubicBezTo>
                <a:cubicBezTo>
                  <a:pt x="2095" y="1314"/>
                  <a:pt x="2095" y="1311"/>
                  <a:pt x="2096" y="1309"/>
                </a:cubicBezTo>
                <a:cubicBezTo>
                  <a:pt x="2096" y="1304"/>
                  <a:pt x="2097" y="1299"/>
                  <a:pt x="2098" y="1294"/>
                </a:cubicBezTo>
                <a:cubicBezTo>
                  <a:pt x="2101" y="1293"/>
                  <a:pt x="2104" y="1291"/>
                  <a:pt x="2107" y="1290"/>
                </a:cubicBezTo>
                <a:cubicBezTo>
                  <a:pt x="2110" y="1289"/>
                  <a:pt x="2112" y="1288"/>
                  <a:pt x="2115" y="1287"/>
                </a:cubicBezTo>
                <a:cubicBezTo>
                  <a:pt x="2119" y="1285"/>
                  <a:pt x="2123" y="1283"/>
                  <a:pt x="2127" y="1281"/>
                </a:cubicBezTo>
                <a:cubicBezTo>
                  <a:pt x="2129" y="1280"/>
                  <a:pt x="2131" y="1280"/>
                  <a:pt x="2133" y="1279"/>
                </a:cubicBezTo>
                <a:cubicBezTo>
                  <a:pt x="2139" y="1276"/>
                  <a:pt x="2145" y="1273"/>
                  <a:pt x="2151" y="1270"/>
                </a:cubicBezTo>
                <a:cubicBezTo>
                  <a:pt x="2152" y="1270"/>
                  <a:pt x="2153" y="1270"/>
                  <a:pt x="2154" y="1269"/>
                </a:cubicBezTo>
                <a:cubicBezTo>
                  <a:pt x="2159" y="1267"/>
                  <a:pt x="2164" y="1264"/>
                  <a:pt x="2170" y="1262"/>
                </a:cubicBezTo>
                <a:cubicBezTo>
                  <a:pt x="2172" y="1261"/>
                  <a:pt x="2174" y="1260"/>
                  <a:pt x="2176" y="1259"/>
                </a:cubicBezTo>
                <a:cubicBezTo>
                  <a:pt x="2180" y="1257"/>
                  <a:pt x="2184" y="1255"/>
                  <a:pt x="2188" y="1253"/>
                </a:cubicBezTo>
                <a:cubicBezTo>
                  <a:pt x="2190" y="1252"/>
                  <a:pt x="2192" y="1250"/>
                  <a:pt x="2195" y="1249"/>
                </a:cubicBezTo>
                <a:cubicBezTo>
                  <a:pt x="2198" y="1247"/>
                  <a:pt x="2202" y="1246"/>
                  <a:pt x="2206" y="1244"/>
                </a:cubicBezTo>
                <a:cubicBezTo>
                  <a:pt x="2208" y="1242"/>
                  <a:pt x="2211" y="1241"/>
                  <a:pt x="2213" y="1240"/>
                </a:cubicBezTo>
                <a:cubicBezTo>
                  <a:pt x="2217" y="1238"/>
                  <a:pt x="2220" y="1236"/>
                  <a:pt x="2223" y="1234"/>
                </a:cubicBezTo>
                <a:cubicBezTo>
                  <a:pt x="2226" y="1233"/>
                  <a:pt x="2229" y="1232"/>
                  <a:pt x="2231" y="1230"/>
                </a:cubicBezTo>
                <a:cubicBezTo>
                  <a:pt x="2235" y="1228"/>
                  <a:pt x="2238" y="1227"/>
                  <a:pt x="2241" y="1225"/>
                </a:cubicBezTo>
                <a:cubicBezTo>
                  <a:pt x="2244" y="1223"/>
                  <a:pt x="2246" y="1222"/>
                  <a:pt x="2249" y="1220"/>
                </a:cubicBezTo>
                <a:cubicBezTo>
                  <a:pt x="2252" y="1219"/>
                  <a:pt x="2256" y="1217"/>
                  <a:pt x="2259" y="1215"/>
                </a:cubicBezTo>
                <a:cubicBezTo>
                  <a:pt x="2261" y="1214"/>
                  <a:pt x="2264" y="1212"/>
                  <a:pt x="2267" y="1210"/>
                </a:cubicBezTo>
                <a:cubicBezTo>
                  <a:pt x="2270" y="1209"/>
                  <a:pt x="2273" y="1207"/>
                  <a:pt x="2276" y="1205"/>
                </a:cubicBezTo>
                <a:cubicBezTo>
                  <a:pt x="2279" y="1203"/>
                  <a:pt x="2282" y="1202"/>
                  <a:pt x="2284" y="1200"/>
                </a:cubicBezTo>
                <a:cubicBezTo>
                  <a:pt x="2287" y="1198"/>
                  <a:pt x="2291" y="1197"/>
                  <a:pt x="2294" y="1195"/>
                </a:cubicBezTo>
                <a:cubicBezTo>
                  <a:pt x="2296" y="1193"/>
                  <a:pt x="2299" y="1191"/>
                  <a:pt x="2302" y="1190"/>
                </a:cubicBezTo>
                <a:cubicBezTo>
                  <a:pt x="2305" y="1188"/>
                  <a:pt x="2308" y="1186"/>
                  <a:pt x="2311" y="1184"/>
                </a:cubicBezTo>
                <a:cubicBezTo>
                  <a:pt x="2314" y="1183"/>
                  <a:pt x="2316" y="1181"/>
                  <a:pt x="2319" y="1179"/>
                </a:cubicBezTo>
                <a:cubicBezTo>
                  <a:pt x="2322" y="1177"/>
                  <a:pt x="2325" y="1175"/>
                  <a:pt x="2328" y="1173"/>
                </a:cubicBezTo>
                <a:cubicBezTo>
                  <a:pt x="2331" y="1172"/>
                  <a:pt x="2333" y="1170"/>
                  <a:pt x="2336" y="1168"/>
                </a:cubicBezTo>
                <a:cubicBezTo>
                  <a:pt x="2339" y="1166"/>
                  <a:pt x="2342" y="1164"/>
                  <a:pt x="2345" y="1162"/>
                </a:cubicBezTo>
                <a:cubicBezTo>
                  <a:pt x="2348" y="1161"/>
                  <a:pt x="2350" y="1159"/>
                  <a:pt x="2353" y="1157"/>
                </a:cubicBezTo>
                <a:cubicBezTo>
                  <a:pt x="2356" y="1155"/>
                  <a:pt x="2359" y="1153"/>
                  <a:pt x="2362" y="1151"/>
                </a:cubicBezTo>
                <a:cubicBezTo>
                  <a:pt x="2365" y="1149"/>
                  <a:pt x="2367" y="1148"/>
                  <a:pt x="2370" y="1146"/>
                </a:cubicBezTo>
                <a:cubicBezTo>
                  <a:pt x="2370" y="1145"/>
                  <a:pt x="2371" y="1145"/>
                  <a:pt x="2372" y="1145"/>
                </a:cubicBezTo>
                <a:cubicBezTo>
                  <a:pt x="2371" y="1145"/>
                  <a:pt x="2371" y="1145"/>
                  <a:pt x="2371" y="1145"/>
                </a:cubicBezTo>
                <a:cubicBezTo>
                  <a:pt x="2372" y="1145"/>
                  <a:pt x="2372" y="1145"/>
                  <a:pt x="2372" y="1145"/>
                </a:cubicBezTo>
                <a:cubicBezTo>
                  <a:pt x="2371" y="1147"/>
                  <a:pt x="2371" y="1149"/>
                  <a:pt x="2370" y="1151"/>
                </a:cubicBezTo>
                <a:cubicBezTo>
                  <a:pt x="2369" y="1155"/>
                  <a:pt x="2368" y="1159"/>
                  <a:pt x="2367" y="1163"/>
                </a:cubicBezTo>
                <a:cubicBezTo>
                  <a:pt x="2366" y="1169"/>
                  <a:pt x="2365" y="1174"/>
                  <a:pt x="2364" y="1179"/>
                </a:cubicBezTo>
                <a:cubicBezTo>
                  <a:pt x="2363" y="1183"/>
                  <a:pt x="2362" y="1187"/>
                  <a:pt x="2361" y="1191"/>
                </a:cubicBezTo>
                <a:cubicBezTo>
                  <a:pt x="2360" y="1196"/>
                  <a:pt x="2359" y="1201"/>
                  <a:pt x="2358" y="1207"/>
                </a:cubicBezTo>
                <a:cubicBezTo>
                  <a:pt x="2357" y="1211"/>
                  <a:pt x="2357" y="1215"/>
                  <a:pt x="2356" y="1218"/>
                </a:cubicBezTo>
                <a:cubicBezTo>
                  <a:pt x="2355" y="1224"/>
                  <a:pt x="2354" y="1229"/>
                  <a:pt x="2353" y="1235"/>
                </a:cubicBezTo>
                <a:cubicBezTo>
                  <a:pt x="2352" y="1239"/>
                  <a:pt x="2351" y="1242"/>
                  <a:pt x="2351" y="1246"/>
                </a:cubicBezTo>
                <a:cubicBezTo>
                  <a:pt x="2350" y="1252"/>
                  <a:pt x="2349" y="1258"/>
                  <a:pt x="2348" y="1264"/>
                </a:cubicBezTo>
                <a:cubicBezTo>
                  <a:pt x="2347" y="1267"/>
                  <a:pt x="2347" y="1270"/>
                  <a:pt x="2346" y="1274"/>
                </a:cubicBezTo>
                <a:close/>
                <a:moveTo>
                  <a:pt x="1893" y="925"/>
                </a:moveTo>
                <a:cubicBezTo>
                  <a:pt x="1890" y="933"/>
                  <a:pt x="1887" y="940"/>
                  <a:pt x="1884" y="948"/>
                </a:cubicBezTo>
                <a:cubicBezTo>
                  <a:pt x="1881" y="949"/>
                  <a:pt x="1877" y="950"/>
                  <a:pt x="1874" y="950"/>
                </a:cubicBezTo>
                <a:cubicBezTo>
                  <a:pt x="1872" y="951"/>
                  <a:pt x="1869" y="952"/>
                  <a:pt x="1866" y="952"/>
                </a:cubicBezTo>
                <a:cubicBezTo>
                  <a:pt x="1863" y="953"/>
                  <a:pt x="1859" y="954"/>
                  <a:pt x="1855" y="955"/>
                </a:cubicBezTo>
                <a:cubicBezTo>
                  <a:pt x="1853" y="956"/>
                  <a:pt x="1850" y="956"/>
                  <a:pt x="1848" y="957"/>
                </a:cubicBezTo>
                <a:cubicBezTo>
                  <a:pt x="1843" y="958"/>
                  <a:pt x="1839" y="959"/>
                  <a:pt x="1835" y="959"/>
                </a:cubicBezTo>
                <a:cubicBezTo>
                  <a:pt x="1833" y="960"/>
                  <a:pt x="1831" y="960"/>
                  <a:pt x="1829" y="961"/>
                </a:cubicBezTo>
                <a:cubicBezTo>
                  <a:pt x="1823" y="962"/>
                  <a:pt x="1817" y="963"/>
                  <a:pt x="1811" y="964"/>
                </a:cubicBezTo>
                <a:cubicBezTo>
                  <a:pt x="1811" y="965"/>
                  <a:pt x="1810" y="965"/>
                  <a:pt x="1810" y="965"/>
                </a:cubicBezTo>
                <a:cubicBezTo>
                  <a:pt x="1803" y="966"/>
                  <a:pt x="1797" y="967"/>
                  <a:pt x="1791" y="968"/>
                </a:cubicBezTo>
                <a:cubicBezTo>
                  <a:pt x="1789" y="969"/>
                  <a:pt x="1786" y="969"/>
                  <a:pt x="1784" y="970"/>
                </a:cubicBezTo>
                <a:cubicBezTo>
                  <a:pt x="1780" y="970"/>
                  <a:pt x="1776" y="971"/>
                  <a:pt x="1772" y="972"/>
                </a:cubicBezTo>
                <a:cubicBezTo>
                  <a:pt x="1769" y="972"/>
                  <a:pt x="1767" y="973"/>
                  <a:pt x="1764" y="973"/>
                </a:cubicBezTo>
                <a:cubicBezTo>
                  <a:pt x="1760" y="974"/>
                  <a:pt x="1756" y="974"/>
                  <a:pt x="1753" y="975"/>
                </a:cubicBezTo>
                <a:cubicBezTo>
                  <a:pt x="1750" y="975"/>
                  <a:pt x="1747" y="976"/>
                  <a:pt x="1744" y="976"/>
                </a:cubicBezTo>
                <a:cubicBezTo>
                  <a:pt x="1741" y="977"/>
                  <a:pt x="1737" y="977"/>
                  <a:pt x="1734" y="978"/>
                </a:cubicBezTo>
                <a:cubicBezTo>
                  <a:pt x="1731" y="978"/>
                  <a:pt x="1728" y="979"/>
                  <a:pt x="1725" y="979"/>
                </a:cubicBezTo>
                <a:cubicBezTo>
                  <a:pt x="1721" y="980"/>
                  <a:pt x="1718" y="980"/>
                  <a:pt x="1714" y="981"/>
                </a:cubicBezTo>
                <a:cubicBezTo>
                  <a:pt x="1711" y="981"/>
                  <a:pt x="1709" y="981"/>
                  <a:pt x="1706" y="982"/>
                </a:cubicBezTo>
                <a:cubicBezTo>
                  <a:pt x="1702" y="982"/>
                  <a:pt x="1699" y="983"/>
                  <a:pt x="1695" y="983"/>
                </a:cubicBezTo>
                <a:cubicBezTo>
                  <a:pt x="1692" y="983"/>
                  <a:pt x="1689" y="984"/>
                  <a:pt x="1686" y="984"/>
                </a:cubicBezTo>
                <a:cubicBezTo>
                  <a:pt x="1683" y="984"/>
                  <a:pt x="1679" y="985"/>
                  <a:pt x="1676" y="985"/>
                </a:cubicBezTo>
                <a:cubicBezTo>
                  <a:pt x="1673" y="986"/>
                  <a:pt x="1670" y="986"/>
                  <a:pt x="1667" y="986"/>
                </a:cubicBezTo>
                <a:cubicBezTo>
                  <a:pt x="1664" y="987"/>
                  <a:pt x="1660" y="987"/>
                  <a:pt x="1656" y="987"/>
                </a:cubicBezTo>
                <a:cubicBezTo>
                  <a:pt x="1654" y="987"/>
                  <a:pt x="1651" y="988"/>
                  <a:pt x="1648" y="988"/>
                </a:cubicBezTo>
                <a:cubicBezTo>
                  <a:pt x="1644" y="988"/>
                  <a:pt x="1641" y="989"/>
                  <a:pt x="1637" y="989"/>
                </a:cubicBezTo>
                <a:cubicBezTo>
                  <a:pt x="1634" y="989"/>
                  <a:pt x="1631" y="989"/>
                  <a:pt x="1628" y="990"/>
                </a:cubicBezTo>
                <a:cubicBezTo>
                  <a:pt x="1625" y="990"/>
                  <a:pt x="1621" y="990"/>
                  <a:pt x="1618" y="990"/>
                </a:cubicBezTo>
                <a:cubicBezTo>
                  <a:pt x="1615" y="991"/>
                  <a:pt x="1612" y="991"/>
                  <a:pt x="1609" y="991"/>
                </a:cubicBezTo>
                <a:cubicBezTo>
                  <a:pt x="1605" y="991"/>
                  <a:pt x="1602" y="991"/>
                  <a:pt x="1598" y="992"/>
                </a:cubicBezTo>
                <a:cubicBezTo>
                  <a:pt x="1595" y="992"/>
                  <a:pt x="1593" y="992"/>
                  <a:pt x="1590" y="992"/>
                </a:cubicBezTo>
                <a:cubicBezTo>
                  <a:pt x="1588" y="992"/>
                  <a:pt x="1586" y="992"/>
                  <a:pt x="1584" y="992"/>
                </a:cubicBezTo>
                <a:cubicBezTo>
                  <a:pt x="1585" y="989"/>
                  <a:pt x="1586" y="986"/>
                  <a:pt x="1587" y="982"/>
                </a:cubicBezTo>
                <a:cubicBezTo>
                  <a:pt x="1589" y="979"/>
                  <a:pt x="1590" y="975"/>
                  <a:pt x="1592" y="971"/>
                </a:cubicBezTo>
                <a:cubicBezTo>
                  <a:pt x="1594" y="966"/>
                  <a:pt x="1596" y="961"/>
                  <a:pt x="1598" y="956"/>
                </a:cubicBezTo>
                <a:cubicBezTo>
                  <a:pt x="1599" y="952"/>
                  <a:pt x="1601" y="949"/>
                  <a:pt x="1602" y="945"/>
                </a:cubicBezTo>
                <a:cubicBezTo>
                  <a:pt x="1604" y="940"/>
                  <a:pt x="1606" y="935"/>
                  <a:pt x="1609" y="930"/>
                </a:cubicBezTo>
                <a:cubicBezTo>
                  <a:pt x="1610" y="926"/>
                  <a:pt x="1612" y="923"/>
                  <a:pt x="1613" y="919"/>
                </a:cubicBezTo>
                <a:cubicBezTo>
                  <a:pt x="1615" y="914"/>
                  <a:pt x="1618" y="909"/>
                  <a:pt x="1620" y="904"/>
                </a:cubicBezTo>
                <a:cubicBezTo>
                  <a:pt x="1621" y="900"/>
                  <a:pt x="1623" y="897"/>
                  <a:pt x="1624" y="894"/>
                </a:cubicBezTo>
                <a:cubicBezTo>
                  <a:pt x="1627" y="888"/>
                  <a:pt x="1630" y="882"/>
                  <a:pt x="1632" y="877"/>
                </a:cubicBezTo>
                <a:cubicBezTo>
                  <a:pt x="1634" y="874"/>
                  <a:pt x="1635" y="871"/>
                  <a:pt x="1636" y="868"/>
                </a:cubicBezTo>
                <a:cubicBezTo>
                  <a:pt x="1640" y="860"/>
                  <a:pt x="1644" y="852"/>
                  <a:pt x="1648" y="843"/>
                </a:cubicBezTo>
                <a:cubicBezTo>
                  <a:pt x="1649" y="842"/>
                  <a:pt x="1649" y="841"/>
                  <a:pt x="1650" y="840"/>
                </a:cubicBezTo>
                <a:cubicBezTo>
                  <a:pt x="1654" y="833"/>
                  <a:pt x="1657" y="826"/>
                  <a:pt x="1661" y="819"/>
                </a:cubicBezTo>
                <a:cubicBezTo>
                  <a:pt x="1663" y="815"/>
                  <a:pt x="1664" y="812"/>
                  <a:pt x="1666" y="809"/>
                </a:cubicBezTo>
                <a:cubicBezTo>
                  <a:pt x="1669" y="805"/>
                  <a:pt x="1671" y="800"/>
                  <a:pt x="1674" y="795"/>
                </a:cubicBezTo>
                <a:cubicBezTo>
                  <a:pt x="1677" y="795"/>
                  <a:pt x="1681" y="794"/>
                  <a:pt x="1685" y="794"/>
                </a:cubicBezTo>
                <a:cubicBezTo>
                  <a:pt x="1688" y="794"/>
                  <a:pt x="1690" y="793"/>
                  <a:pt x="1693" y="793"/>
                </a:cubicBezTo>
                <a:cubicBezTo>
                  <a:pt x="1698" y="792"/>
                  <a:pt x="1704" y="792"/>
                  <a:pt x="1709" y="791"/>
                </a:cubicBezTo>
                <a:cubicBezTo>
                  <a:pt x="1711" y="791"/>
                  <a:pt x="1713" y="791"/>
                  <a:pt x="1714" y="791"/>
                </a:cubicBezTo>
                <a:cubicBezTo>
                  <a:pt x="1721" y="790"/>
                  <a:pt x="1728" y="789"/>
                  <a:pt x="1735" y="788"/>
                </a:cubicBezTo>
                <a:cubicBezTo>
                  <a:pt x="1737" y="787"/>
                  <a:pt x="1738" y="787"/>
                  <a:pt x="1740" y="787"/>
                </a:cubicBezTo>
                <a:cubicBezTo>
                  <a:pt x="1745" y="786"/>
                  <a:pt x="1751" y="785"/>
                  <a:pt x="1756" y="784"/>
                </a:cubicBezTo>
                <a:cubicBezTo>
                  <a:pt x="1759" y="784"/>
                  <a:pt x="1761" y="783"/>
                  <a:pt x="1764" y="783"/>
                </a:cubicBezTo>
                <a:cubicBezTo>
                  <a:pt x="1768" y="782"/>
                  <a:pt x="1773" y="782"/>
                  <a:pt x="1777" y="781"/>
                </a:cubicBezTo>
                <a:cubicBezTo>
                  <a:pt x="1780" y="780"/>
                  <a:pt x="1783" y="780"/>
                  <a:pt x="1786" y="779"/>
                </a:cubicBezTo>
                <a:cubicBezTo>
                  <a:pt x="1790" y="779"/>
                  <a:pt x="1794" y="778"/>
                  <a:pt x="1798" y="777"/>
                </a:cubicBezTo>
                <a:cubicBezTo>
                  <a:pt x="1801" y="776"/>
                  <a:pt x="1804" y="776"/>
                  <a:pt x="1807" y="775"/>
                </a:cubicBezTo>
                <a:cubicBezTo>
                  <a:pt x="1811" y="774"/>
                  <a:pt x="1815" y="774"/>
                  <a:pt x="1819" y="773"/>
                </a:cubicBezTo>
                <a:cubicBezTo>
                  <a:pt x="1822" y="772"/>
                  <a:pt x="1825" y="772"/>
                  <a:pt x="1828" y="771"/>
                </a:cubicBezTo>
                <a:cubicBezTo>
                  <a:pt x="1832" y="770"/>
                  <a:pt x="1836" y="769"/>
                  <a:pt x="1840" y="768"/>
                </a:cubicBezTo>
                <a:cubicBezTo>
                  <a:pt x="1843" y="768"/>
                  <a:pt x="1846" y="767"/>
                  <a:pt x="1849" y="766"/>
                </a:cubicBezTo>
                <a:cubicBezTo>
                  <a:pt x="1853" y="765"/>
                  <a:pt x="1857" y="765"/>
                  <a:pt x="1861" y="764"/>
                </a:cubicBezTo>
                <a:cubicBezTo>
                  <a:pt x="1864" y="763"/>
                  <a:pt x="1867" y="762"/>
                  <a:pt x="1870" y="761"/>
                </a:cubicBezTo>
                <a:cubicBezTo>
                  <a:pt x="1874" y="761"/>
                  <a:pt x="1878" y="760"/>
                  <a:pt x="1882" y="759"/>
                </a:cubicBezTo>
                <a:cubicBezTo>
                  <a:pt x="1885" y="758"/>
                  <a:pt x="1888" y="757"/>
                  <a:pt x="1891" y="756"/>
                </a:cubicBezTo>
                <a:cubicBezTo>
                  <a:pt x="1895" y="755"/>
                  <a:pt x="1898" y="754"/>
                  <a:pt x="1902" y="753"/>
                </a:cubicBezTo>
                <a:cubicBezTo>
                  <a:pt x="1905" y="753"/>
                  <a:pt x="1908" y="752"/>
                  <a:pt x="1912" y="751"/>
                </a:cubicBezTo>
                <a:cubicBezTo>
                  <a:pt x="1915" y="750"/>
                  <a:pt x="1919" y="749"/>
                  <a:pt x="1923" y="748"/>
                </a:cubicBezTo>
                <a:cubicBezTo>
                  <a:pt x="1926" y="747"/>
                  <a:pt x="1929" y="746"/>
                  <a:pt x="1932" y="745"/>
                </a:cubicBezTo>
                <a:cubicBezTo>
                  <a:pt x="1936" y="744"/>
                  <a:pt x="1940" y="743"/>
                  <a:pt x="1943" y="742"/>
                </a:cubicBezTo>
                <a:cubicBezTo>
                  <a:pt x="1946" y="741"/>
                  <a:pt x="1949" y="740"/>
                  <a:pt x="1953" y="739"/>
                </a:cubicBezTo>
                <a:cubicBezTo>
                  <a:pt x="1956" y="738"/>
                  <a:pt x="1960" y="737"/>
                  <a:pt x="1964" y="736"/>
                </a:cubicBezTo>
                <a:cubicBezTo>
                  <a:pt x="1967" y="735"/>
                  <a:pt x="1970" y="734"/>
                  <a:pt x="1973" y="733"/>
                </a:cubicBezTo>
                <a:cubicBezTo>
                  <a:pt x="1977" y="732"/>
                  <a:pt x="1981" y="730"/>
                  <a:pt x="1984" y="729"/>
                </a:cubicBezTo>
                <a:cubicBezTo>
                  <a:pt x="1987" y="728"/>
                  <a:pt x="1990" y="727"/>
                  <a:pt x="1993" y="726"/>
                </a:cubicBezTo>
                <a:cubicBezTo>
                  <a:pt x="1994" y="726"/>
                  <a:pt x="1995" y="726"/>
                  <a:pt x="1996" y="726"/>
                </a:cubicBezTo>
                <a:cubicBezTo>
                  <a:pt x="1995" y="726"/>
                  <a:pt x="1995" y="726"/>
                  <a:pt x="1995" y="726"/>
                </a:cubicBezTo>
                <a:cubicBezTo>
                  <a:pt x="1996" y="726"/>
                  <a:pt x="1996" y="726"/>
                  <a:pt x="1996" y="726"/>
                </a:cubicBezTo>
                <a:cubicBezTo>
                  <a:pt x="1994" y="728"/>
                  <a:pt x="1993" y="731"/>
                  <a:pt x="1991" y="733"/>
                </a:cubicBezTo>
                <a:cubicBezTo>
                  <a:pt x="1988" y="737"/>
                  <a:pt x="1986" y="742"/>
                  <a:pt x="1984" y="746"/>
                </a:cubicBezTo>
                <a:cubicBezTo>
                  <a:pt x="1980" y="751"/>
                  <a:pt x="1977" y="756"/>
                  <a:pt x="1974" y="762"/>
                </a:cubicBezTo>
                <a:cubicBezTo>
                  <a:pt x="1972" y="766"/>
                  <a:pt x="1970" y="770"/>
                  <a:pt x="1967" y="774"/>
                </a:cubicBezTo>
                <a:cubicBezTo>
                  <a:pt x="1964" y="779"/>
                  <a:pt x="1961" y="785"/>
                  <a:pt x="1958" y="790"/>
                </a:cubicBezTo>
                <a:cubicBezTo>
                  <a:pt x="1956" y="794"/>
                  <a:pt x="1954" y="798"/>
                  <a:pt x="1952" y="802"/>
                </a:cubicBezTo>
                <a:cubicBezTo>
                  <a:pt x="1949" y="808"/>
                  <a:pt x="1946" y="814"/>
                  <a:pt x="1943" y="819"/>
                </a:cubicBezTo>
                <a:cubicBezTo>
                  <a:pt x="1941" y="823"/>
                  <a:pt x="1939" y="827"/>
                  <a:pt x="1937" y="831"/>
                </a:cubicBezTo>
                <a:cubicBezTo>
                  <a:pt x="1934" y="837"/>
                  <a:pt x="1931" y="843"/>
                  <a:pt x="1928" y="849"/>
                </a:cubicBezTo>
                <a:cubicBezTo>
                  <a:pt x="1926" y="853"/>
                  <a:pt x="1924" y="857"/>
                  <a:pt x="1922" y="861"/>
                </a:cubicBezTo>
                <a:cubicBezTo>
                  <a:pt x="1919" y="867"/>
                  <a:pt x="1916" y="874"/>
                  <a:pt x="1913" y="881"/>
                </a:cubicBezTo>
                <a:cubicBezTo>
                  <a:pt x="1911" y="884"/>
                  <a:pt x="1910" y="887"/>
                  <a:pt x="1909" y="890"/>
                </a:cubicBezTo>
                <a:cubicBezTo>
                  <a:pt x="1904" y="900"/>
                  <a:pt x="1900" y="910"/>
                  <a:pt x="1895" y="920"/>
                </a:cubicBezTo>
                <a:cubicBezTo>
                  <a:pt x="1895" y="921"/>
                  <a:pt x="1894" y="923"/>
                  <a:pt x="1893" y="925"/>
                </a:cubicBezTo>
                <a:close/>
                <a:moveTo>
                  <a:pt x="1994" y="714"/>
                </a:moveTo>
                <a:cubicBezTo>
                  <a:pt x="1991" y="714"/>
                  <a:pt x="1989" y="715"/>
                  <a:pt x="1987" y="716"/>
                </a:cubicBezTo>
                <a:cubicBezTo>
                  <a:pt x="1981" y="718"/>
                  <a:pt x="1975" y="720"/>
                  <a:pt x="1969" y="721"/>
                </a:cubicBezTo>
                <a:cubicBezTo>
                  <a:pt x="1968" y="722"/>
                  <a:pt x="1967" y="722"/>
                  <a:pt x="1966" y="722"/>
                </a:cubicBezTo>
                <a:cubicBezTo>
                  <a:pt x="1959" y="725"/>
                  <a:pt x="1953" y="727"/>
                  <a:pt x="1946" y="729"/>
                </a:cubicBezTo>
                <a:cubicBezTo>
                  <a:pt x="1945" y="729"/>
                  <a:pt x="1944" y="729"/>
                  <a:pt x="1943" y="730"/>
                </a:cubicBezTo>
                <a:cubicBezTo>
                  <a:pt x="1937" y="731"/>
                  <a:pt x="1931" y="733"/>
                  <a:pt x="1925" y="735"/>
                </a:cubicBezTo>
                <a:cubicBezTo>
                  <a:pt x="1923" y="735"/>
                  <a:pt x="1921" y="736"/>
                  <a:pt x="1919" y="736"/>
                </a:cubicBezTo>
                <a:cubicBezTo>
                  <a:pt x="1914" y="738"/>
                  <a:pt x="1910" y="739"/>
                  <a:pt x="1905" y="740"/>
                </a:cubicBezTo>
                <a:cubicBezTo>
                  <a:pt x="1902" y="741"/>
                  <a:pt x="1900" y="742"/>
                  <a:pt x="1897" y="742"/>
                </a:cubicBezTo>
                <a:cubicBezTo>
                  <a:pt x="1893" y="743"/>
                  <a:pt x="1889" y="745"/>
                  <a:pt x="1884" y="746"/>
                </a:cubicBezTo>
                <a:cubicBezTo>
                  <a:pt x="1881" y="746"/>
                  <a:pt x="1879" y="747"/>
                  <a:pt x="1876" y="748"/>
                </a:cubicBezTo>
                <a:cubicBezTo>
                  <a:pt x="1872" y="749"/>
                  <a:pt x="1868" y="750"/>
                  <a:pt x="1863" y="751"/>
                </a:cubicBezTo>
                <a:cubicBezTo>
                  <a:pt x="1861" y="751"/>
                  <a:pt x="1858" y="752"/>
                  <a:pt x="1855" y="753"/>
                </a:cubicBezTo>
                <a:cubicBezTo>
                  <a:pt x="1851" y="754"/>
                  <a:pt x="1847" y="755"/>
                  <a:pt x="1843" y="756"/>
                </a:cubicBezTo>
                <a:cubicBezTo>
                  <a:pt x="1840" y="756"/>
                  <a:pt x="1837" y="757"/>
                  <a:pt x="1834" y="757"/>
                </a:cubicBezTo>
                <a:cubicBezTo>
                  <a:pt x="1830" y="758"/>
                  <a:pt x="1826" y="759"/>
                  <a:pt x="1822" y="760"/>
                </a:cubicBezTo>
                <a:cubicBezTo>
                  <a:pt x="1819" y="761"/>
                  <a:pt x="1816" y="761"/>
                  <a:pt x="1813" y="762"/>
                </a:cubicBezTo>
                <a:cubicBezTo>
                  <a:pt x="1809" y="763"/>
                  <a:pt x="1805" y="763"/>
                  <a:pt x="1801" y="764"/>
                </a:cubicBezTo>
                <a:cubicBezTo>
                  <a:pt x="1798" y="765"/>
                  <a:pt x="1795" y="765"/>
                  <a:pt x="1792" y="766"/>
                </a:cubicBezTo>
                <a:cubicBezTo>
                  <a:pt x="1788" y="767"/>
                  <a:pt x="1784" y="767"/>
                  <a:pt x="1780" y="768"/>
                </a:cubicBezTo>
                <a:cubicBezTo>
                  <a:pt x="1777" y="769"/>
                  <a:pt x="1774" y="769"/>
                  <a:pt x="1771" y="770"/>
                </a:cubicBezTo>
                <a:cubicBezTo>
                  <a:pt x="1767" y="770"/>
                  <a:pt x="1763" y="771"/>
                  <a:pt x="1759" y="772"/>
                </a:cubicBezTo>
                <a:cubicBezTo>
                  <a:pt x="1756" y="772"/>
                  <a:pt x="1753" y="773"/>
                  <a:pt x="1750" y="773"/>
                </a:cubicBezTo>
                <a:cubicBezTo>
                  <a:pt x="1746" y="774"/>
                  <a:pt x="1742" y="774"/>
                  <a:pt x="1738" y="775"/>
                </a:cubicBezTo>
                <a:cubicBezTo>
                  <a:pt x="1735" y="775"/>
                  <a:pt x="1732" y="776"/>
                  <a:pt x="1728" y="776"/>
                </a:cubicBezTo>
                <a:cubicBezTo>
                  <a:pt x="1725" y="777"/>
                  <a:pt x="1721" y="777"/>
                  <a:pt x="1717" y="778"/>
                </a:cubicBezTo>
                <a:cubicBezTo>
                  <a:pt x="1714" y="778"/>
                  <a:pt x="1710" y="779"/>
                  <a:pt x="1707" y="779"/>
                </a:cubicBezTo>
                <a:cubicBezTo>
                  <a:pt x="1703" y="780"/>
                  <a:pt x="1700" y="780"/>
                  <a:pt x="1696" y="781"/>
                </a:cubicBezTo>
                <a:cubicBezTo>
                  <a:pt x="1692" y="781"/>
                  <a:pt x="1689" y="781"/>
                  <a:pt x="1686" y="782"/>
                </a:cubicBezTo>
                <a:cubicBezTo>
                  <a:pt x="1684" y="782"/>
                  <a:pt x="1682" y="782"/>
                  <a:pt x="1681" y="782"/>
                </a:cubicBezTo>
                <a:cubicBezTo>
                  <a:pt x="1683" y="779"/>
                  <a:pt x="1685" y="776"/>
                  <a:pt x="1687" y="772"/>
                </a:cubicBezTo>
                <a:cubicBezTo>
                  <a:pt x="1689" y="768"/>
                  <a:pt x="1692" y="763"/>
                  <a:pt x="1694" y="759"/>
                </a:cubicBezTo>
                <a:cubicBezTo>
                  <a:pt x="1697" y="754"/>
                  <a:pt x="1700" y="749"/>
                  <a:pt x="1703" y="743"/>
                </a:cubicBezTo>
                <a:cubicBezTo>
                  <a:pt x="1706" y="739"/>
                  <a:pt x="1708" y="735"/>
                  <a:pt x="1711" y="731"/>
                </a:cubicBezTo>
                <a:cubicBezTo>
                  <a:pt x="1714" y="725"/>
                  <a:pt x="1718" y="720"/>
                  <a:pt x="1721" y="715"/>
                </a:cubicBezTo>
                <a:cubicBezTo>
                  <a:pt x="1723" y="711"/>
                  <a:pt x="1726" y="707"/>
                  <a:pt x="1729" y="703"/>
                </a:cubicBezTo>
                <a:cubicBezTo>
                  <a:pt x="1732" y="697"/>
                  <a:pt x="1736" y="692"/>
                  <a:pt x="1739" y="687"/>
                </a:cubicBezTo>
                <a:cubicBezTo>
                  <a:pt x="1742" y="683"/>
                  <a:pt x="1744" y="679"/>
                  <a:pt x="1747" y="675"/>
                </a:cubicBezTo>
                <a:cubicBezTo>
                  <a:pt x="1751" y="669"/>
                  <a:pt x="1754" y="664"/>
                  <a:pt x="1758" y="658"/>
                </a:cubicBezTo>
                <a:cubicBezTo>
                  <a:pt x="1761" y="655"/>
                  <a:pt x="1763" y="651"/>
                  <a:pt x="1766" y="648"/>
                </a:cubicBezTo>
                <a:cubicBezTo>
                  <a:pt x="1770" y="641"/>
                  <a:pt x="1775" y="635"/>
                  <a:pt x="1779" y="629"/>
                </a:cubicBezTo>
                <a:cubicBezTo>
                  <a:pt x="1781" y="626"/>
                  <a:pt x="1783" y="624"/>
                  <a:pt x="1785" y="621"/>
                </a:cubicBezTo>
                <a:cubicBezTo>
                  <a:pt x="1792" y="612"/>
                  <a:pt x="1798" y="603"/>
                  <a:pt x="1805" y="594"/>
                </a:cubicBezTo>
                <a:cubicBezTo>
                  <a:pt x="1806" y="593"/>
                  <a:pt x="1807" y="591"/>
                  <a:pt x="1809" y="590"/>
                </a:cubicBezTo>
                <a:cubicBezTo>
                  <a:pt x="1814" y="583"/>
                  <a:pt x="1819" y="576"/>
                  <a:pt x="1825" y="569"/>
                </a:cubicBezTo>
                <a:cubicBezTo>
                  <a:pt x="1835" y="567"/>
                  <a:pt x="1844" y="565"/>
                  <a:pt x="1854" y="563"/>
                </a:cubicBezTo>
                <a:cubicBezTo>
                  <a:pt x="1856" y="563"/>
                  <a:pt x="1859" y="562"/>
                  <a:pt x="1861" y="561"/>
                </a:cubicBezTo>
                <a:cubicBezTo>
                  <a:pt x="1869" y="560"/>
                  <a:pt x="1876" y="558"/>
                  <a:pt x="1884" y="556"/>
                </a:cubicBezTo>
                <a:cubicBezTo>
                  <a:pt x="1888" y="555"/>
                  <a:pt x="1891" y="554"/>
                  <a:pt x="1895" y="553"/>
                </a:cubicBezTo>
                <a:cubicBezTo>
                  <a:pt x="1901" y="551"/>
                  <a:pt x="1907" y="550"/>
                  <a:pt x="1914" y="548"/>
                </a:cubicBezTo>
                <a:cubicBezTo>
                  <a:pt x="1918" y="547"/>
                  <a:pt x="1922" y="546"/>
                  <a:pt x="1926" y="545"/>
                </a:cubicBezTo>
                <a:cubicBezTo>
                  <a:pt x="1932" y="543"/>
                  <a:pt x="1938" y="541"/>
                  <a:pt x="1944" y="540"/>
                </a:cubicBezTo>
                <a:cubicBezTo>
                  <a:pt x="1948" y="538"/>
                  <a:pt x="1952" y="537"/>
                  <a:pt x="1956" y="536"/>
                </a:cubicBezTo>
                <a:cubicBezTo>
                  <a:pt x="1962" y="534"/>
                  <a:pt x="1967" y="532"/>
                  <a:pt x="1973" y="530"/>
                </a:cubicBezTo>
                <a:cubicBezTo>
                  <a:pt x="1977" y="529"/>
                  <a:pt x="1981" y="528"/>
                  <a:pt x="1985" y="527"/>
                </a:cubicBezTo>
                <a:cubicBezTo>
                  <a:pt x="1991" y="525"/>
                  <a:pt x="1997" y="523"/>
                  <a:pt x="2003" y="521"/>
                </a:cubicBezTo>
                <a:cubicBezTo>
                  <a:pt x="2007" y="519"/>
                  <a:pt x="2011" y="518"/>
                  <a:pt x="2014" y="517"/>
                </a:cubicBezTo>
                <a:cubicBezTo>
                  <a:pt x="2021" y="515"/>
                  <a:pt x="2027" y="512"/>
                  <a:pt x="2034" y="510"/>
                </a:cubicBezTo>
                <a:cubicBezTo>
                  <a:pt x="2037" y="509"/>
                  <a:pt x="2040" y="508"/>
                  <a:pt x="2043" y="506"/>
                </a:cubicBezTo>
                <a:cubicBezTo>
                  <a:pt x="2052" y="503"/>
                  <a:pt x="2061" y="500"/>
                  <a:pt x="2070" y="496"/>
                </a:cubicBezTo>
                <a:cubicBezTo>
                  <a:pt x="2071" y="496"/>
                  <a:pt x="2071" y="496"/>
                  <a:pt x="2072" y="495"/>
                </a:cubicBezTo>
                <a:cubicBezTo>
                  <a:pt x="2081" y="492"/>
                  <a:pt x="2091" y="488"/>
                  <a:pt x="2100" y="484"/>
                </a:cubicBezTo>
                <a:cubicBezTo>
                  <a:pt x="2103" y="483"/>
                  <a:pt x="2106" y="481"/>
                  <a:pt x="2109" y="480"/>
                </a:cubicBezTo>
                <a:cubicBezTo>
                  <a:pt x="2116" y="477"/>
                  <a:pt x="2122" y="474"/>
                  <a:pt x="2129" y="472"/>
                </a:cubicBezTo>
                <a:cubicBezTo>
                  <a:pt x="2132" y="470"/>
                  <a:pt x="2136" y="468"/>
                  <a:pt x="2139" y="467"/>
                </a:cubicBezTo>
                <a:cubicBezTo>
                  <a:pt x="2145" y="464"/>
                  <a:pt x="2151" y="461"/>
                  <a:pt x="2157" y="459"/>
                </a:cubicBezTo>
                <a:cubicBezTo>
                  <a:pt x="2160" y="457"/>
                  <a:pt x="2164" y="455"/>
                  <a:pt x="2168" y="453"/>
                </a:cubicBezTo>
                <a:cubicBezTo>
                  <a:pt x="2173" y="451"/>
                  <a:pt x="2179" y="448"/>
                  <a:pt x="2185" y="445"/>
                </a:cubicBezTo>
                <a:cubicBezTo>
                  <a:pt x="2188" y="443"/>
                  <a:pt x="2192" y="442"/>
                  <a:pt x="2196" y="440"/>
                </a:cubicBezTo>
                <a:cubicBezTo>
                  <a:pt x="2201" y="437"/>
                  <a:pt x="2207" y="434"/>
                  <a:pt x="2212" y="431"/>
                </a:cubicBezTo>
                <a:cubicBezTo>
                  <a:pt x="2216" y="429"/>
                  <a:pt x="2220" y="427"/>
                  <a:pt x="2223" y="425"/>
                </a:cubicBezTo>
                <a:cubicBezTo>
                  <a:pt x="2229" y="422"/>
                  <a:pt x="2235" y="419"/>
                  <a:pt x="2241" y="416"/>
                </a:cubicBezTo>
                <a:cubicBezTo>
                  <a:pt x="2244" y="414"/>
                  <a:pt x="2247" y="412"/>
                  <a:pt x="2251" y="411"/>
                </a:cubicBezTo>
                <a:cubicBezTo>
                  <a:pt x="2252" y="410"/>
                  <a:pt x="2253" y="410"/>
                  <a:pt x="2254" y="409"/>
                </a:cubicBezTo>
                <a:cubicBezTo>
                  <a:pt x="2247" y="415"/>
                  <a:pt x="2241" y="420"/>
                  <a:pt x="2235" y="426"/>
                </a:cubicBezTo>
                <a:cubicBezTo>
                  <a:pt x="2234" y="428"/>
                  <a:pt x="2233" y="429"/>
                  <a:pt x="2231" y="430"/>
                </a:cubicBezTo>
                <a:cubicBezTo>
                  <a:pt x="2226" y="435"/>
                  <a:pt x="2221" y="440"/>
                  <a:pt x="2216" y="445"/>
                </a:cubicBezTo>
                <a:cubicBezTo>
                  <a:pt x="2214" y="447"/>
                  <a:pt x="2212" y="450"/>
                  <a:pt x="2210" y="452"/>
                </a:cubicBezTo>
                <a:cubicBezTo>
                  <a:pt x="2206" y="456"/>
                  <a:pt x="2202" y="460"/>
                  <a:pt x="2198" y="464"/>
                </a:cubicBezTo>
                <a:cubicBezTo>
                  <a:pt x="2195" y="466"/>
                  <a:pt x="2193" y="469"/>
                  <a:pt x="2191" y="472"/>
                </a:cubicBezTo>
                <a:cubicBezTo>
                  <a:pt x="2187" y="475"/>
                  <a:pt x="2183" y="479"/>
                  <a:pt x="2180" y="483"/>
                </a:cubicBezTo>
                <a:cubicBezTo>
                  <a:pt x="2177" y="486"/>
                  <a:pt x="2175" y="489"/>
                  <a:pt x="2172" y="491"/>
                </a:cubicBezTo>
                <a:cubicBezTo>
                  <a:pt x="2169" y="495"/>
                  <a:pt x="2165" y="499"/>
                  <a:pt x="2161" y="503"/>
                </a:cubicBezTo>
                <a:cubicBezTo>
                  <a:pt x="2159" y="506"/>
                  <a:pt x="2157" y="508"/>
                  <a:pt x="2154" y="511"/>
                </a:cubicBezTo>
                <a:cubicBezTo>
                  <a:pt x="2151" y="515"/>
                  <a:pt x="2147" y="520"/>
                  <a:pt x="2143" y="524"/>
                </a:cubicBezTo>
                <a:cubicBezTo>
                  <a:pt x="2141" y="526"/>
                  <a:pt x="2139" y="529"/>
                  <a:pt x="2137" y="531"/>
                </a:cubicBezTo>
                <a:cubicBezTo>
                  <a:pt x="2132" y="537"/>
                  <a:pt x="2126" y="543"/>
                  <a:pt x="2121" y="550"/>
                </a:cubicBezTo>
                <a:cubicBezTo>
                  <a:pt x="2121" y="550"/>
                  <a:pt x="2120" y="551"/>
                  <a:pt x="2120" y="551"/>
                </a:cubicBezTo>
                <a:cubicBezTo>
                  <a:pt x="2114" y="558"/>
                  <a:pt x="2109" y="565"/>
                  <a:pt x="2103" y="572"/>
                </a:cubicBezTo>
                <a:cubicBezTo>
                  <a:pt x="2102" y="574"/>
                  <a:pt x="2100" y="576"/>
                  <a:pt x="2098" y="578"/>
                </a:cubicBezTo>
                <a:cubicBezTo>
                  <a:pt x="2094" y="583"/>
                  <a:pt x="2091" y="588"/>
                  <a:pt x="2087" y="593"/>
                </a:cubicBezTo>
                <a:cubicBezTo>
                  <a:pt x="2085" y="595"/>
                  <a:pt x="2083" y="598"/>
                  <a:pt x="2081" y="601"/>
                </a:cubicBezTo>
                <a:cubicBezTo>
                  <a:pt x="2078" y="605"/>
                  <a:pt x="2074" y="609"/>
                  <a:pt x="2071" y="614"/>
                </a:cubicBezTo>
                <a:cubicBezTo>
                  <a:pt x="2069" y="617"/>
                  <a:pt x="2067" y="620"/>
                  <a:pt x="2065" y="622"/>
                </a:cubicBezTo>
                <a:cubicBezTo>
                  <a:pt x="2062" y="627"/>
                  <a:pt x="2058" y="631"/>
                  <a:pt x="2055" y="636"/>
                </a:cubicBezTo>
                <a:cubicBezTo>
                  <a:pt x="2053" y="638"/>
                  <a:pt x="2051" y="641"/>
                  <a:pt x="2049" y="644"/>
                </a:cubicBezTo>
                <a:cubicBezTo>
                  <a:pt x="2046" y="649"/>
                  <a:pt x="2043" y="653"/>
                  <a:pt x="2039" y="658"/>
                </a:cubicBezTo>
                <a:cubicBezTo>
                  <a:pt x="2038" y="661"/>
                  <a:pt x="2036" y="663"/>
                  <a:pt x="2034" y="666"/>
                </a:cubicBezTo>
                <a:cubicBezTo>
                  <a:pt x="2030" y="672"/>
                  <a:pt x="2026" y="677"/>
                  <a:pt x="2023" y="683"/>
                </a:cubicBezTo>
                <a:cubicBezTo>
                  <a:pt x="2022" y="685"/>
                  <a:pt x="2020" y="686"/>
                  <a:pt x="2019" y="688"/>
                </a:cubicBezTo>
                <a:cubicBezTo>
                  <a:pt x="2015" y="695"/>
                  <a:pt x="2010" y="702"/>
                  <a:pt x="2006" y="709"/>
                </a:cubicBezTo>
                <a:cubicBezTo>
                  <a:pt x="2002" y="711"/>
                  <a:pt x="1998" y="712"/>
                  <a:pt x="1994" y="714"/>
                </a:cubicBezTo>
                <a:close/>
                <a:moveTo>
                  <a:pt x="1818" y="559"/>
                </a:moveTo>
                <a:cubicBezTo>
                  <a:pt x="1815" y="559"/>
                  <a:pt x="1812" y="560"/>
                  <a:pt x="1808" y="560"/>
                </a:cubicBezTo>
                <a:cubicBezTo>
                  <a:pt x="1806" y="561"/>
                  <a:pt x="1803" y="562"/>
                  <a:pt x="1800" y="562"/>
                </a:cubicBezTo>
                <a:cubicBezTo>
                  <a:pt x="1796" y="563"/>
                  <a:pt x="1792" y="564"/>
                  <a:pt x="1788" y="564"/>
                </a:cubicBezTo>
                <a:cubicBezTo>
                  <a:pt x="1786" y="565"/>
                  <a:pt x="1783" y="565"/>
                  <a:pt x="1781" y="566"/>
                </a:cubicBezTo>
                <a:cubicBezTo>
                  <a:pt x="1775" y="567"/>
                  <a:pt x="1768" y="568"/>
                  <a:pt x="1762" y="569"/>
                </a:cubicBezTo>
                <a:cubicBezTo>
                  <a:pt x="1759" y="569"/>
                  <a:pt x="1756" y="570"/>
                  <a:pt x="1752" y="571"/>
                </a:cubicBezTo>
                <a:cubicBezTo>
                  <a:pt x="1749" y="571"/>
                  <a:pt x="1746" y="572"/>
                  <a:pt x="1743" y="572"/>
                </a:cubicBezTo>
                <a:cubicBezTo>
                  <a:pt x="1739" y="573"/>
                  <a:pt x="1735" y="573"/>
                  <a:pt x="1731" y="574"/>
                </a:cubicBezTo>
                <a:cubicBezTo>
                  <a:pt x="1729" y="574"/>
                  <a:pt x="1726" y="574"/>
                  <a:pt x="1724" y="575"/>
                </a:cubicBezTo>
                <a:cubicBezTo>
                  <a:pt x="1720" y="575"/>
                  <a:pt x="1716" y="576"/>
                  <a:pt x="1711" y="576"/>
                </a:cubicBezTo>
                <a:cubicBezTo>
                  <a:pt x="1709" y="577"/>
                  <a:pt x="1707" y="577"/>
                  <a:pt x="1705" y="577"/>
                </a:cubicBezTo>
                <a:cubicBezTo>
                  <a:pt x="1700" y="578"/>
                  <a:pt x="1696" y="578"/>
                  <a:pt x="1692" y="579"/>
                </a:cubicBezTo>
                <a:cubicBezTo>
                  <a:pt x="1690" y="579"/>
                  <a:pt x="1688" y="579"/>
                  <a:pt x="1685" y="580"/>
                </a:cubicBezTo>
                <a:cubicBezTo>
                  <a:pt x="1681" y="580"/>
                  <a:pt x="1677" y="581"/>
                  <a:pt x="1672" y="581"/>
                </a:cubicBezTo>
                <a:cubicBezTo>
                  <a:pt x="1670" y="581"/>
                  <a:pt x="1668" y="581"/>
                  <a:pt x="1666" y="582"/>
                </a:cubicBezTo>
                <a:cubicBezTo>
                  <a:pt x="1662" y="582"/>
                  <a:pt x="1657" y="583"/>
                  <a:pt x="1653" y="583"/>
                </a:cubicBezTo>
                <a:cubicBezTo>
                  <a:pt x="1651" y="583"/>
                  <a:pt x="1649" y="583"/>
                  <a:pt x="1647" y="583"/>
                </a:cubicBezTo>
                <a:cubicBezTo>
                  <a:pt x="1642" y="584"/>
                  <a:pt x="1638" y="584"/>
                  <a:pt x="1633" y="585"/>
                </a:cubicBezTo>
                <a:cubicBezTo>
                  <a:pt x="1631" y="585"/>
                  <a:pt x="1630" y="585"/>
                  <a:pt x="1628" y="585"/>
                </a:cubicBezTo>
                <a:cubicBezTo>
                  <a:pt x="1623" y="585"/>
                  <a:pt x="1619" y="586"/>
                  <a:pt x="1614" y="586"/>
                </a:cubicBezTo>
                <a:cubicBezTo>
                  <a:pt x="1612" y="586"/>
                  <a:pt x="1610" y="586"/>
                  <a:pt x="1608" y="586"/>
                </a:cubicBezTo>
                <a:cubicBezTo>
                  <a:pt x="1604" y="587"/>
                  <a:pt x="1599" y="587"/>
                  <a:pt x="1595" y="587"/>
                </a:cubicBezTo>
                <a:cubicBezTo>
                  <a:pt x="1593" y="587"/>
                  <a:pt x="1591" y="587"/>
                  <a:pt x="1588" y="587"/>
                </a:cubicBezTo>
                <a:cubicBezTo>
                  <a:pt x="1584" y="588"/>
                  <a:pt x="1580" y="588"/>
                  <a:pt x="1576" y="588"/>
                </a:cubicBezTo>
                <a:cubicBezTo>
                  <a:pt x="1574" y="588"/>
                  <a:pt x="1571" y="588"/>
                  <a:pt x="1568" y="588"/>
                </a:cubicBezTo>
                <a:cubicBezTo>
                  <a:pt x="1565" y="588"/>
                  <a:pt x="1561" y="589"/>
                  <a:pt x="1558" y="589"/>
                </a:cubicBezTo>
                <a:cubicBezTo>
                  <a:pt x="1554" y="589"/>
                  <a:pt x="1551" y="589"/>
                  <a:pt x="1548" y="589"/>
                </a:cubicBezTo>
                <a:cubicBezTo>
                  <a:pt x="1545" y="589"/>
                  <a:pt x="1542" y="589"/>
                  <a:pt x="1539" y="589"/>
                </a:cubicBezTo>
                <a:cubicBezTo>
                  <a:pt x="1535" y="589"/>
                  <a:pt x="1531" y="589"/>
                  <a:pt x="1527" y="589"/>
                </a:cubicBezTo>
                <a:cubicBezTo>
                  <a:pt x="1525" y="589"/>
                  <a:pt x="1523" y="589"/>
                  <a:pt x="1521" y="589"/>
                </a:cubicBezTo>
                <a:cubicBezTo>
                  <a:pt x="1518" y="589"/>
                  <a:pt x="1516" y="589"/>
                  <a:pt x="1514" y="589"/>
                </a:cubicBezTo>
                <a:cubicBezTo>
                  <a:pt x="1516" y="586"/>
                  <a:pt x="1519" y="582"/>
                  <a:pt x="1522" y="579"/>
                </a:cubicBezTo>
                <a:cubicBezTo>
                  <a:pt x="1525" y="575"/>
                  <a:pt x="1528" y="571"/>
                  <a:pt x="1532" y="566"/>
                </a:cubicBezTo>
                <a:cubicBezTo>
                  <a:pt x="1536" y="561"/>
                  <a:pt x="1540" y="556"/>
                  <a:pt x="1544" y="551"/>
                </a:cubicBezTo>
                <a:cubicBezTo>
                  <a:pt x="1548" y="547"/>
                  <a:pt x="1551" y="543"/>
                  <a:pt x="1555" y="539"/>
                </a:cubicBezTo>
                <a:cubicBezTo>
                  <a:pt x="1559" y="534"/>
                  <a:pt x="1563" y="529"/>
                  <a:pt x="1568" y="524"/>
                </a:cubicBezTo>
                <a:cubicBezTo>
                  <a:pt x="1571" y="520"/>
                  <a:pt x="1575" y="516"/>
                  <a:pt x="1578" y="512"/>
                </a:cubicBezTo>
                <a:cubicBezTo>
                  <a:pt x="1583" y="507"/>
                  <a:pt x="1587" y="502"/>
                  <a:pt x="1592" y="497"/>
                </a:cubicBezTo>
                <a:cubicBezTo>
                  <a:pt x="1595" y="493"/>
                  <a:pt x="1599" y="490"/>
                  <a:pt x="1602" y="486"/>
                </a:cubicBezTo>
                <a:cubicBezTo>
                  <a:pt x="1607" y="481"/>
                  <a:pt x="1612" y="476"/>
                  <a:pt x="1617" y="470"/>
                </a:cubicBezTo>
                <a:cubicBezTo>
                  <a:pt x="1620" y="467"/>
                  <a:pt x="1624" y="463"/>
                  <a:pt x="1627" y="460"/>
                </a:cubicBezTo>
                <a:cubicBezTo>
                  <a:pt x="1633" y="454"/>
                  <a:pt x="1638" y="449"/>
                  <a:pt x="1644" y="443"/>
                </a:cubicBezTo>
                <a:cubicBezTo>
                  <a:pt x="1647" y="440"/>
                  <a:pt x="1650" y="438"/>
                  <a:pt x="1652" y="435"/>
                </a:cubicBezTo>
                <a:cubicBezTo>
                  <a:pt x="1661" y="427"/>
                  <a:pt x="1670" y="419"/>
                  <a:pt x="1678" y="410"/>
                </a:cubicBezTo>
                <a:cubicBezTo>
                  <a:pt x="1679" y="410"/>
                  <a:pt x="1679" y="410"/>
                  <a:pt x="1680" y="409"/>
                </a:cubicBezTo>
                <a:cubicBezTo>
                  <a:pt x="1688" y="402"/>
                  <a:pt x="1696" y="394"/>
                  <a:pt x="1704" y="387"/>
                </a:cubicBezTo>
                <a:cubicBezTo>
                  <a:pt x="1715" y="386"/>
                  <a:pt x="1725" y="384"/>
                  <a:pt x="1735" y="383"/>
                </a:cubicBezTo>
                <a:cubicBezTo>
                  <a:pt x="1738" y="383"/>
                  <a:pt x="1741" y="382"/>
                  <a:pt x="1744" y="382"/>
                </a:cubicBezTo>
                <a:cubicBezTo>
                  <a:pt x="1752" y="380"/>
                  <a:pt x="1760" y="379"/>
                  <a:pt x="1768" y="378"/>
                </a:cubicBezTo>
                <a:cubicBezTo>
                  <a:pt x="1771" y="377"/>
                  <a:pt x="1775" y="377"/>
                  <a:pt x="1779" y="376"/>
                </a:cubicBezTo>
                <a:cubicBezTo>
                  <a:pt x="1786" y="375"/>
                  <a:pt x="1794" y="373"/>
                  <a:pt x="1801" y="372"/>
                </a:cubicBezTo>
                <a:cubicBezTo>
                  <a:pt x="1804" y="371"/>
                  <a:pt x="1808" y="371"/>
                  <a:pt x="1811" y="370"/>
                </a:cubicBezTo>
                <a:cubicBezTo>
                  <a:pt x="1821" y="368"/>
                  <a:pt x="1832" y="366"/>
                  <a:pt x="1842" y="363"/>
                </a:cubicBezTo>
                <a:cubicBezTo>
                  <a:pt x="1842" y="363"/>
                  <a:pt x="1842" y="363"/>
                  <a:pt x="1843" y="363"/>
                </a:cubicBezTo>
                <a:cubicBezTo>
                  <a:pt x="1853" y="361"/>
                  <a:pt x="1864" y="359"/>
                  <a:pt x="1874" y="356"/>
                </a:cubicBezTo>
                <a:cubicBezTo>
                  <a:pt x="1877" y="355"/>
                  <a:pt x="1880" y="354"/>
                  <a:pt x="1883" y="354"/>
                </a:cubicBezTo>
                <a:cubicBezTo>
                  <a:pt x="1891" y="352"/>
                  <a:pt x="1899" y="350"/>
                  <a:pt x="1906" y="348"/>
                </a:cubicBezTo>
                <a:cubicBezTo>
                  <a:pt x="1909" y="347"/>
                  <a:pt x="1913" y="346"/>
                  <a:pt x="1916" y="345"/>
                </a:cubicBezTo>
                <a:cubicBezTo>
                  <a:pt x="1924" y="343"/>
                  <a:pt x="1932" y="341"/>
                  <a:pt x="1939" y="339"/>
                </a:cubicBezTo>
                <a:cubicBezTo>
                  <a:pt x="1942" y="338"/>
                  <a:pt x="1945" y="337"/>
                  <a:pt x="1948" y="336"/>
                </a:cubicBezTo>
                <a:cubicBezTo>
                  <a:pt x="1958" y="333"/>
                  <a:pt x="1969" y="330"/>
                  <a:pt x="1979" y="327"/>
                </a:cubicBezTo>
                <a:cubicBezTo>
                  <a:pt x="1980" y="326"/>
                  <a:pt x="1980" y="326"/>
                  <a:pt x="1981" y="326"/>
                </a:cubicBezTo>
                <a:cubicBezTo>
                  <a:pt x="1991" y="323"/>
                  <a:pt x="2000" y="319"/>
                  <a:pt x="2010" y="316"/>
                </a:cubicBezTo>
                <a:cubicBezTo>
                  <a:pt x="2013" y="315"/>
                  <a:pt x="2016" y="314"/>
                  <a:pt x="2018" y="313"/>
                </a:cubicBezTo>
                <a:cubicBezTo>
                  <a:pt x="2026" y="310"/>
                  <a:pt x="2033" y="308"/>
                  <a:pt x="2041" y="305"/>
                </a:cubicBezTo>
                <a:cubicBezTo>
                  <a:pt x="2044" y="304"/>
                  <a:pt x="2047" y="303"/>
                  <a:pt x="2050" y="302"/>
                </a:cubicBezTo>
                <a:cubicBezTo>
                  <a:pt x="2058" y="299"/>
                  <a:pt x="2066" y="295"/>
                  <a:pt x="2074" y="292"/>
                </a:cubicBezTo>
                <a:cubicBezTo>
                  <a:pt x="2076" y="291"/>
                  <a:pt x="2078" y="291"/>
                  <a:pt x="2080" y="290"/>
                </a:cubicBezTo>
                <a:cubicBezTo>
                  <a:pt x="2091" y="286"/>
                  <a:pt x="2101" y="281"/>
                  <a:pt x="2111" y="277"/>
                </a:cubicBezTo>
                <a:cubicBezTo>
                  <a:pt x="2112" y="276"/>
                  <a:pt x="2114" y="276"/>
                  <a:pt x="2115" y="275"/>
                </a:cubicBezTo>
                <a:cubicBezTo>
                  <a:pt x="2122" y="272"/>
                  <a:pt x="2128" y="270"/>
                  <a:pt x="2135" y="267"/>
                </a:cubicBezTo>
                <a:cubicBezTo>
                  <a:pt x="2131" y="269"/>
                  <a:pt x="2127" y="272"/>
                  <a:pt x="2123" y="275"/>
                </a:cubicBezTo>
                <a:cubicBezTo>
                  <a:pt x="2121" y="277"/>
                  <a:pt x="2118" y="278"/>
                  <a:pt x="2115" y="280"/>
                </a:cubicBezTo>
                <a:cubicBezTo>
                  <a:pt x="2107" y="286"/>
                  <a:pt x="2099" y="292"/>
                  <a:pt x="2090" y="298"/>
                </a:cubicBezTo>
                <a:cubicBezTo>
                  <a:pt x="2089" y="299"/>
                  <a:pt x="2088" y="300"/>
                  <a:pt x="2087" y="301"/>
                </a:cubicBezTo>
                <a:cubicBezTo>
                  <a:pt x="2080" y="306"/>
                  <a:pt x="2072" y="312"/>
                  <a:pt x="2065" y="317"/>
                </a:cubicBezTo>
                <a:cubicBezTo>
                  <a:pt x="2063" y="319"/>
                  <a:pt x="2060" y="321"/>
                  <a:pt x="2057" y="324"/>
                </a:cubicBezTo>
                <a:cubicBezTo>
                  <a:pt x="2052" y="328"/>
                  <a:pt x="2046" y="333"/>
                  <a:pt x="2040" y="337"/>
                </a:cubicBezTo>
                <a:cubicBezTo>
                  <a:pt x="2038" y="339"/>
                  <a:pt x="2035" y="342"/>
                  <a:pt x="2032" y="344"/>
                </a:cubicBezTo>
                <a:cubicBezTo>
                  <a:pt x="2026" y="349"/>
                  <a:pt x="2020" y="354"/>
                  <a:pt x="2013" y="359"/>
                </a:cubicBezTo>
                <a:cubicBezTo>
                  <a:pt x="2012" y="361"/>
                  <a:pt x="2010" y="362"/>
                  <a:pt x="2008" y="364"/>
                </a:cubicBezTo>
                <a:cubicBezTo>
                  <a:pt x="2000" y="371"/>
                  <a:pt x="1992" y="378"/>
                  <a:pt x="1985" y="384"/>
                </a:cubicBezTo>
                <a:cubicBezTo>
                  <a:pt x="1983" y="386"/>
                  <a:pt x="1981" y="388"/>
                  <a:pt x="1979" y="389"/>
                </a:cubicBezTo>
                <a:cubicBezTo>
                  <a:pt x="1973" y="395"/>
                  <a:pt x="1967" y="400"/>
                  <a:pt x="1961" y="406"/>
                </a:cubicBezTo>
                <a:cubicBezTo>
                  <a:pt x="1959" y="408"/>
                  <a:pt x="1956" y="410"/>
                  <a:pt x="1954" y="413"/>
                </a:cubicBezTo>
                <a:cubicBezTo>
                  <a:pt x="1948" y="418"/>
                  <a:pt x="1943" y="423"/>
                  <a:pt x="1938" y="428"/>
                </a:cubicBezTo>
                <a:cubicBezTo>
                  <a:pt x="1935" y="430"/>
                  <a:pt x="1933" y="433"/>
                  <a:pt x="1931" y="435"/>
                </a:cubicBezTo>
                <a:cubicBezTo>
                  <a:pt x="1924" y="442"/>
                  <a:pt x="1917" y="449"/>
                  <a:pt x="1910" y="456"/>
                </a:cubicBezTo>
                <a:cubicBezTo>
                  <a:pt x="1909" y="456"/>
                  <a:pt x="1909" y="457"/>
                  <a:pt x="1909" y="457"/>
                </a:cubicBezTo>
                <a:cubicBezTo>
                  <a:pt x="1901" y="465"/>
                  <a:pt x="1894" y="472"/>
                  <a:pt x="1887" y="480"/>
                </a:cubicBezTo>
                <a:cubicBezTo>
                  <a:pt x="1885" y="482"/>
                  <a:pt x="1883" y="484"/>
                  <a:pt x="1881" y="487"/>
                </a:cubicBezTo>
                <a:cubicBezTo>
                  <a:pt x="1876" y="492"/>
                  <a:pt x="1871" y="498"/>
                  <a:pt x="1865" y="503"/>
                </a:cubicBezTo>
                <a:cubicBezTo>
                  <a:pt x="1863" y="506"/>
                  <a:pt x="1861" y="509"/>
                  <a:pt x="1859" y="511"/>
                </a:cubicBezTo>
                <a:cubicBezTo>
                  <a:pt x="1853" y="517"/>
                  <a:pt x="1848" y="523"/>
                  <a:pt x="1843" y="529"/>
                </a:cubicBezTo>
                <a:cubicBezTo>
                  <a:pt x="1841" y="531"/>
                  <a:pt x="1840" y="533"/>
                  <a:pt x="1838" y="535"/>
                </a:cubicBezTo>
                <a:cubicBezTo>
                  <a:pt x="1831" y="543"/>
                  <a:pt x="1825" y="551"/>
                  <a:pt x="1818" y="559"/>
                </a:cubicBezTo>
                <a:close/>
                <a:moveTo>
                  <a:pt x="959" y="294"/>
                </a:moveTo>
                <a:cubicBezTo>
                  <a:pt x="961" y="295"/>
                  <a:pt x="964" y="296"/>
                  <a:pt x="966" y="297"/>
                </a:cubicBezTo>
                <a:cubicBezTo>
                  <a:pt x="974" y="300"/>
                  <a:pt x="983" y="303"/>
                  <a:pt x="991" y="306"/>
                </a:cubicBezTo>
                <a:cubicBezTo>
                  <a:pt x="992" y="306"/>
                  <a:pt x="994" y="307"/>
                  <a:pt x="995" y="308"/>
                </a:cubicBezTo>
                <a:cubicBezTo>
                  <a:pt x="1002" y="310"/>
                  <a:pt x="1009" y="312"/>
                  <a:pt x="1016" y="315"/>
                </a:cubicBezTo>
                <a:cubicBezTo>
                  <a:pt x="1019" y="316"/>
                  <a:pt x="1022" y="317"/>
                  <a:pt x="1025" y="318"/>
                </a:cubicBezTo>
                <a:cubicBezTo>
                  <a:pt x="1030" y="320"/>
                  <a:pt x="1035" y="322"/>
                  <a:pt x="1041" y="323"/>
                </a:cubicBezTo>
                <a:cubicBezTo>
                  <a:pt x="1044" y="324"/>
                  <a:pt x="1048" y="326"/>
                  <a:pt x="1051" y="327"/>
                </a:cubicBezTo>
                <a:cubicBezTo>
                  <a:pt x="1056" y="328"/>
                  <a:pt x="1061" y="330"/>
                  <a:pt x="1066" y="331"/>
                </a:cubicBezTo>
                <a:cubicBezTo>
                  <a:pt x="1070" y="333"/>
                  <a:pt x="1073" y="334"/>
                  <a:pt x="1077" y="335"/>
                </a:cubicBezTo>
                <a:cubicBezTo>
                  <a:pt x="1082" y="336"/>
                  <a:pt x="1086" y="338"/>
                  <a:pt x="1091" y="339"/>
                </a:cubicBezTo>
                <a:cubicBezTo>
                  <a:pt x="1095" y="340"/>
                  <a:pt x="1099" y="341"/>
                  <a:pt x="1103" y="342"/>
                </a:cubicBezTo>
                <a:cubicBezTo>
                  <a:pt x="1107" y="344"/>
                  <a:pt x="1112" y="345"/>
                  <a:pt x="1117" y="346"/>
                </a:cubicBezTo>
                <a:cubicBezTo>
                  <a:pt x="1121" y="347"/>
                  <a:pt x="1124" y="348"/>
                  <a:pt x="1128" y="349"/>
                </a:cubicBezTo>
                <a:cubicBezTo>
                  <a:pt x="1131" y="350"/>
                  <a:pt x="1134" y="351"/>
                  <a:pt x="1136" y="351"/>
                </a:cubicBezTo>
                <a:cubicBezTo>
                  <a:pt x="1136" y="351"/>
                  <a:pt x="1136" y="351"/>
                  <a:pt x="1136" y="351"/>
                </a:cubicBezTo>
                <a:cubicBezTo>
                  <a:pt x="1136" y="351"/>
                  <a:pt x="1136" y="351"/>
                  <a:pt x="1136" y="351"/>
                </a:cubicBezTo>
                <a:cubicBezTo>
                  <a:pt x="1134" y="353"/>
                  <a:pt x="1132" y="355"/>
                  <a:pt x="1130" y="357"/>
                </a:cubicBezTo>
                <a:cubicBezTo>
                  <a:pt x="1127" y="360"/>
                  <a:pt x="1124" y="362"/>
                  <a:pt x="1121" y="365"/>
                </a:cubicBezTo>
                <a:cubicBezTo>
                  <a:pt x="1117" y="368"/>
                  <a:pt x="1113" y="371"/>
                  <a:pt x="1109" y="375"/>
                </a:cubicBezTo>
                <a:cubicBezTo>
                  <a:pt x="1106" y="377"/>
                  <a:pt x="1103" y="380"/>
                  <a:pt x="1100" y="382"/>
                </a:cubicBezTo>
                <a:cubicBezTo>
                  <a:pt x="1096" y="386"/>
                  <a:pt x="1093" y="389"/>
                  <a:pt x="1089" y="393"/>
                </a:cubicBezTo>
                <a:cubicBezTo>
                  <a:pt x="1086" y="395"/>
                  <a:pt x="1083" y="398"/>
                  <a:pt x="1080" y="400"/>
                </a:cubicBezTo>
                <a:cubicBezTo>
                  <a:pt x="1076" y="404"/>
                  <a:pt x="1072" y="408"/>
                  <a:pt x="1068" y="412"/>
                </a:cubicBezTo>
                <a:cubicBezTo>
                  <a:pt x="1066" y="414"/>
                  <a:pt x="1063" y="416"/>
                  <a:pt x="1061" y="419"/>
                </a:cubicBezTo>
                <a:cubicBezTo>
                  <a:pt x="1056" y="423"/>
                  <a:pt x="1052" y="427"/>
                  <a:pt x="1047" y="432"/>
                </a:cubicBezTo>
                <a:cubicBezTo>
                  <a:pt x="1045" y="434"/>
                  <a:pt x="1043" y="436"/>
                  <a:pt x="1041" y="437"/>
                </a:cubicBezTo>
                <a:cubicBezTo>
                  <a:pt x="1029" y="450"/>
                  <a:pt x="1016" y="463"/>
                  <a:pt x="1004" y="476"/>
                </a:cubicBezTo>
                <a:cubicBezTo>
                  <a:pt x="1002" y="478"/>
                  <a:pt x="1000" y="480"/>
                  <a:pt x="998" y="482"/>
                </a:cubicBezTo>
                <a:cubicBezTo>
                  <a:pt x="994" y="486"/>
                  <a:pt x="991" y="490"/>
                  <a:pt x="987" y="494"/>
                </a:cubicBezTo>
                <a:cubicBezTo>
                  <a:pt x="982" y="492"/>
                  <a:pt x="978" y="491"/>
                  <a:pt x="973" y="489"/>
                </a:cubicBezTo>
                <a:cubicBezTo>
                  <a:pt x="970" y="488"/>
                  <a:pt x="967" y="486"/>
                  <a:pt x="964" y="485"/>
                </a:cubicBezTo>
                <a:cubicBezTo>
                  <a:pt x="958" y="483"/>
                  <a:pt x="952" y="480"/>
                  <a:pt x="946" y="478"/>
                </a:cubicBezTo>
                <a:cubicBezTo>
                  <a:pt x="943" y="477"/>
                  <a:pt x="941" y="476"/>
                  <a:pt x="939" y="475"/>
                </a:cubicBezTo>
                <a:cubicBezTo>
                  <a:pt x="930" y="471"/>
                  <a:pt x="922" y="468"/>
                  <a:pt x="914" y="464"/>
                </a:cubicBezTo>
                <a:cubicBezTo>
                  <a:pt x="912" y="463"/>
                  <a:pt x="910" y="463"/>
                  <a:pt x="908" y="462"/>
                </a:cubicBezTo>
                <a:cubicBezTo>
                  <a:pt x="902" y="459"/>
                  <a:pt x="895" y="456"/>
                  <a:pt x="889" y="453"/>
                </a:cubicBezTo>
                <a:cubicBezTo>
                  <a:pt x="886" y="452"/>
                  <a:pt x="883" y="450"/>
                  <a:pt x="880" y="449"/>
                </a:cubicBezTo>
                <a:cubicBezTo>
                  <a:pt x="875" y="447"/>
                  <a:pt x="870" y="444"/>
                  <a:pt x="864" y="442"/>
                </a:cubicBezTo>
                <a:cubicBezTo>
                  <a:pt x="861" y="440"/>
                  <a:pt x="858" y="438"/>
                  <a:pt x="854" y="437"/>
                </a:cubicBezTo>
                <a:cubicBezTo>
                  <a:pt x="850" y="434"/>
                  <a:pt x="845" y="432"/>
                  <a:pt x="840" y="430"/>
                </a:cubicBezTo>
                <a:cubicBezTo>
                  <a:pt x="836" y="428"/>
                  <a:pt x="833" y="426"/>
                  <a:pt x="830" y="424"/>
                </a:cubicBezTo>
                <a:cubicBezTo>
                  <a:pt x="825" y="422"/>
                  <a:pt x="820" y="420"/>
                  <a:pt x="816" y="417"/>
                </a:cubicBezTo>
                <a:cubicBezTo>
                  <a:pt x="812" y="415"/>
                  <a:pt x="809" y="413"/>
                  <a:pt x="805" y="411"/>
                </a:cubicBezTo>
                <a:cubicBezTo>
                  <a:pt x="802" y="410"/>
                  <a:pt x="799" y="408"/>
                  <a:pt x="796" y="406"/>
                </a:cubicBezTo>
                <a:cubicBezTo>
                  <a:pt x="798" y="404"/>
                  <a:pt x="801" y="402"/>
                  <a:pt x="803" y="400"/>
                </a:cubicBezTo>
                <a:cubicBezTo>
                  <a:pt x="805" y="398"/>
                  <a:pt x="808" y="395"/>
                  <a:pt x="811" y="393"/>
                </a:cubicBezTo>
                <a:cubicBezTo>
                  <a:pt x="814" y="390"/>
                  <a:pt x="818" y="387"/>
                  <a:pt x="821" y="384"/>
                </a:cubicBezTo>
                <a:cubicBezTo>
                  <a:pt x="824" y="381"/>
                  <a:pt x="826" y="379"/>
                  <a:pt x="829" y="377"/>
                </a:cubicBezTo>
                <a:cubicBezTo>
                  <a:pt x="833" y="374"/>
                  <a:pt x="836" y="371"/>
                  <a:pt x="840" y="367"/>
                </a:cubicBezTo>
                <a:cubicBezTo>
                  <a:pt x="843" y="365"/>
                  <a:pt x="845" y="363"/>
                  <a:pt x="848" y="361"/>
                </a:cubicBezTo>
                <a:cubicBezTo>
                  <a:pt x="852" y="358"/>
                  <a:pt x="856" y="354"/>
                  <a:pt x="860" y="351"/>
                </a:cubicBezTo>
                <a:cubicBezTo>
                  <a:pt x="862" y="349"/>
                  <a:pt x="864" y="347"/>
                  <a:pt x="867" y="346"/>
                </a:cubicBezTo>
                <a:cubicBezTo>
                  <a:pt x="871" y="342"/>
                  <a:pt x="876" y="338"/>
                  <a:pt x="881" y="334"/>
                </a:cubicBezTo>
                <a:cubicBezTo>
                  <a:pt x="883" y="333"/>
                  <a:pt x="884" y="332"/>
                  <a:pt x="886" y="330"/>
                </a:cubicBezTo>
                <a:cubicBezTo>
                  <a:pt x="892" y="325"/>
                  <a:pt x="899" y="320"/>
                  <a:pt x="905" y="315"/>
                </a:cubicBezTo>
                <a:cubicBezTo>
                  <a:pt x="906" y="315"/>
                  <a:pt x="907" y="314"/>
                  <a:pt x="908" y="314"/>
                </a:cubicBezTo>
                <a:cubicBezTo>
                  <a:pt x="913" y="309"/>
                  <a:pt x="919" y="305"/>
                  <a:pt x="925" y="301"/>
                </a:cubicBezTo>
                <a:cubicBezTo>
                  <a:pt x="927" y="299"/>
                  <a:pt x="929" y="298"/>
                  <a:pt x="932" y="296"/>
                </a:cubicBezTo>
                <a:cubicBezTo>
                  <a:pt x="935" y="293"/>
                  <a:pt x="939" y="290"/>
                  <a:pt x="943" y="288"/>
                </a:cubicBezTo>
                <a:cubicBezTo>
                  <a:pt x="949" y="290"/>
                  <a:pt x="954" y="292"/>
                  <a:pt x="959" y="294"/>
                </a:cubicBezTo>
                <a:close/>
                <a:moveTo>
                  <a:pt x="800" y="422"/>
                </a:moveTo>
                <a:cubicBezTo>
                  <a:pt x="803" y="424"/>
                  <a:pt x="806" y="425"/>
                  <a:pt x="808" y="427"/>
                </a:cubicBezTo>
                <a:cubicBezTo>
                  <a:pt x="815" y="430"/>
                  <a:pt x="821" y="433"/>
                  <a:pt x="827" y="436"/>
                </a:cubicBezTo>
                <a:cubicBezTo>
                  <a:pt x="829" y="437"/>
                  <a:pt x="831" y="438"/>
                  <a:pt x="833" y="439"/>
                </a:cubicBezTo>
                <a:cubicBezTo>
                  <a:pt x="841" y="444"/>
                  <a:pt x="849" y="448"/>
                  <a:pt x="857" y="452"/>
                </a:cubicBezTo>
                <a:cubicBezTo>
                  <a:pt x="859" y="452"/>
                  <a:pt x="860" y="453"/>
                  <a:pt x="862" y="454"/>
                </a:cubicBezTo>
                <a:cubicBezTo>
                  <a:pt x="868" y="457"/>
                  <a:pt x="875" y="460"/>
                  <a:pt x="882" y="463"/>
                </a:cubicBezTo>
                <a:cubicBezTo>
                  <a:pt x="885" y="465"/>
                  <a:pt x="888" y="466"/>
                  <a:pt x="891" y="467"/>
                </a:cubicBezTo>
                <a:cubicBezTo>
                  <a:pt x="896" y="470"/>
                  <a:pt x="902" y="472"/>
                  <a:pt x="907" y="474"/>
                </a:cubicBezTo>
                <a:cubicBezTo>
                  <a:pt x="910" y="476"/>
                  <a:pt x="914" y="477"/>
                  <a:pt x="917" y="479"/>
                </a:cubicBezTo>
                <a:cubicBezTo>
                  <a:pt x="922" y="481"/>
                  <a:pt x="927" y="483"/>
                  <a:pt x="932" y="485"/>
                </a:cubicBezTo>
                <a:cubicBezTo>
                  <a:pt x="936" y="487"/>
                  <a:pt x="939" y="488"/>
                  <a:pt x="943" y="490"/>
                </a:cubicBezTo>
                <a:cubicBezTo>
                  <a:pt x="948" y="492"/>
                  <a:pt x="952" y="493"/>
                  <a:pt x="957" y="495"/>
                </a:cubicBezTo>
                <a:cubicBezTo>
                  <a:pt x="961" y="497"/>
                  <a:pt x="965" y="498"/>
                  <a:pt x="969" y="500"/>
                </a:cubicBezTo>
                <a:cubicBezTo>
                  <a:pt x="972" y="501"/>
                  <a:pt x="975" y="502"/>
                  <a:pt x="978" y="504"/>
                </a:cubicBezTo>
                <a:cubicBezTo>
                  <a:pt x="978" y="504"/>
                  <a:pt x="978" y="504"/>
                  <a:pt x="978" y="504"/>
                </a:cubicBezTo>
                <a:cubicBezTo>
                  <a:pt x="978" y="504"/>
                  <a:pt x="978" y="504"/>
                  <a:pt x="978" y="504"/>
                </a:cubicBezTo>
                <a:cubicBezTo>
                  <a:pt x="977" y="506"/>
                  <a:pt x="975" y="508"/>
                  <a:pt x="973" y="510"/>
                </a:cubicBezTo>
                <a:cubicBezTo>
                  <a:pt x="971" y="513"/>
                  <a:pt x="968" y="515"/>
                  <a:pt x="966" y="518"/>
                </a:cubicBezTo>
                <a:cubicBezTo>
                  <a:pt x="963" y="521"/>
                  <a:pt x="960" y="524"/>
                  <a:pt x="957" y="528"/>
                </a:cubicBezTo>
                <a:cubicBezTo>
                  <a:pt x="955" y="530"/>
                  <a:pt x="953" y="533"/>
                  <a:pt x="951" y="535"/>
                </a:cubicBezTo>
                <a:cubicBezTo>
                  <a:pt x="948" y="539"/>
                  <a:pt x="945" y="543"/>
                  <a:pt x="942" y="546"/>
                </a:cubicBezTo>
                <a:cubicBezTo>
                  <a:pt x="940" y="549"/>
                  <a:pt x="938" y="551"/>
                  <a:pt x="936" y="553"/>
                </a:cubicBezTo>
                <a:cubicBezTo>
                  <a:pt x="932" y="558"/>
                  <a:pt x="929" y="562"/>
                  <a:pt x="926" y="566"/>
                </a:cubicBezTo>
                <a:cubicBezTo>
                  <a:pt x="924" y="568"/>
                  <a:pt x="922" y="570"/>
                  <a:pt x="921" y="572"/>
                </a:cubicBezTo>
                <a:cubicBezTo>
                  <a:pt x="916" y="578"/>
                  <a:pt x="912" y="583"/>
                  <a:pt x="907" y="589"/>
                </a:cubicBezTo>
                <a:cubicBezTo>
                  <a:pt x="907" y="590"/>
                  <a:pt x="907" y="590"/>
                  <a:pt x="906" y="590"/>
                </a:cubicBezTo>
                <a:cubicBezTo>
                  <a:pt x="902" y="596"/>
                  <a:pt x="897" y="603"/>
                  <a:pt x="892" y="609"/>
                </a:cubicBezTo>
                <a:cubicBezTo>
                  <a:pt x="891" y="611"/>
                  <a:pt x="889" y="613"/>
                  <a:pt x="888" y="615"/>
                </a:cubicBezTo>
                <a:cubicBezTo>
                  <a:pt x="884" y="619"/>
                  <a:pt x="881" y="624"/>
                  <a:pt x="878" y="628"/>
                </a:cubicBezTo>
                <a:cubicBezTo>
                  <a:pt x="876" y="630"/>
                  <a:pt x="875" y="633"/>
                  <a:pt x="873" y="636"/>
                </a:cubicBezTo>
                <a:cubicBezTo>
                  <a:pt x="870" y="639"/>
                  <a:pt x="868" y="642"/>
                  <a:pt x="866" y="645"/>
                </a:cubicBezTo>
                <a:cubicBezTo>
                  <a:pt x="862" y="643"/>
                  <a:pt x="858" y="641"/>
                  <a:pt x="854" y="639"/>
                </a:cubicBezTo>
                <a:cubicBezTo>
                  <a:pt x="850" y="637"/>
                  <a:pt x="846" y="635"/>
                  <a:pt x="843" y="633"/>
                </a:cubicBezTo>
                <a:cubicBezTo>
                  <a:pt x="837" y="631"/>
                  <a:pt x="832" y="628"/>
                  <a:pt x="827" y="625"/>
                </a:cubicBezTo>
                <a:cubicBezTo>
                  <a:pt x="824" y="624"/>
                  <a:pt x="820" y="622"/>
                  <a:pt x="817" y="620"/>
                </a:cubicBezTo>
                <a:cubicBezTo>
                  <a:pt x="811" y="617"/>
                  <a:pt x="805" y="614"/>
                  <a:pt x="798" y="610"/>
                </a:cubicBezTo>
                <a:cubicBezTo>
                  <a:pt x="796" y="609"/>
                  <a:pt x="794" y="608"/>
                  <a:pt x="792" y="607"/>
                </a:cubicBezTo>
                <a:cubicBezTo>
                  <a:pt x="784" y="602"/>
                  <a:pt x="775" y="597"/>
                  <a:pt x="767" y="593"/>
                </a:cubicBezTo>
                <a:cubicBezTo>
                  <a:pt x="765" y="591"/>
                  <a:pt x="762" y="590"/>
                  <a:pt x="760" y="588"/>
                </a:cubicBezTo>
                <a:cubicBezTo>
                  <a:pt x="754" y="585"/>
                  <a:pt x="748" y="582"/>
                  <a:pt x="742" y="578"/>
                </a:cubicBezTo>
                <a:cubicBezTo>
                  <a:pt x="739" y="576"/>
                  <a:pt x="736" y="574"/>
                  <a:pt x="733" y="572"/>
                </a:cubicBezTo>
                <a:cubicBezTo>
                  <a:pt x="728" y="569"/>
                  <a:pt x="723" y="566"/>
                  <a:pt x="718" y="563"/>
                </a:cubicBezTo>
                <a:cubicBezTo>
                  <a:pt x="714" y="561"/>
                  <a:pt x="711" y="559"/>
                  <a:pt x="707" y="556"/>
                </a:cubicBezTo>
                <a:cubicBezTo>
                  <a:pt x="703" y="553"/>
                  <a:pt x="698" y="551"/>
                  <a:pt x="694" y="548"/>
                </a:cubicBezTo>
                <a:cubicBezTo>
                  <a:pt x="690" y="545"/>
                  <a:pt x="687" y="543"/>
                  <a:pt x="683" y="541"/>
                </a:cubicBezTo>
                <a:cubicBezTo>
                  <a:pt x="680" y="538"/>
                  <a:pt x="676" y="536"/>
                  <a:pt x="673" y="534"/>
                </a:cubicBezTo>
                <a:cubicBezTo>
                  <a:pt x="674" y="531"/>
                  <a:pt x="676" y="529"/>
                  <a:pt x="678" y="527"/>
                </a:cubicBezTo>
                <a:cubicBezTo>
                  <a:pt x="680" y="525"/>
                  <a:pt x="682" y="523"/>
                  <a:pt x="684" y="520"/>
                </a:cubicBezTo>
                <a:cubicBezTo>
                  <a:pt x="687" y="517"/>
                  <a:pt x="689" y="514"/>
                  <a:pt x="692" y="511"/>
                </a:cubicBezTo>
                <a:cubicBezTo>
                  <a:pt x="694" y="509"/>
                  <a:pt x="696" y="507"/>
                  <a:pt x="698" y="504"/>
                </a:cubicBezTo>
                <a:cubicBezTo>
                  <a:pt x="701" y="501"/>
                  <a:pt x="704" y="498"/>
                  <a:pt x="707" y="495"/>
                </a:cubicBezTo>
                <a:cubicBezTo>
                  <a:pt x="709" y="493"/>
                  <a:pt x="711" y="491"/>
                  <a:pt x="713" y="489"/>
                </a:cubicBezTo>
                <a:cubicBezTo>
                  <a:pt x="716" y="485"/>
                  <a:pt x="719" y="482"/>
                  <a:pt x="723" y="478"/>
                </a:cubicBezTo>
                <a:cubicBezTo>
                  <a:pt x="724" y="476"/>
                  <a:pt x="726" y="475"/>
                  <a:pt x="727" y="473"/>
                </a:cubicBezTo>
                <a:cubicBezTo>
                  <a:pt x="732" y="468"/>
                  <a:pt x="737" y="463"/>
                  <a:pt x="742" y="458"/>
                </a:cubicBezTo>
                <a:cubicBezTo>
                  <a:pt x="743" y="458"/>
                  <a:pt x="743" y="458"/>
                  <a:pt x="743" y="457"/>
                </a:cubicBezTo>
                <a:cubicBezTo>
                  <a:pt x="748" y="452"/>
                  <a:pt x="753" y="448"/>
                  <a:pt x="758" y="443"/>
                </a:cubicBezTo>
                <a:cubicBezTo>
                  <a:pt x="759" y="441"/>
                  <a:pt x="760" y="440"/>
                  <a:pt x="762" y="438"/>
                </a:cubicBezTo>
                <a:cubicBezTo>
                  <a:pt x="766" y="435"/>
                  <a:pt x="769" y="431"/>
                  <a:pt x="773" y="428"/>
                </a:cubicBezTo>
                <a:cubicBezTo>
                  <a:pt x="775" y="426"/>
                  <a:pt x="776" y="425"/>
                  <a:pt x="778" y="423"/>
                </a:cubicBezTo>
                <a:cubicBezTo>
                  <a:pt x="781" y="420"/>
                  <a:pt x="784" y="418"/>
                  <a:pt x="787" y="415"/>
                </a:cubicBezTo>
                <a:cubicBezTo>
                  <a:pt x="791" y="418"/>
                  <a:pt x="796" y="420"/>
                  <a:pt x="800" y="422"/>
                </a:cubicBezTo>
                <a:close/>
                <a:moveTo>
                  <a:pt x="677" y="551"/>
                </a:moveTo>
                <a:cubicBezTo>
                  <a:pt x="680" y="553"/>
                  <a:pt x="683" y="555"/>
                  <a:pt x="686" y="557"/>
                </a:cubicBezTo>
                <a:cubicBezTo>
                  <a:pt x="691" y="561"/>
                  <a:pt x="697" y="564"/>
                  <a:pt x="702" y="567"/>
                </a:cubicBezTo>
                <a:cubicBezTo>
                  <a:pt x="705" y="569"/>
                  <a:pt x="708" y="571"/>
                  <a:pt x="711" y="573"/>
                </a:cubicBezTo>
                <a:cubicBezTo>
                  <a:pt x="717" y="577"/>
                  <a:pt x="724" y="581"/>
                  <a:pt x="730" y="585"/>
                </a:cubicBezTo>
                <a:cubicBezTo>
                  <a:pt x="732" y="586"/>
                  <a:pt x="734" y="587"/>
                  <a:pt x="735" y="588"/>
                </a:cubicBezTo>
                <a:cubicBezTo>
                  <a:pt x="744" y="593"/>
                  <a:pt x="752" y="598"/>
                  <a:pt x="760" y="603"/>
                </a:cubicBezTo>
                <a:cubicBezTo>
                  <a:pt x="762" y="604"/>
                  <a:pt x="764" y="605"/>
                  <a:pt x="766" y="606"/>
                </a:cubicBezTo>
                <a:cubicBezTo>
                  <a:pt x="773" y="610"/>
                  <a:pt x="779" y="613"/>
                  <a:pt x="785" y="617"/>
                </a:cubicBezTo>
                <a:cubicBezTo>
                  <a:pt x="789" y="618"/>
                  <a:pt x="792" y="620"/>
                  <a:pt x="795" y="622"/>
                </a:cubicBezTo>
                <a:cubicBezTo>
                  <a:pt x="800" y="625"/>
                  <a:pt x="806" y="628"/>
                  <a:pt x="811" y="630"/>
                </a:cubicBezTo>
                <a:cubicBezTo>
                  <a:pt x="814" y="632"/>
                  <a:pt x="818" y="634"/>
                  <a:pt x="821" y="636"/>
                </a:cubicBezTo>
                <a:cubicBezTo>
                  <a:pt x="826" y="638"/>
                  <a:pt x="832" y="641"/>
                  <a:pt x="837" y="644"/>
                </a:cubicBezTo>
                <a:cubicBezTo>
                  <a:pt x="840" y="646"/>
                  <a:pt x="844" y="647"/>
                  <a:pt x="848" y="649"/>
                </a:cubicBezTo>
                <a:cubicBezTo>
                  <a:pt x="852" y="651"/>
                  <a:pt x="855" y="653"/>
                  <a:pt x="859" y="655"/>
                </a:cubicBezTo>
                <a:cubicBezTo>
                  <a:pt x="859" y="655"/>
                  <a:pt x="859" y="655"/>
                  <a:pt x="859" y="655"/>
                </a:cubicBezTo>
                <a:cubicBezTo>
                  <a:pt x="859" y="655"/>
                  <a:pt x="859" y="655"/>
                  <a:pt x="859" y="655"/>
                </a:cubicBezTo>
                <a:cubicBezTo>
                  <a:pt x="857" y="657"/>
                  <a:pt x="856" y="660"/>
                  <a:pt x="854" y="662"/>
                </a:cubicBezTo>
                <a:cubicBezTo>
                  <a:pt x="852" y="665"/>
                  <a:pt x="851" y="667"/>
                  <a:pt x="849" y="670"/>
                </a:cubicBezTo>
                <a:cubicBezTo>
                  <a:pt x="847" y="673"/>
                  <a:pt x="844" y="677"/>
                  <a:pt x="842" y="681"/>
                </a:cubicBezTo>
                <a:cubicBezTo>
                  <a:pt x="840" y="683"/>
                  <a:pt x="839" y="685"/>
                  <a:pt x="837" y="688"/>
                </a:cubicBezTo>
                <a:cubicBezTo>
                  <a:pt x="834" y="692"/>
                  <a:pt x="832" y="696"/>
                  <a:pt x="829" y="700"/>
                </a:cubicBezTo>
                <a:cubicBezTo>
                  <a:pt x="828" y="702"/>
                  <a:pt x="826" y="704"/>
                  <a:pt x="825" y="706"/>
                </a:cubicBezTo>
                <a:cubicBezTo>
                  <a:pt x="822" y="712"/>
                  <a:pt x="818" y="717"/>
                  <a:pt x="815" y="723"/>
                </a:cubicBezTo>
                <a:cubicBezTo>
                  <a:pt x="814" y="723"/>
                  <a:pt x="814" y="724"/>
                  <a:pt x="814" y="725"/>
                </a:cubicBezTo>
                <a:cubicBezTo>
                  <a:pt x="810" y="731"/>
                  <a:pt x="806" y="737"/>
                  <a:pt x="802" y="744"/>
                </a:cubicBezTo>
                <a:cubicBezTo>
                  <a:pt x="801" y="745"/>
                  <a:pt x="800" y="747"/>
                  <a:pt x="800" y="748"/>
                </a:cubicBezTo>
                <a:cubicBezTo>
                  <a:pt x="797" y="753"/>
                  <a:pt x="794" y="758"/>
                  <a:pt x="791" y="762"/>
                </a:cubicBezTo>
                <a:cubicBezTo>
                  <a:pt x="790" y="765"/>
                  <a:pt x="789" y="767"/>
                  <a:pt x="788" y="769"/>
                </a:cubicBezTo>
                <a:cubicBezTo>
                  <a:pt x="785" y="773"/>
                  <a:pt x="783" y="777"/>
                  <a:pt x="781" y="782"/>
                </a:cubicBezTo>
                <a:cubicBezTo>
                  <a:pt x="779" y="784"/>
                  <a:pt x="778" y="786"/>
                  <a:pt x="777" y="789"/>
                </a:cubicBezTo>
                <a:cubicBezTo>
                  <a:pt x="775" y="792"/>
                  <a:pt x="773" y="795"/>
                  <a:pt x="772" y="798"/>
                </a:cubicBezTo>
                <a:cubicBezTo>
                  <a:pt x="768" y="795"/>
                  <a:pt x="763" y="793"/>
                  <a:pt x="759" y="790"/>
                </a:cubicBezTo>
                <a:cubicBezTo>
                  <a:pt x="755" y="788"/>
                  <a:pt x="752" y="786"/>
                  <a:pt x="748" y="784"/>
                </a:cubicBezTo>
                <a:cubicBezTo>
                  <a:pt x="743" y="781"/>
                  <a:pt x="737" y="777"/>
                  <a:pt x="732" y="774"/>
                </a:cubicBezTo>
                <a:cubicBezTo>
                  <a:pt x="729" y="772"/>
                  <a:pt x="725" y="770"/>
                  <a:pt x="722" y="768"/>
                </a:cubicBezTo>
                <a:cubicBezTo>
                  <a:pt x="716" y="764"/>
                  <a:pt x="710" y="760"/>
                  <a:pt x="704" y="757"/>
                </a:cubicBezTo>
                <a:cubicBezTo>
                  <a:pt x="701" y="755"/>
                  <a:pt x="698" y="753"/>
                  <a:pt x="696" y="751"/>
                </a:cubicBezTo>
                <a:cubicBezTo>
                  <a:pt x="688" y="746"/>
                  <a:pt x="680" y="741"/>
                  <a:pt x="672" y="736"/>
                </a:cubicBezTo>
                <a:cubicBezTo>
                  <a:pt x="672" y="735"/>
                  <a:pt x="671" y="735"/>
                  <a:pt x="670" y="734"/>
                </a:cubicBezTo>
                <a:cubicBezTo>
                  <a:pt x="661" y="728"/>
                  <a:pt x="653" y="722"/>
                  <a:pt x="644" y="716"/>
                </a:cubicBezTo>
                <a:cubicBezTo>
                  <a:pt x="642" y="715"/>
                  <a:pt x="640" y="713"/>
                  <a:pt x="637" y="711"/>
                </a:cubicBezTo>
                <a:cubicBezTo>
                  <a:pt x="631" y="707"/>
                  <a:pt x="625" y="703"/>
                  <a:pt x="619" y="698"/>
                </a:cubicBezTo>
                <a:cubicBezTo>
                  <a:pt x="616" y="696"/>
                  <a:pt x="613" y="693"/>
                  <a:pt x="610" y="691"/>
                </a:cubicBezTo>
                <a:cubicBezTo>
                  <a:pt x="605" y="687"/>
                  <a:pt x="600" y="683"/>
                  <a:pt x="595" y="680"/>
                </a:cubicBezTo>
                <a:cubicBezTo>
                  <a:pt x="591" y="677"/>
                  <a:pt x="588" y="674"/>
                  <a:pt x="585" y="671"/>
                </a:cubicBezTo>
                <a:cubicBezTo>
                  <a:pt x="581" y="668"/>
                  <a:pt x="577" y="665"/>
                  <a:pt x="573" y="662"/>
                </a:cubicBezTo>
                <a:cubicBezTo>
                  <a:pt x="574" y="661"/>
                  <a:pt x="574" y="661"/>
                  <a:pt x="575" y="660"/>
                </a:cubicBezTo>
                <a:cubicBezTo>
                  <a:pt x="581" y="651"/>
                  <a:pt x="588" y="641"/>
                  <a:pt x="594" y="632"/>
                </a:cubicBezTo>
                <a:cubicBezTo>
                  <a:pt x="595" y="631"/>
                  <a:pt x="595" y="631"/>
                  <a:pt x="596" y="630"/>
                </a:cubicBezTo>
                <a:cubicBezTo>
                  <a:pt x="610" y="611"/>
                  <a:pt x="624" y="592"/>
                  <a:pt x="639" y="573"/>
                </a:cubicBezTo>
                <a:cubicBezTo>
                  <a:pt x="640" y="572"/>
                  <a:pt x="641" y="572"/>
                  <a:pt x="641" y="571"/>
                </a:cubicBezTo>
                <a:cubicBezTo>
                  <a:pt x="648" y="562"/>
                  <a:pt x="656" y="553"/>
                  <a:pt x="663" y="545"/>
                </a:cubicBezTo>
                <a:cubicBezTo>
                  <a:pt x="663" y="544"/>
                  <a:pt x="664" y="543"/>
                  <a:pt x="665" y="543"/>
                </a:cubicBezTo>
                <a:cubicBezTo>
                  <a:pt x="669" y="545"/>
                  <a:pt x="673" y="548"/>
                  <a:pt x="677" y="551"/>
                </a:cubicBezTo>
                <a:close/>
                <a:moveTo>
                  <a:pt x="578" y="681"/>
                </a:moveTo>
                <a:cubicBezTo>
                  <a:pt x="581" y="684"/>
                  <a:pt x="584" y="687"/>
                  <a:pt x="588" y="689"/>
                </a:cubicBezTo>
                <a:cubicBezTo>
                  <a:pt x="593" y="693"/>
                  <a:pt x="598" y="697"/>
                  <a:pt x="603" y="701"/>
                </a:cubicBezTo>
                <a:cubicBezTo>
                  <a:pt x="606" y="703"/>
                  <a:pt x="609" y="706"/>
                  <a:pt x="613" y="708"/>
                </a:cubicBezTo>
                <a:cubicBezTo>
                  <a:pt x="618" y="712"/>
                  <a:pt x="624" y="716"/>
                  <a:pt x="629" y="720"/>
                </a:cubicBezTo>
                <a:cubicBezTo>
                  <a:pt x="632" y="722"/>
                  <a:pt x="635" y="724"/>
                  <a:pt x="638" y="726"/>
                </a:cubicBezTo>
                <a:cubicBezTo>
                  <a:pt x="645" y="732"/>
                  <a:pt x="653" y="737"/>
                  <a:pt x="660" y="742"/>
                </a:cubicBezTo>
                <a:cubicBezTo>
                  <a:pt x="661" y="743"/>
                  <a:pt x="662" y="743"/>
                  <a:pt x="663" y="744"/>
                </a:cubicBezTo>
                <a:cubicBezTo>
                  <a:pt x="672" y="750"/>
                  <a:pt x="681" y="756"/>
                  <a:pt x="689" y="761"/>
                </a:cubicBezTo>
                <a:cubicBezTo>
                  <a:pt x="692" y="763"/>
                  <a:pt x="694" y="765"/>
                  <a:pt x="697" y="766"/>
                </a:cubicBezTo>
                <a:cubicBezTo>
                  <a:pt x="703" y="770"/>
                  <a:pt x="709" y="774"/>
                  <a:pt x="715" y="778"/>
                </a:cubicBezTo>
                <a:cubicBezTo>
                  <a:pt x="719" y="780"/>
                  <a:pt x="722" y="782"/>
                  <a:pt x="726" y="784"/>
                </a:cubicBezTo>
                <a:cubicBezTo>
                  <a:pt x="731" y="788"/>
                  <a:pt x="736" y="791"/>
                  <a:pt x="742" y="794"/>
                </a:cubicBezTo>
                <a:cubicBezTo>
                  <a:pt x="746" y="796"/>
                  <a:pt x="749" y="799"/>
                  <a:pt x="753" y="801"/>
                </a:cubicBezTo>
                <a:cubicBezTo>
                  <a:pt x="758" y="803"/>
                  <a:pt x="762" y="806"/>
                  <a:pt x="766" y="808"/>
                </a:cubicBezTo>
                <a:cubicBezTo>
                  <a:pt x="766" y="808"/>
                  <a:pt x="766" y="808"/>
                  <a:pt x="766" y="808"/>
                </a:cubicBezTo>
                <a:cubicBezTo>
                  <a:pt x="766" y="808"/>
                  <a:pt x="766" y="808"/>
                  <a:pt x="766" y="808"/>
                </a:cubicBezTo>
                <a:cubicBezTo>
                  <a:pt x="765" y="811"/>
                  <a:pt x="763" y="814"/>
                  <a:pt x="761" y="817"/>
                </a:cubicBezTo>
                <a:cubicBezTo>
                  <a:pt x="760" y="819"/>
                  <a:pt x="759" y="822"/>
                  <a:pt x="758" y="824"/>
                </a:cubicBezTo>
                <a:cubicBezTo>
                  <a:pt x="756" y="828"/>
                  <a:pt x="754" y="832"/>
                  <a:pt x="751" y="837"/>
                </a:cubicBezTo>
                <a:cubicBezTo>
                  <a:pt x="750" y="839"/>
                  <a:pt x="749" y="841"/>
                  <a:pt x="748" y="843"/>
                </a:cubicBezTo>
                <a:cubicBezTo>
                  <a:pt x="746" y="848"/>
                  <a:pt x="743" y="853"/>
                  <a:pt x="741" y="858"/>
                </a:cubicBezTo>
                <a:cubicBezTo>
                  <a:pt x="740" y="859"/>
                  <a:pt x="740" y="861"/>
                  <a:pt x="739" y="862"/>
                </a:cubicBezTo>
                <a:cubicBezTo>
                  <a:pt x="736" y="868"/>
                  <a:pt x="733" y="875"/>
                  <a:pt x="730" y="881"/>
                </a:cubicBezTo>
                <a:cubicBezTo>
                  <a:pt x="729" y="882"/>
                  <a:pt x="729" y="884"/>
                  <a:pt x="728" y="885"/>
                </a:cubicBezTo>
                <a:cubicBezTo>
                  <a:pt x="726" y="890"/>
                  <a:pt x="724" y="895"/>
                  <a:pt x="721" y="901"/>
                </a:cubicBezTo>
                <a:cubicBezTo>
                  <a:pt x="720" y="903"/>
                  <a:pt x="719" y="905"/>
                  <a:pt x="718" y="907"/>
                </a:cubicBezTo>
                <a:cubicBezTo>
                  <a:pt x="716" y="911"/>
                  <a:pt x="715" y="916"/>
                  <a:pt x="713" y="920"/>
                </a:cubicBezTo>
                <a:cubicBezTo>
                  <a:pt x="712" y="922"/>
                  <a:pt x="711" y="925"/>
                  <a:pt x="710" y="928"/>
                </a:cubicBezTo>
                <a:cubicBezTo>
                  <a:pt x="708" y="931"/>
                  <a:pt x="706" y="935"/>
                  <a:pt x="705" y="939"/>
                </a:cubicBezTo>
                <a:cubicBezTo>
                  <a:pt x="704" y="942"/>
                  <a:pt x="702" y="945"/>
                  <a:pt x="701" y="947"/>
                </a:cubicBezTo>
                <a:cubicBezTo>
                  <a:pt x="700" y="950"/>
                  <a:pt x="699" y="953"/>
                  <a:pt x="698" y="955"/>
                </a:cubicBezTo>
                <a:cubicBezTo>
                  <a:pt x="694" y="952"/>
                  <a:pt x="690" y="950"/>
                  <a:pt x="686" y="947"/>
                </a:cubicBezTo>
                <a:cubicBezTo>
                  <a:pt x="682" y="944"/>
                  <a:pt x="678" y="942"/>
                  <a:pt x="673" y="939"/>
                </a:cubicBezTo>
                <a:cubicBezTo>
                  <a:pt x="668" y="935"/>
                  <a:pt x="663" y="931"/>
                  <a:pt x="657" y="928"/>
                </a:cubicBezTo>
                <a:cubicBezTo>
                  <a:pt x="654" y="925"/>
                  <a:pt x="650" y="922"/>
                  <a:pt x="646" y="920"/>
                </a:cubicBezTo>
                <a:cubicBezTo>
                  <a:pt x="640" y="916"/>
                  <a:pt x="635" y="912"/>
                  <a:pt x="629" y="908"/>
                </a:cubicBezTo>
                <a:cubicBezTo>
                  <a:pt x="626" y="905"/>
                  <a:pt x="622" y="903"/>
                  <a:pt x="619" y="900"/>
                </a:cubicBezTo>
                <a:cubicBezTo>
                  <a:pt x="613" y="895"/>
                  <a:pt x="606" y="891"/>
                  <a:pt x="600" y="886"/>
                </a:cubicBezTo>
                <a:cubicBezTo>
                  <a:pt x="597" y="884"/>
                  <a:pt x="595" y="882"/>
                  <a:pt x="592" y="880"/>
                </a:cubicBezTo>
                <a:cubicBezTo>
                  <a:pt x="583" y="873"/>
                  <a:pt x="574" y="866"/>
                  <a:pt x="566" y="859"/>
                </a:cubicBezTo>
                <a:cubicBezTo>
                  <a:pt x="565" y="858"/>
                  <a:pt x="565" y="858"/>
                  <a:pt x="564" y="857"/>
                </a:cubicBezTo>
                <a:cubicBezTo>
                  <a:pt x="556" y="851"/>
                  <a:pt x="548" y="844"/>
                  <a:pt x="540" y="837"/>
                </a:cubicBezTo>
                <a:cubicBezTo>
                  <a:pt x="537" y="835"/>
                  <a:pt x="534" y="832"/>
                  <a:pt x="531" y="830"/>
                </a:cubicBezTo>
                <a:cubicBezTo>
                  <a:pt x="526" y="825"/>
                  <a:pt x="520" y="820"/>
                  <a:pt x="515" y="815"/>
                </a:cubicBezTo>
                <a:cubicBezTo>
                  <a:pt x="511" y="812"/>
                  <a:pt x="508" y="809"/>
                  <a:pt x="505" y="806"/>
                </a:cubicBezTo>
                <a:cubicBezTo>
                  <a:pt x="500" y="802"/>
                  <a:pt x="496" y="798"/>
                  <a:pt x="492" y="794"/>
                </a:cubicBezTo>
                <a:cubicBezTo>
                  <a:pt x="492" y="793"/>
                  <a:pt x="493" y="792"/>
                  <a:pt x="493" y="792"/>
                </a:cubicBezTo>
                <a:cubicBezTo>
                  <a:pt x="498" y="782"/>
                  <a:pt x="503" y="773"/>
                  <a:pt x="509" y="764"/>
                </a:cubicBezTo>
                <a:cubicBezTo>
                  <a:pt x="509" y="763"/>
                  <a:pt x="510" y="762"/>
                  <a:pt x="510" y="762"/>
                </a:cubicBezTo>
                <a:cubicBezTo>
                  <a:pt x="516" y="752"/>
                  <a:pt x="521" y="743"/>
                  <a:pt x="527" y="733"/>
                </a:cubicBezTo>
                <a:cubicBezTo>
                  <a:pt x="527" y="733"/>
                  <a:pt x="527" y="732"/>
                  <a:pt x="528" y="732"/>
                </a:cubicBezTo>
                <a:cubicBezTo>
                  <a:pt x="533" y="723"/>
                  <a:pt x="539" y="713"/>
                  <a:pt x="545" y="704"/>
                </a:cubicBezTo>
                <a:cubicBezTo>
                  <a:pt x="546" y="703"/>
                  <a:pt x="546" y="702"/>
                  <a:pt x="547" y="701"/>
                </a:cubicBezTo>
                <a:cubicBezTo>
                  <a:pt x="553" y="692"/>
                  <a:pt x="559" y="683"/>
                  <a:pt x="565" y="674"/>
                </a:cubicBezTo>
                <a:cubicBezTo>
                  <a:pt x="565" y="674"/>
                  <a:pt x="566" y="673"/>
                  <a:pt x="566" y="672"/>
                </a:cubicBezTo>
                <a:cubicBezTo>
                  <a:pt x="570" y="675"/>
                  <a:pt x="574" y="678"/>
                  <a:pt x="578" y="681"/>
                </a:cubicBezTo>
                <a:close/>
                <a:moveTo>
                  <a:pt x="497" y="815"/>
                </a:moveTo>
                <a:cubicBezTo>
                  <a:pt x="500" y="818"/>
                  <a:pt x="504" y="822"/>
                  <a:pt x="508" y="825"/>
                </a:cubicBezTo>
                <a:cubicBezTo>
                  <a:pt x="513" y="829"/>
                  <a:pt x="518" y="834"/>
                  <a:pt x="522" y="838"/>
                </a:cubicBezTo>
                <a:cubicBezTo>
                  <a:pt x="526" y="841"/>
                  <a:pt x="530" y="844"/>
                  <a:pt x="533" y="847"/>
                </a:cubicBezTo>
                <a:cubicBezTo>
                  <a:pt x="538" y="852"/>
                  <a:pt x="544" y="856"/>
                  <a:pt x="549" y="860"/>
                </a:cubicBezTo>
                <a:cubicBezTo>
                  <a:pt x="552" y="863"/>
                  <a:pt x="556" y="866"/>
                  <a:pt x="559" y="869"/>
                </a:cubicBezTo>
                <a:cubicBezTo>
                  <a:pt x="565" y="874"/>
                  <a:pt x="571" y="878"/>
                  <a:pt x="577" y="883"/>
                </a:cubicBezTo>
                <a:cubicBezTo>
                  <a:pt x="580" y="885"/>
                  <a:pt x="583" y="888"/>
                  <a:pt x="586" y="890"/>
                </a:cubicBezTo>
                <a:cubicBezTo>
                  <a:pt x="595" y="897"/>
                  <a:pt x="604" y="904"/>
                  <a:pt x="613" y="910"/>
                </a:cubicBezTo>
                <a:cubicBezTo>
                  <a:pt x="614" y="911"/>
                  <a:pt x="615" y="912"/>
                  <a:pt x="616" y="913"/>
                </a:cubicBezTo>
                <a:cubicBezTo>
                  <a:pt x="624" y="919"/>
                  <a:pt x="632" y="924"/>
                  <a:pt x="640" y="930"/>
                </a:cubicBezTo>
                <a:cubicBezTo>
                  <a:pt x="643" y="933"/>
                  <a:pt x="647" y="935"/>
                  <a:pt x="650" y="937"/>
                </a:cubicBezTo>
                <a:cubicBezTo>
                  <a:pt x="656" y="941"/>
                  <a:pt x="662" y="945"/>
                  <a:pt x="668" y="949"/>
                </a:cubicBezTo>
                <a:cubicBezTo>
                  <a:pt x="672" y="952"/>
                  <a:pt x="675" y="954"/>
                  <a:pt x="679" y="957"/>
                </a:cubicBezTo>
                <a:cubicBezTo>
                  <a:pt x="684" y="960"/>
                  <a:pt x="689" y="963"/>
                  <a:pt x="694" y="967"/>
                </a:cubicBezTo>
                <a:cubicBezTo>
                  <a:pt x="694" y="967"/>
                  <a:pt x="694" y="967"/>
                  <a:pt x="694" y="967"/>
                </a:cubicBezTo>
                <a:cubicBezTo>
                  <a:pt x="694" y="967"/>
                  <a:pt x="694" y="967"/>
                  <a:pt x="694" y="967"/>
                </a:cubicBezTo>
                <a:cubicBezTo>
                  <a:pt x="693" y="970"/>
                  <a:pt x="691" y="973"/>
                  <a:pt x="690" y="976"/>
                </a:cubicBezTo>
                <a:cubicBezTo>
                  <a:pt x="689" y="979"/>
                  <a:pt x="688" y="981"/>
                  <a:pt x="687" y="984"/>
                </a:cubicBezTo>
                <a:cubicBezTo>
                  <a:pt x="685" y="988"/>
                  <a:pt x="684" y="993"/>
                  <a:pt x="682" y="997"/>
                </a:cubicBezTo>
                <a:cubicBezTo>
                  <a:pt x="681" y="1000"/>
                  <a:pt x="681" y="1002"/>
                  <a:pt x="680" y="1004"/>
                </a:cubicBezTo>
                <a:cubicBezTo>
                  <a:pt x="678" y="1010"/>
                  <a:pt x="675" y="1017"/>
                  <a:pt x="673" y="1024"/>
                </a:cubicBezTo>
                <a:cubicBezTo>
                  <a:pt x="673" y="1024"/>
                  <a:pt x="673" y="1024"/>
                  <a:pt x="673" y="1024"/>
                </a:cubicBezTo>
                <a:cubicBezTo>
                  <a:pt x="671" y="1030"/>
                  <a:pt x="668" y="1037"/>
                  <a:pt x="666" y="1044"/>
                </a:cubicBezTo>
                <a:cubicBezTo>
                  <a:pt x="666" y="1046"/>
                  <a:pt x="665" y="1048"/>
                  <a:pt x="664" y="1050"/>
                </a:cubicBezTo>
                <a:cubicBezTo>
                  <a:pt x="663" y="1055"/>
                  <a:pt x="661" y="1059"/>
                  <a:pt x="660" y="1064"/>
                </a:cubicBezTo>
                <a:cubicBezTo>
                  <a:pt x="659" y="1066"/>
                  <a:pt x="658" y="1069"/>
                  <a:pt x="657" y="1072"/>
                </a:cubicBezTo>
                <a:cubicBezTo>
                  <a:pt x="656" y="1076"/>
                  <a:pt x="655" y="1080"/>
                  <a:pt x="654" y="1084"/>
                </a:cubicBezTo>
                <a:cubicBezTo>
                  <a:pt x="653" y="1087"/>
                  <a:pt x="652" y="1090"/>
                  <a:pt x="651" y="1093"/>
                </a:cubicBezTo>
                <a:cubicBezTo>
                  <a:pt x="650" y="1096"/>
                  <a:pt x="649" y="1100"/>
                  <a:pt x="648" y="1104"/>
                </a:cubicBezTo>
                <a:cubicBezTo>
                  <a:pt x="647" y="1107"/>
                  <a:pt x="646" y="1110"/>
                  <a:pt x="645" y="1113"/>
                </a:cubicBezTo>
                <a:cubicBezTo>
                  <a:pt x="645" y="1116"/>
                  <a:pt x="644" y="1118"/>
                  <a:pt x="643" y="1120"/>
                </a:cubicBezTo>
                <a:cubicBezTo>
                  <a:pt x="639" y="1117"/>
                  <a:pt x="635" y="1114"/>
                  <a:pt x="631" y="1111"/>
                </a:cubicBezTo>
                <a:cubicBezTo>
                  <a:pt x="626" y="1108"/>
                  <a:pt x="622" y="1104"/>
                  <a:pt x="617" y="1101"/>
                </a:cubicBezTo>
                <a:cubicBezTo>
                  <a:pt x="612" y="1097"/>
                  <a:pt x="606" y="1093"/>
                  <a:pt x="601" y="1088"/>
                </a:cubicBezTo>
                <a:cubicBezTo>
                  <a:pt x="596" y="1085"/>
                  <a:pt x="592" y="1082"/>
                  <a:pt x="588" y="1079"/>
                </a:cubicBezTo>
                <a:cubicBezTo>
                  <a:pt x="582" y="1074"/>
                  <a:pt x="577" y="1070"/>
                  <a:pt x="571" y="1065"/>
                </a:cubicBezTo>
                <a:cubicBezTo>
                  <a:pt x="567" y="1062"/>
                  <a:pt x="563" y="1059"/>
                  <a:pt x="559" y="1055"/>
                </a:cubicBezTo>
                <a:cubicBezTo>
                  <a:pt x="553" y="1051"/>
                  <a:pt x="547" y="1045"/>
                  <a:pt x="541" y="1040"/>
                </a:cubicBezTo>
                <a:cubicBezTo>
                  <a:pt x="538" y="1037"/>
                  <a:pt x="534" y="1035"/>
                  <a:pt x="531" y="1032"/>
                </a:cubicBezTo>
                <a:cubicBezTo>
                  <a:pt x="524" y="1025"/>
                  <a:pt x="517" y="1019"/>
                  <a:pt x="510" y="1013"/>
                </a:cubicBezTo>
                <a:cubicBezTo>
                  <a:pt x="508" y="1011"/>
                  <a:pt x="506" y="1009"/>
                  <a:pt x="503" y="1007"/>
                </a:cubicBezTo>
                <a:cubicBezTo>
                  <a:pt x="494" y="999"/>
                  <a:pt x="485" y="990"/>
                  <a:pt x="476" y="982"/>
                </a:cubicBezTo>
                <a:cubicBezTo>
                  <a:pt x="474" y="980"/>
                  <a:pt x="472" y="978"/>
                  <a:pt x="470" y="976"/>
                </a:cubicBezTo>
                <a:cubicBezTo>
                  <a:pt x="463" y="969"/>
                  <a:pt x="456" y="963"/>
                  <a:pt x="450" y="956"/>
                </a:cubicBezTo>
                <a:cubicBezTo>
                  <a:pt x="447" y="953"/>
                  <a:pt x="443" y="949"/>
                  <a:pt x="440" y="946"/>
                </a:cubicBezTo>
                <a:cubicBezTo>
                  <a:pt x="435" y="941"/>
                  <a:pt x="430" y="936"/>
                  <a:pt x="426" y="931"/>
                </a:cubicBezTo>
                <a:cubicBezTo>
                  <a:pt x="426" y="930"/>
                  <a:pt x="426" y="929"/>
                  <a:pt x="426" y="929"/>
                </a:cubicBezTo>
                <a:cubicBezTo>
                  <a:pt x="431" y="919"/>
                  <a:pt x="435" y="909"/>
                  <a:pt x="439" y="899"/>
                </a:cubicBezTo>
                <a:cubicBezTo>
                  <a:pt x="440" y="899"/>
                  <a:pt x="440" y="898"/>
                  <a:pt x="440" y="898"/>
                </a:cubicBezTo>
                <a:cubicBezTo>
                  <a:pt x="444" y="888"/>
                  <a:pt x="449" y="878"/>
                  <a:pt x="453" y="869"/>
                </a:cubicBezTo>
                <a:cubicBezTo>
                  <a:pt x="454" y="868"/>
                  <a:pt x="454" y="867"/>
                  <a:pt x="454" y="867"/>
                </a:cubicBezTo>
                <a:cubicBezTo>
                  <a:pt x="459" y="857"/>
                  <a:pt x="464" y="848"/>
                  <a:pt x="468" y="838"/>
                </a:cubicBezTo>
                <a:cubicBezTo>
                  <a:pt x="469" y="837"/>
                  <a:pt x="470" y="836"/>
                  <a:pt x="470" y="834"/>
                </a:cubicBezTo>
                <a:cubicBezTo>
                  <a:pt x="475" y="825"/>
                  <a:pt x="480" y="816"/>
                  <a:pt x="484" y="808"/>
                </a:cubicBezTo>
                <a:cubicBezTo>
                  <a:pt x="485" y="807"/>
                  <a:pt x="485" y="806"/>
                  <a:pt x="486" y="805"/>
                </a:cubicBezTo>
                <a:cubicBezTo>
                  <a:pt x="489" y="808"/>
                  <a:pt x="493" y="812"/>
                  <a:pt x="497" y="815"/>
                </a:cubicBezTo>
                <a:close/>
                <a:moveTo>
                  <a:pt x="431" y="954"/>
                </a:moveTo>
                <a:cubicBezTo>
                  <a:pt x="435" y="958"/>
                  <a:pt x="439" y="962"/>
                  <a:pt x="443" y="966"/>
                </a:cubicBezTo>
                <a:cubicBezTo>
                  <a:pt x="448" y="971"/>
                  <a:pt x="453" y="976"/>
                  <a:pt x="458" y="981"/>
                </a:cubicBezTo>
                <a:cubicBezTo>
                  <a:pt x="462" y="985"/>
                  <a:pt x="466" y="988"/>
                  <a:pt x="470" y="992"/>
                </a:cubicBezTo>
                <a:cubicBezTo>
                  <a:pt x="475" y="997"/>
                  <a:pt x="480" y="1002"/>
                  <a:pt x="486" y="1007"/>
                </a:cubicBezTo>
                <a:cubicBezTo>
                  <a:pt x="489" y="1010"/>
                  <a:pt x="493" y="1014"/>
                  <a:pt x="497" y="1018"/>
                </a:cubicBezTo>
                <a:cubicBezTo>
                  <a:pt x="503" y="1023"/>
                  <a:pt x="508" y="1028"/>
                  <a:pt x="514" y="1033"/>
                </a:cubicBezTo>
                <a:cubicBezTo>
                  <a:pt x="518" y="1036"/>
                  <a:pt x="521" y="1039"/>
                  <a:pt x="525" y="1042"/>
                </a:cubicBezTo>
                <a:cubicBezTo>
                  <a:pt x="532" y="1048"/>
                  <a:pt x="539" y="1054"/>
                  <a:pt x="546" y="1060"/>
                </a:cubicBezTo>
                <a:cubicBezTo>
                  <a:pt x="548" y="1062"/>
                  <a:pt x="551" y="1064"/>
                  <a:pt x="553" y="1066"/>
                </a:cubicBezTo>
                <a:cubicBezTo>
                  <a:pt x="563" y="1074"/>
                  <a:pt x="573" y="1082"/>
                  <a:pt x="582" y="1089"/>
                </a:cubicBezTo>
                <a:cubicBezTo>
                  <a:pt x="585" y="1092"/>
                  <a:pt x="588" y="1094"/>
                  <a:pt x="590" y="1096"/>
                </a:cubicBezTo>
                <a:cubicBezTo>
                  <a:pt x="597" y="1101"/>
                  <a:pt x="605" y="1107"/>
                  <a:pt x="612" y="1112"/>
                </a:cubicBezTo>
                <a:cubicBezTo>
                  <a:pt x="616" y="1115"/>
                  <a:pt x="620" y="1118"/>
                  <a:pt x="623" y="1120"/>
                </a:cubicBezTo>
                <a:cubicBezTo>
                  <a:pt x="629" y="1125"/>
                  <a:pt x="635" y="1129"/>
                  <a:pt x="640" y="1133"/>
                </a:cubicBezTo>
                <a:cubicBezTo>
                  <a:pt x="640" y="1133"/>
                  <a:pt x="640" y="1133"/>
                  <a:pt x="640" y="1133"/>
                </a:cubicBezTo>
                <a:cubicBezTo>
                  <a:pt x="640" y="1133"/>
                  <a:pt x="640" y="1133"/>
                  <a:pt x="640" y="1133"/>
                </a:cubicBezTo>
                <a:cubicBezTo>
                  <a:pt x="639" y="1136"/>
                  <a:pt x="638" y="1140"/>
                  <a:pt x="637" y="1143"/>
                </a:cubicBezTo>
                <a:cubicBezTo>
                  <a:pt x="637" y="1146"/>
                  <a:pt x="636" y="1149"/>
                  <a:pt x="635" y="1152"/>
                </a:cubicBezTo>
                <a:cubicBezTo>
                  <a:pt x="634" y="1157"/>
                  <a:pt x="633" y="1162"/>
                  <a:pt x="632" y="1167"/>
                </a:cubicBezTo>
                <a:cubicBezTo>
                  <a:pt x="631" y="1169"/>
                  <a:pt x="631" y="1171"/>
                  <a:pt x="630" y="1173"/>
                </a:cubicBezTo>
                <a:cubicBezTo>
                  <a:pt x="629" y="1180"/>
                  <a:pt x="627" y="1187"/>
                  <a:pt x="626" y="1194"/>
                </a:cubicBezTo>
                <a:cubicBezTo>
                  <a:pt x="625" y="1196"/>
                  <a:pt x="625" y="1199"/>
                  <a:pt x="624" y="1201"/>
                </a:cubicBezTo>
                <a:cubicBezTo>
                  <a:pt x="623" y="1206"/>
                  <a:pt x="622" y="1211"/>
                  <a:pt x="621" y="1215"/>
                </a:cubicBezTo>
                <a:cubicBezTo>
                  <a:pt x="621" y="1218"/>
                  <a:pt x="620" y="1221"/>
                  <a:pt x="619" y="1224"/>
                </a:cubicBezTo>
                <a:cubicBezTo>
                  <a:pt x="619" y="1228"/>
                  <a:pt x="618" y="1232"/>
                  <a:pt x="617" y="1237"/>
                </a:cubicBezTo>
                <a:cubicBezTo>
                  <a:pt x="616" y="1240"/>
                  <a:pt x="616" y="1243"/>
                  <a:pt x="615" y="1246"/>
                </a:cubicBezTo>
                <a:cubicBezTo>
                  <a:pt x="615" y="1250"/>
                  <a:pt x="614" y="1254"/>
                  <a:pt x="613" y="1258"/>
                </a:cubicBezTo>
                <a:cubicBezTo>
                  <a:pt x="613" y="1261"/>
                  <a:pt x="612" y="1264"/>
                  <a:pt x="612" y="1268"/>
                </a:cubicBezTo>
                <a:cubicBezTo>
                  <a:pt x="611" y="1272"/>
                  <a:pt x="610" y="1276"/>
                  <a:pt x="610" y="1280"/>
                </a:cubicBezTo>
                <a:cubicBezTo>
                  <a:pt x="609" y="1283"/>
                  <a:pt x="609" y="1286"/>
                  <a:pt x="608" y="1289"/>
                </a:cubicBezTo>
                <a:cubicBezTo>
                  <a:pt x="608" y="1291"/>
                  <a:pt x="608" y="1294"/>
                  <a:pt x="607" y="1296"/>
                </a:cubicBezTo>
                <a:cubicBezTo>
                  <a:pt x="607" y="1295"/>
                  <a:pt x="606" y="1295"/>
                  <a:pt x="605" y="1294"/>
                </a:cubicBezTo>
                <a:cubicBezTo>
                  <a:pt x="596" y="1287"/>
                  <a:pt x="587" y="1280"/>
                  <a:pt x="577" y="1273"/>
                </a:cubicBezTo>
                <a:cubicBezTo>
                  <a:pt x="576" y="1271"/>
                  <a:pt x="575" y="1270"/>
                  <a:pt x="573" y="1269"/>
                </a:cubicBezTo>
                <a:cubicBezTo>
                  <a:pt x="564" y="1262"/>
                  <a:pt x="555" y="1254"/>
                  <a:pt x="546" y="1247"/>
                </a:cubicBezTo>
                <a:cubicBezTo>
                  <a:pt x="545" y="1246"/>
                  <a:pt x="543" y="1245"/>
                  <a:pt x="542" y="1244"/>
                </a:cubicBezTo>
                <a:cubicBezTo>
                  <a:pt x="533" y="1236"/>
                  <a:pt x="524" y="1228"/>
                  <a:pt x="515" y="1220"/>
                </a:cubicBezTo>
                <a:cubicBezTo>
                  <a:pt x="514" y="1219"/>
                  <a:pt x="513" y="1218"/>
                  <a:pt x="512" y="1217"/>
                </a:cubicBezTo>
                <a:cubicBezTo>
                  <a:pt x="503" y="1209"/>
                  <a:pt x="494" y="1201"/>
                  <a:pt x="485" y="1193"/>
                </a:cubicBezTo>
                <a:cubicBezTo>
                  <a:pt x="484" y="1192"/>
                  <a:pt x="484" y="1191"/>
                  <a:pt x="483" y="1190"/>
                </a:cubicBezTo>
                <a:cubicBezTo>
                  <a:pt x="474" y="1182"/>
                  <a:pt x="465" y="1173"/>
                  <a:pt x="456" y="1164"/>
                </a:cubicBezTo>
                <a:cubicBezTo>
                  <a:pt x="455" y="1164"/>
                  <a:pt x="455" y="1163"/>
                  <a:pt x="454" y="1163"/>
                </a:cubicBezTo>
                <a:cubicBezTo>
                  <a:pt x="445" y="1154"/>
                  <a:pt x="436" y="1144"/>
                  <a:pt x="427" y="1135"/>
                </a:cubicBezTo>
                <a:cubicBezTo>
                  <a:pt x="427" y="1135"/>
                  <a:pt x="427" y="1135"/>
                  <a:pt x="427" y="1135"/>
                </a:cubicBezTo>
                <a:cubicBezTo>
                  <a:pt x="418" y="1126"/>
                  <a:pt x="409" y="1116"/>
                  <a:pt x="401" y="1107"/>
                </a:cubicBezTo>
                <a:cubicBezTo>
                  <a:pt x="400" y="1106"/>
                  <a:pt x="400" y="1106"/>
                  <a:pt x="399" y="1105"/>
                </a:cubicBezTo>
                <a:cubicBezTo>
                  <a:pt x="391" y="1096"/>
                  <a:pt x="383" y="1086"/>
                  <a:pt x="375" y="1077"/>
                </a:cubicBezTo>
                <a:cubicBezTo>
                  <a:pt x="374" y="1076"/>
                  <a:pt x="374" y="1076"/>
                  <a:pt x="373" y="1075"/>
                </a:cubicBezTo>
                <a:cubicBezTo>
                  <a:pt x="373" y="1074"/>
                  <a:pt x="374" y="1074"/>
                  <a:pt x="374" y="1073"/>
                </a:cubicBezTo>
                <a:cubicBezTo>
                  <a:pt x="377" y="1063"/>
                  <a:pt x="380" y="1052"/>
                  <a:pt x="384" y="1042"/>
                </a:cubicBezTo>
                <a:cubicBezTo>
                  <a:pt x="384" y="1042"/>
                  <a:pt x="384" y="1042"/>
                  <a:pt x="384" y="1042"/>
                </a:cubicBezTo>
                <a:cubicBezTo>
                  <a:pt x="387" y="1031"/>
                  <a:pt x="391" y="1021"/>
                  <a:pt x="395" y="1011"/>
                </a:cubicBezTo>
                <a:cubicBezTo>
                  <a:pt x="395" y="1010"/>
                  <a:pt x="395" y="1009"/>
                  <a:pt x="396" y="1008"/>
                </a:cubicBezTo>
                <a:cubicBezTo>
                  <a:pt x="399" y="998"/>
                  <a:pt x="403" y="988"/>
                  <a:pt x="407" y="978"/>
                </a:cubicBezTo>
                <a:cubicBezTo>
                  <a:pt x="407" y="977"/>
                  <a:pt x="408" y="975"/>
                  <a:pt x="408" y="974"/>
                </a:cubicBezTo>
                <a:cubicBezTo>
                  <a:pt x="412" y="964"/>
                  <a:pt x="416" y="955"/>
                  <a:pt x="420" y="945"/>
                </a:cubicBezTo>
                <a:cubicBezTo>
                  <a:pt x="420" y="945"/>
                  <a:pt x="420" y="944"/>
                  <a:pt x="420" y="943"/>
                </a:cubicBezTo>
                <a:cubicBezTo>
                  <a:pt x="424" y="947"/>
                  <a:pt x="428" y="950"/>
                  <a:pt x="431" y="954"/>
                </a:cubicBezTo>
                <a:close/>
                <a:moveTo>
                  <a:pt x="394" y="1117"/>
                </a:moveTo>
                <a:cubicBezTo>
                  <a:pt x="396" y="1119"/>
                  <a:pt x="397" y="1120"/>
                  <a:pt x="398" y="1121"/>
                </a:cubicBezTo>
                <a:cubicBezTo>
                  <a:pt x="406" y="1130"/>
                  <a:pt x="414" y="1139"/>
                  <a:pt x="422" y="1147"/>
                </a:cubicBezTo>
                <a:cubicBezTo>
                  <a:pt x="423" y="1148"/>
                  <a:pt x="425" y="1150"/>
                  <a:pt x="426" y="1151"/>
                </a:cubicBezTo>
                <a:cubicBezTo>
                  <a:pt x="434" y="1159"/>
                  <a:pt x="442" y="1168"/>
                  <a:pt x="451" y="1176"/>
                </a:cubicBezTo>
                <a:cubicBezTo>
                  <a:pt x="452" y="1177"/>
                  <a:pt x="453" y="1178"/>
                  <a:pt x="454" y="1179"/>
                </a:cubicBezTo>
                <a:cubicBezTo>
                  <a:pt x="463" y="1188"/>
                  <a:pt x="472" y="1196"/>
                  <a:pt x="481" y="1205"/>
                </a:cubicBezTo>
                <a:cubicBezTo>
                  <a:pt x="481" y="1206"/>
                  <a:pt x="482" y="1206"/>
                  <a:pt x="483" y="1207"/>
                </a:cubicBezTo>
                <a:cubicBezTo>
                  <a:pt x="492" y="1216"/>
                  <a:pt x="502" y="1224"/>
                  <a:pt x="511" y="1232"/>
                </a:cubicBezTo>
                <a:cubicBezTo>
                  <a:pt x="511" y="1233"/>
                  <a:pt x="512" y="1233"/>
                  <a:pt x="513" y="1234"/>
                </a:cubicBezTo>
                <a:cubicBezTo>
                  <a:pt x="522" y="1242"/>
                  <a:pt x="532" y="1251"/>
                  <a:pt x="542" y="1259"/>
                </a:cubicBezTo>
                <a:cubicBezTo>
                  <a:pt x="542" y="1259"/>
                  <a:pt x="542" y="1259"/>
                  <a:pt x="542" y="1259"/>
                </a:cubicBezTo>
                <a:cubicBezTo>
                  <a:pt x="552" y="1268"/>
                  <a:pt x="562" y="1276"/>
                  <a:pt x="572" y="1284"/>
                </a:cubicBezTo>
                <a:cubicBezTo>
                  <a:pt x="573" y="1284"/>
                  <a:pt x="573" y="1285"/>
                  <a:pt x="574" y="1285"/>
                </a:cubicBezTo>
                <a:cubicBezTo>
                  <a:pt x="584" y="1293"/>
                  <a:pt x="593" y="1301"/>
                  <a:pt x="603" y="1308"/>
                </a:cubicBezTo>
                <a:cubicBezTo>
                  <a:pt x="604" y="1308"/>
                  <a:pt x="605" y="1309"/>
                  <a:pt x="605" y="1309"/>
                </a:cubicBezTo>
                <a:cubicBezTo>
                  <a:pt x="605" y="1309"/>
                  <a:pt x="605" y="1309"/>
                  <a:pt x="605" y="1309"/>
                </a:cubicBezTo>
                <a:cubicBezTo>
                  <a:pt x="605" y="1309"/>
                  <a:pt x="605" y="1309"/>
                  <a:pt x="605" y="1309"/>
                </a:cubicBezTo>
                <a:cubicBezTo>
                  <a:pt x="605" y="1314"/>
                  <a:pt x="604" y="1318"/>
                  <a:pt x="604" y="1323"/>
                </a:cubicBezTo>
                <a:cubicBezTo>
                  <a:pt x="603" y="1325"/>
                  <a:pt x="603" y="1328"/>
                  <a:pt x="603" y="1331"/>
                </a:cubicBezTo>
                <a:cubicBezTo>
                  <a:pt x="602" y="1338"/>
                  <a:pt x="601" y="1346"/>
                  <a:pt x="600" y="1353"/>
                </a:cubicBezTo>
                <a:cubicBezTo>
                  <a:pt x="600" y="1355"/>
                  <a:pt x="600" y="1356"/>
                  <a:pt x="600" y="1357"/>
                </a:cubicBezTo>
                <a:cubicBezTo>
                  <a:pt x="599" y="1364"/>
                  <a:pt x="598" y="1370"/>
                  <a:pt x="598" y="1377"/>
                </a:cubicBezTo>
                <a:cubicBezTo>
                  <a:pt x="598" y="1379"/>
                  <a:pt x="597" y="1382"/>
                  <a:pt x="597" y="1385"/>
                </a:cubicBezTo>
                <a:cubicBezTo>
                  <a:pt x="597" y="1390"/>
                  <a:pt x="596" y="1395"/>
                  <a:pt x="596" y="1400"/>
                </a:cubicBezTo>
                <a:cubicBezTo>
                  <a:pt x="596" y="1403"/>
                  <a:pt x="595" y="1406"/>
                  <a:pt x="595" y="1409"/>
                </a:cubicBezTo>
                <a:cubicBezTo>
                  <a:pt x="595" y="1414"/>
                  <a:pt x="595" y="1418"/>
                  <a:pt x="594" y="1423"/>
                </a:cubicBezTo>
                <a:cubicBezTo>
                  <a:pt x="594" y="1426"/>
                  <a:pt x="594" y="1429"/>
                  <a:pt x="594" y="1433"/>
                </a:cubicBezTo>
                <a:cubicBezTo>
                  <a:pt x="594" y="1437"/>
                  <a:pt x="593" y="1442"/>
                  <a:pt x="593" y="1446"/>
                </a:cubicBezTo>
                <a:cubicBezTo>
                  <a:pt x="593" y="1450"/>
                  <a:pt x="593" y="1453"/>
                  <a:pt x="593" y="1456"/>
                </a:cubicBezTo>
                <a:cubicBezTo>
                  <a:pt x="593" y="1461"/>
                  <a:pt x="592" y="1465"/>
                  <a:pt x="592" y="1470"/>
                </a:cubicBezTo>
                <a:cubicBezTo>
                  <a:pt x="592" y="1473"/>
                  <a:pt x="592" y="1476"/>
                  <a:pt x="592" y="1480"/>
                </a:cubicBezTo>
                <a:cubicBezTo>
                  <a:pt x="592" y="1482"/>
                  <a:pt x="592" y="1484"/>
                  <a:pt x="592" y="1486"/>
                </a:cubicBezTo>
                <a:cubicBezTo>
                  <a:pt x="590" y="1485"/>
                  <a:pt x="589" y="1484"/>
                  <a:pt x="587" y="1482"/>
                </a:cubicBezTo>
                <a:cubicBezTo>
                  <a:pt x="584" y="1480"/>
                  <a:pt x="581" y="1478"/>
                  <a:pt x="579" y="1476"/>
                </a:cubicBezTo>
                <a:cubicBezTo>
                  <a:pt x="575" y="1473"/>
                  <a:pt x="572" y="1471"/>
                  <a:pt x="569" y="1468"/>
                </a:cubicBezTo>
                <a:cubicBezTo>
                  <a:pt x="566" y="1466"/>
                  <a:pt x="563" y="1464"/>
                  <a:pt x="561" y="1461"/>
                </a:cubicBezTo>
                <a:cubicBezTo>
                  <a:pt x="557" y="1459"/>
                  <a:pt x="554" y="1456"/>
                  <a:pt x="551" y="1453"/>
                </a:cubicBezTo>
                <a:cubicBezTo>
                  <a:pt x="548" y="1451"/>
                  <a:pt x="545" y="1449"/>
                  <a:pt x="543" y="1446"/>
                </a:cubicBezTo>
                <a:cubicBezTo>
                  <a:pt x="540" y="1444"/>
                  <a:pt x="536" y="1441"/>
                  <a:pt x="533" y="1438"/>
                </a:cubicBezTo>
                <a:cubicBezTo>
                  <a:pt x="531" y="1436"/>
                  <a:pt x="528" y="1434"/>
                  <a:pt x="525" y="1431"/>
                </a:cubicBezTo>
                <a:cubicBezTo>
                  <a:pt x="522" y="1428"/>
                  <a:pt x="519" y="1426"/>
                  <a:pt x="516" y="1423"/>
                </a:cubicBezTo>
                <a:cubicBezTo>
                  <a:pt x="513" y="1420"/>
                  <a:pt x="510" y="1418"/>
                  <a:pt x="508" y="1416"/>
                </a:cubicBezTo>
                <a:cubicBezTo>
                  <a:pt x="505" y="1413"/>
                  <a:pt x="502" y="1410"/>
                  <a:pt x="498" y="1407"/>
                </a:cubicBezTo>
                <a:cubicBezTo>
                  <a:pt x="496" y="1405"/>
                  <a:pt x="493" y="1402"/>
                  <a:pt x="491" y="1400"/>
                </a:cubicBezTo>
                <a:cubicBezTo>
                  <a:pt x="488" y="1397"/>
                  <a:pt x="485" y="1394"/>
                  <a:pt x="481" y="1391"/>
                </a:cubicBezTo>
                <a:cubicBezTo>
                  <a:pt x="479" y="1389"/>
                  <a:pt x="476" y="1387"/>
                  <a:pt x="474" y="1384"/>
                </a:cubicBezTo>
                <a:cubicBezTo>
                  <a:pt x="471" y="1381"/>
                  <a:pt x="468" y="1378"/>
                  <a:pt x="465" y="1375"/>
                </a:cubicBezTo>
                <a:cubicBezTo>
                  <a:pt x="462" y="1373"/>
                  <a:pt x="460" y="1370"/>
                  <a:pt x="457" y="1368"/>
                </a:cubicBezTo>
                <a:cubicBezTo>
                  <a:pt x="454" y="1365"/>
                  <a:pt x="451" y="1362"/>
                  <a:pt x="448" y="1359"/>
                </a:cubicBezTo>
                <a:cubicBezTo>
                  <a:pt x="446" y="1356"/>
                  <a:pt x="443" y="1354"/>
                  <a:pt x="441" y="1352"/>
                </a:cubicBezTo>
                <a:cubicBezTo>
                  <a:pt x="438" y="1348"/>
                  <a:pt x="435" y="1345"/>
                  <a:pt x="432" y="1342"/>
                </a:cubicBezTo>
                <a:cubicBezTo>
                  <a:pt x="429" y="1340"/>
                  <a:pt x="427" y="1337"/>
                  <a:pt x="425" y="1335"/>
                </a:cubicBezTo>
                <a:cubicBezTo>
                  <a:pt x="422" y="1331"/>
                  <a:pt x="418" y="1328"/>
                  <a:pt x="415" y="1325"/>
                </a:cubicBezTo>
                <a:cubicBezTo>
                  <a:pt x="413" y="1322"/>
                  <a:pt x="411" y="1320"/>
                  <a:pt x="409" y="1318"/>
                </a:cubicBezTo>
                <a:cubicBezTo>
                  <a:pt x="406" y="1314"/>
                  <a:pt x="402" y="1310"/>
                  <a:pt x="399" y="1306"/>
                </a:cubicBezTo>
                <a:cubicBezTo>
                  <a:pt x="397" y="1305"/>
                  <a:pt x="395" y="1303"/>
                  <a:pt x="393" y="1301"/>
                </a:cubicBezTo>
                <a:cubicBezTo>
                  <a:pt x="389" y="1295"/>
                  <a:pt x="384" y="1290"/>
                  <a:pt x="379" y="1285"/>
                </a:cubicBezTo>
                <a:cubicBezTo>
                  <a:pt x="379" y="1284"/>
                  <a:pt x="378" y="1283"/>
                  <a:pt x="378" y="1283"/>
                </a:cubicBezTo>
                <a:cubicBezTo>
                  <a:pt x="373" y="1277"/>
                  <a:pt x="368" y="1271"/>
                  <a:pt x="363" y="1266"/>
                </a:cubicBezTo>
                <a:cubicBezTo>
                  <a:pt x="361" y="1263"/>
                  <a:pt x="359" y="1261"/>
                  <a:pt x="358" y="1259"/>
                </a:cubicBezTo>
                <a:cubicBezTo>
                  <a:pt x="355" y="1255"/>
                  <a:pt x="351" y="1252"/>
                  <a:pt x="348" y="1248"/>
                </a:cubicBezTo>
                <a:cubicBezTo>
                  <a:pt x="346" y="1245"/>
                  <a:pt x="344" y="1243"/>
                  <a:pt x="342" y="1240"/>
                </a:cubicBezTo>
                <a:cubicBezTo>
                  <a:pt x="340" y="1237"/>
                  <a:pt x="337" y="1234"/>
                  <a:pt x="335" y="1231"/>
                </a:cubicBezTo>
                <a:cubicBezTo>
                  <a:pt x="335" y="1227"/>
                  <a:pt x="336" y="1223"/>
                  <a:pt x="337" y="1219"/>
                </a:cubicBezTo>
                <a:cubicBezTo>
                  <a:pt x="337" y="1217"/>
                  <a:pt x="338" y="1215"/>
                  <a:pt x="338" y="1213"/>
                </a:cubicBezTo>
                <a:cubicBezTo>
                  <a:pt x="339" y="1207"/>
                  <a:pt x="341" y="1201"/>
                  <a:pt x="342" y="1195"/>
                </a:cubicBezTo>
                <a:cubicBezTo>
                  <a:pt x="342" y="1193"/>
                  <a:pt x="343" y="1192"/>
                  <a:pt x="343" y="1191"/>
                </a:cubicBezTo>
                <a:cubicBezTo>
                  <a:pt x="344" y="1186"/>
                  <a:pt x="345" y="1181"/>
                  <a:pt x="346" y="1176"/>
                </a:cubicBezTo>
                <a:cubicBezTo>
                  <a:pt x="347" y="1174"/>
                  <a:pt x="347" y="1172"/>
                  <a:pt x="348" y="1169"/>
                </a:cubicBezTo>
                <a:cubicBezTo>
                  <a:pt x="349" y="1165"/>
                  <a:pt x="350" y="1161"/>
                  <a:pt x="351" y="1157"/>
                </a:cubicBezTo>
                <a:cubicBezTo>
                  <a:pt x="351" y="1155"/>
                  <a:pt x="352" y="1152"/>
                  <a:pt x="353" y="1150"/>
                </a:cubicBezTo>
                <a:cubicBezTo>
                  <a:pt x="353" y="1146"/>
                  <a:pt x="354" y="1142"/>
                  <a:pt x="355" y="1139"/>
                </a:cubicBezTo>
                <a:cubicBezTo>
                  <a:pt x="356" y="1136"/>
                  <a:pt x="357" y="1133"/>
                  <a:pt x="357" y="1131"/>
                </a:cubicBezTo>
                <a:cubicBezTo>
                  <a:pt x="358" y="1127"/>
                  <a:pt x="359" y="1124"/>
                  <a:pt x="360" y="1120"/>
                </a:cubicBezTo>
                <a:cubicBezTo>
                  <a:pt x="361" y="1117"/>
                  <a:pt x="362" y="1115"/>
                  <a:pt x="363" y="1112"/>
                </a:cubicBezTo>
                <a:cubicBezTo>
                  <a:pt x="363" y="1109"/>
                  <a:pt x="364" y="1105"/>
                  <a:pt x="365" y="1102"/>
                </a:cubicBezTo>
                <a:cubicBezTo>
                  <a:pt x="366" y="1099"/>
                  <a:pt x="367" y="1096"/>
                  <a:pt x="368" y="1093"/>
                </a:cubicBezTo>
                <a:cubicBezTo>
                  <a:pt x="368" y="1092"/>
                  <a:pt x="369" y="1090"/>
                  <a:pt x="369" y="1089"/>
                </a:cubicBezTo>
                <a:cubicBezTo>
                  <a:pt x="370" y="1090"/>
                  <a:pt x="370" y="1090"/>
                  <a:pt x="371" y="1091"/>
                </a:cubicBezTo>
                <a:cubicBezTo>
                  <a:pt x="379" y="1100"/>
                  <a:pt x="386" y="1109"/>
                  <a:pt x="394" y="1117"/>
                </a:cubicBezTo>
                <a:close/>
                <a:moveTo>
                  <a:pt x="335" y="1251"/>
                </a:moveTo>
                <a:cubicBezTo>
                  <a:pt x="338" y="1254"/>
                  <a:pt x="340" y="1256"/>
                  <a:pt x="342" y="1259"/>
                </a:cubicBezTo>
                <a:cubicBezTo>
                  <a:pt x="345" y="1262"/>
                  <a:pt x="347" y="1266"/>
                  <a:pt x="350" y="1269"/>
                </a:cubicBezTo>
                <a:cubicBezTo>
                  <a:pt x="352" y="1272"/>
                  <a:pt x="355" y="1274"/>
                  <a:pt x="357" y="1277"/>
                </a:cubicBezTo>
                <a:cubicBezTo>
                  <a:pt x="360" y="1280"/>
                  <a:pt x="362" y="1283"/>
                  <a:pt x="365" y="1287"/>
                </a:cubicBezTo>
                <a:cubicBezTo>
                  <a:pt x="368" y="1289"/>
                  <a:pt x="370" y="1292"/>
                  <a:pt x="372" y="1295"/>
                </a:cubicBezTo>
                <a:cubicBezTo>
                  <a:pt x="375" y="1298"/>
                  <a:pt x="378" y="1301"/>
                  <a:pt x="380" y="1304"/>
                </a:cubicBezTo>
                <a:cubicBezTo>
                  <a:pt x="383" y="1307"/>
                  <a:pt x="385" y="1310"/>
                  <a:pt x="388" y="1312"/>
                </a:cubicBezTo>
                <a:cubicBezTo>
                  <a:pt x="391" y="1315"/>
                  <a:pt x="393" y="1318"/>
                  <a:pt x="396" y="1321"/>
                </a:cubicBezTo>
                <a:cubicBezTo>
                  <a:pt x="399" y="1324"/>
                  <a:pt x="401" y="1327"/>
                  <a:pt x="404" y="1330"/>
                </a:cubicBezTo>
                <a:cubicBezTo>
                  <a:pt x="406" y="1333"/>
                  <a:pt x="409" y="1336"/>
                  <a:pt x="412" y="1339"/>
                </a:cubicBezTo>
                <a:cubicBezTo>
                  <a:pt x="414" y="1341"/>
                  <a:pt x="417" y="1344"/>
                  <a:pt x="420" y="1347"/>
                </a:cubicBezTo>
                <a:cubicBezTo>
                  <a:pt x="422" y="1350"/>
                  <a:pt x="425" y="1353"/>
                  <a:pt x="428" y="1355"/>
                </a:cubicBezTo>
                <a:cubicBezTo>
                  <a:pt x="431" y="1358"/>
                  <a:pt x="433" y="1361"/>
                  <a:pt x="436" y="1363"/>
                </a:cubicBezTo>
                <a:cubicBezTo>
                  <a:pt x="439" y="1366"/>
                  <a:pt x="442" y="1369"/>
                  <a:pt x="445" y="1372"/>
                </a:cubicBezTo>
                <a:cubicBezTo>
                  <a:pt x="447" y="1375"/>
                  <a:pt x="450" y="1377"/>
                  <a:pt x="452" y="1380"/>
                </a:cubicBezTo>
                <a:cubicBezTo>
                  <a:pt x="455" y="1383"/>
                  <a:pt x="458" y="1386"/>
                  <a:pt x="461" y="1389"/>
                </a:cubicBezTo>
                <a:cubicBezTo>
                  <a:pt x="464" y="1391"/>
                  <a:pt x="466" y="1394"/>
                  <a:pt x="469" y="1396"/>
                </a:cubicBezTo>
                <a:cubicBezTo>
                  <a:pt x="472" y="1399"/>
                  <a:pt x="475" y="1402"/>
                  <a:pt x="478" y="1405"/>
                </a:cubicBezTo>
                <a:cubicBezTo>
                  <a:pt x="481" y="1407"/>
                  <a:pt x="483" y="1410"/>
                  <a:pt x="486" y="1412"/>
                </a:cubicBezTo>
                <a:cubicBezTo>
                  <a:pt x="489" y="1415"/>
                  <a:pt x="492" y="1418"/>
                  <a:pt x="496" y="1421"/>
                </a:cubicBezTo>
                <a:cubicBezTo>
                  <a:pt x="498" y="1423"/>
                  <a:pt x="501" y="1426"/>
                  <a:pt x="503" y="1428"/>
                </a:cubicBezTo>
                <a:cubicBezTo>
                  <a:pt x="507" y="1431"/>
                  <a:pt x="510" y="1434"/>
                  <a:pt x="514" y="1437"/>
                </a:cubicBezTo>
                <a:cubicBezTo>
                  <a:pt x="516" y="1439"/>
                  <a:pt x="518" y="1441"/>
                  <a:pt x="521" y="1443"/>
                </a:cubicBezTo>
                <a:cubicBezTo>
                  <a:pt x="525" y="1447"/>
                  <a:pt x="529" y="1451"/>
                  <a:pt x="534" y="1454"/>
                </a:cubicBezTo>
                <a:cubicBezTo>
                  <a:pt x="537" y="1457"/>
                  <a:pt x="540" y="1460"/>
                  <a:pt x="543" y="1462"/>
                </a:cubicBezTo>
                <a:cubicBezTo>
                  <a:pt x="547" y="1466"/>
                  <a:pt x="552" y="1470"/>
                  <a:pt x="556" y="1473"/>
                </a:cubicBezTo>
                <a:cubicBezTo>
                  <a:pt x="559" y="1475"/>
                  <a:pt x="561" y="1477"/>
                  <a:pt x="564" y="1480"/>
                </a:cubicBezTo>
                <a:cubicBezTo>
                  <a:pt x="568" y="1482"/>
                  <a:pt x="571" y="1485"/>
                  <a:pt x="574" y="1488"/>
                </a:cubicBezTo>
                <a:cubicBezTo>
                  <a:pt x="577" y="1490"/>
                  <a:pt x="580" y="1492"/>
                  <a:pt x="583" y="1495"/>
                </a:cubicBezTo>
                <a:cubicBezTo>
                  <a:pt x="586" y="1497"/>
                  <a:pt x="589" y="1499"/>
                  <a:pt x="592" y="1501"/>
                </a:cubicBezTo>
                <a:cubicBezTo>
                  <a:pt x="592" y="1501"/>
                  <a:pt x="592" y="1501"/>
                  <a:pt x="592" y="1501"/>
                </a:cubicBezTo>
                <a:cubicBezTo>
                  <a:pt x="592" y="1501"/>
                  <a:pt x="592" y="1501"/>
                  <a:pt x="592" y="1501"/>
                </a:cubicBezTo>
                <a:cubicBezTo>
                  <a:pt x="592" y="1506"/>
                  <a:pt x="592" y="1510"/>
                  <a:pt x="592" y="1514"/>
                </a:cubicBezTo>
                <a:cubicBezTo>
                  <a:pt x="592" y="1522"/>
                  <a:pt x="592" y="1530"/>
                  <a:pt x="592" y="1538"/>
                </a:cubicBezTo>
                <a:cubicBezTo>
                  <a:pt x="592" y="1541"/>
                  <a:pt x="592" y="1543"/>
                  <a:pt x="592" y="1546"/>
                </a:cubicBezTo>
                <a:cubicBezTo>
                  <a:pt x="592" y="1551"/>
                  <a:pt x="592" y="1557"/>
                  <a:pt x="592" y="1562"/>
                </a:cubicBezTo>
                <a:cubicBezTo>
                  <a:pt x="592" y="1565"/>
                  <a:pt x="593" y="1568"/>
                  <a:pt x="593" y="1571"/>
                </a:cubicBezTo>
                <a:cubicBezTo>
                  <a:pt x="593" y="1576"/>
                  <a:pt x="593" y="1581"/>
                  <a:pt x="593" y="1586"/>
                </a:cubicBezTo>
                <a:cubicBezTo>
                  <a:pt x="593" y="1589"/>
                  <a:pt x="594" y="1592"/>
                  <a:pt x="594" y="1596"/>
                </a:cubicBezTo>
                <a:cubicBezTo>
                  <a:pt x="594" y="1600"/>
                  <a:pt x="594" y="1605"/>
                  <a:pt x="595" y="1610"/>
                </a:cubicBezTo>
                <a:cubicBezTo>
                  <a:pt x="595" y="1613"/>
                  <a:pt x="595" y="1616"/>
                  <a:pt x="595" y="1620"/>
                </a:cubicBezTo>
                <a:cubicBezTo>
                  <a:pt x="596" y="1624"/>
                  <a:pt x="596" y="1629"/>
                  <a:pt x="596" y="1634"/>
                </a:cubicBezTo>
                <a:cubicBezTo>
                  <a:pt x="596" y="1637"/>
                  <a:pt x="597" y="1640"/>
                  <a:pt x="597" y="1644"/>
                </a:cubicBezTo>
                <a:cubicBezTo>
                  <a:pt x="597" y="1648"/>
                  <a:pt x="598" y="1653"/>
                  <a:pt x="598" y="1657"/>
                </a:cubicBezTo>
                <a:cubicBezTo>
                  <a:pt x="599" y="1661"/>
                  <a:pt x="599" y="1664"/>
                  <a:pt x="599" y="1667"/>
                </a:cubicBezTo>
                <a:cubicBezTo>
                  <a:pt x="600" y="1672"/>
                  <a:pt x="600" y="1677"/>
                  <a:pt x="601" y="1681"/>
                </a:cubicBezTo>
                <a:cubicBezTo>
                  <a:pt x="601" y="1684"/>
                  <a:pt x="601" y="1688"/>
                  <a:pt x="602" y="1691"/>
                </a:cubicBezTo>
                <a:cubicBezTo>
                  <a:pt x="602" y="1693"/>
                  <a:pt x="602" y="1695"/>
                  <a:pt x="602" y="1697"/>
                </a:cubicBezTo>
                <a:cubicBezTo>
                  <a:pt x="601" y="1695"/>
                  <a:pt x="599" y="1694"/>
                  <a:pt x="597" y="1693"/>
                </a:cubicBezTo>
                <a:cubicBezTo>
                  <a:pt x="594" y="1690"/>
                  <a:pt x="591" y="1688"/>
                  <a:pt x="587" y="1685"/>
                </a:cubicBezTo>
                <a:cubicBezTo>
                  <a:pt x="584" y="1682"/>
                  <a:pt x="580" y="1679"/>
                  <a:pt x="576" y="1676"/>
                </a:cubicBezTo>
                <a:cubicBezTo>
                  <a:pt x="573" y="1674"/>
                  <a:pt x="570" y="1671"/>
                  <a:pt x="567" y="1669"/>
                </a:cubicBezTo>
                <a:cubicBezTo>
                  <a:pt x="563" y="1666"/>
                  <a:pt x="559" y="1663"/>
                  <a:pt x="556" y="1660"/>
                </a:cubicBezTo>
                <a:cubicBezTo>
                  <a:pt x="553" y="1657"/>
                  <a:pt x="550" y="1654"/>
                  <a:pt x="546" y="1652"/>
                </a:cubicBezTo>
                <a:cubicBezTo>
                  <a:pt x="543" y="1649"/>
                  <a:pt x="539" y="1646"/>
                  <a:pt x="536" y="1642"/>
                </a:cubicBezTo>
                <a:cubicBezTo>
                  <a:pt x="533" y="1640"/>
                  <a:pt x="529" y="1637"/>
                  <a:pt x="526" y="1635"/>
                </a:cubicBezTo>
                <a:cubicBezTo>
                  <a:pt x="523" y="1631"/>
                  <a:pt x="519" y="1628"/>
                  <a:pt x="516" y="1625"/>
                </a:cubicBezTo>
                <a:cubicBezTo>
                  <a:pt x="513" y="1622"/>
                  <a:pt x="510" y="1620"/>
                  <a:pt x="507" y="1617"/>
                </a:cubicBezTo>
                <a:cubicBezTo>
                  <a:pt x="503" y="1614"/>
                  <a:pt x="500" y="1610"/>
                  <a:pt x="496" y="1607"/>
                </a:cubicBezTo>
                <a:cubicBezTo>
                  <a:pt x="493" y="1605"/>
                  <a:pt x="490" y="1602"/>
                  <a:pt x="487" y="1599"/>
                </a:cubicBezTo>
                <a:cubicBezTo>
                  <a:pt x="484" y="1596"/>
                  <a:pt x="480" y="1592"/>
                  <a:pt x="477" y="1589"/>
                </a:cubicBezTo>
                <a:cubicBezTo>
                  <a:pt x="474" y="1586"/>
                  <a:pt x="471" y="1584"/>
                  <a:pt x="468" y="1581"/>
                </a:cubicBezTo>
                <a:cubicBezTo>
                  <a:pt x="465" y="1577"/>
                  <a:pt x="461" y="1574"/>
                  <a:pt x="458" y="1570"/>
                </a:cubicBezTo>
                <a:cubicBezTo>
                  <a:pt x="455" y="1568"/>
                  <a:pt x="452" y="1565"/>
                  <a:pt x="449" y="1562"/>
                </a:cubicBezTo>
                <a:cubicBezTo>
                  <a:pt x="446" y="1559"/>
                  <a:pt x="442" y="1555"/>
                  <a:pt x="439" y="1552"/>
                </a:cubicBezTo>
                <a:cubicBezTo>
                  <a:pt x="436" y="1549"/>
                  <a:pt x="434" y="1546"/>
                  <a:pt x="431" y="1543"/>
                </a:cubicBezTo>
                <a:cubicBezTo>
                  <a:pt x="427" y="1540"/>
                  <a:pt x="424" y="1536"/>
                  <a:pt x="420" y="1532"/>
                </a:cubicBezTo>
                <a:cubicBezTo>
                  <a:pt x="418" y="1530"/>
                  <a:pt x="415" y="1527"/>
                  <a:pt x="413" y="1524"/>
                </a:cubicBezTo>
                <a:cubicBezTo>
                  <a:pt x="409" y="1520"/>
                  <a:pt x="406" y="1516"/>
                  <a:pt x="402" y="1512"/>
                </a:cubicBezTo>
                <a:cubicBezTo>
                  <a:pt x="400" y="1510"/>
                  <a:pt x="397" y="1507"/>
                  <a:pt x="395" y="1505"/>
                </a:cubicBezTo>
                <a:cubicBezTo>
                  <a:pt x="391" y="1501"/>
                  <a:pt x="387" y="1496"/>
                  <a:pt x="384" y="1492"/>
                </a:cubicBezTo>
                <a:cubicBezTo>
                  <a:pt x="382" y="1490"/>
                  <a:pt x="380" y="1487"/>
                  <a:pt x="378" y="1485"/>
                </a:cubicBezTo>
                <a:cubicBezTo>
                  <a:pt x="373" y="1480"/>
                  <a:pt x="369" y="1475"/>
                  <a:pt x="365" y="1470"/>
                </a:cubicBezTo>
                <a:cubicBezTo>
                  <a:pt x="363" y="1468"/>
                  <a:pt x="362" y="1466"/>
                  <a:pt x="361" y="1465"/>
                </a:cubicBezTo>
                <a:cubicBezTo>
                  <a:pt x="355" y="1458"/>
                  <a:pt x="349" y="1451"/>
                  <a:pt x="344" y="1444"/>
                </a:cubicBezTo>
                <a:cubicBezTo>
                  <a:pt x="344" y="1444"/>
                  <a:pt x="344" y="1444"/>
                  <a:pt x="344" y="1444"/>
                </a:cubicBezTo>
                <a:cubicBezTo>
                  <a:pt x="338" y="1437"/>
                  <a:pt x="333" y="1431"/>
                  <a:pt x="327" y="1424"/>
                </a:cubicBezTo>
                <a:cubicBezTo>
                  <a:pt x="326" y="1421"/>
                  <a:pt x="324" y="1419"/>
                  <a:pt x="322" y="1417"/>
                </a:cubicBezTo>
                <a:cubicBezTo>
                  <a:pt x="319" y="1413"/>
                  <a:pt x="315" y="1408"/>
                  <a:pt x="312" y="1404"/>
                </a:cubicBezTo>
                <a:cubicBezTo>
                  <a:pt x="312" y="1397"/>
                  <a:pt x="313" y="1391"/>
                  <a:pt x="313" y="1385"/>
                </a:cubicBezTo>
                <a:cubicBezTo>
                  <a:pt x="313" y="1385"/>
                  <a:pt x="314" y="1384"/>
                  <a:pt x="314" y="1384"/>
                </a:cubicBezTo>
                <a:cubicBezTo>
                  <a:pt x="314" y="1377"/>
                  <a:pt x="315" y="1370"/>
                  <a:pt x="316" y="1363"/>
                </a:cubicBezTo>
                <a:cubicBezTo>
                  <a:pt x="316" y="1361"/>
                  <a:pt x="316" y="1359"/>
                  <a:pt x="316" y="1357"/>
                </a:cubicBezTo>
                <a:cubicBezTo>
                  <a:pt x="317" y="1352"/>
                  <a:pt x="317" y="1347"/>
                  <a:pt x="318" y="1342"/>
                </a:cubicBezTo>
                <a:cubicBezTo>
                  <a:pt x="318" y="1340"/>
                  <a:pt x="318" y="1337"/>
                  <a:pt x="319" y="1335"/>
                </a:cubicBezTo>
                <a:cubicBezTo>
                  <a:pt x="319" y="1330"/>
                  <a:pt x="320" y="1326"/>
                  <a:pt x="320" y="1322"/>
                </a:cubicBezTo>
                <a:cubicBezTo>
                  <a:pt x="321" y="1319"/>
                  <a:pt x="321" y="1316"/>
                  <a:pt x="321" y="1313"/>
                </a:cubicBezTo>
                <a:cubicBezTo>
                  <a:pt x="322" y="1309"/>
                  <a:pt x="322" y="1305"/>
                  <a:pt x="323" y="1301"/>
                </a:cubicBezTo>
                <a:cubicBezTo>
                  <a:pt x="323" y="1298"/>
                  <a:pt x="324" y="1295"/>
                  <a:pt x="324" y="1292"/>
                </a:cubicBezTo>
                <a:cubicBezTo>
                  <a:pt x="325" y="1288"/>
                  <a:pt x="326" y="1284"/>
                  <a:pt x="326" y="1280"/>
                </a:cubicBezTo>
                <a:cubicBezTo>
                  <a:pt x="327" y="1277"/>
                  <a:pt x="327" y="1274"/>
                  <a:pt x="328" y="1271"/>
                </a:cubicBezTo>
                <a:cubicBezTo>
                  <a:pt x="328" y="1268"/>
                  <a:pt x="329" y="1264"/>
                  <a:pt x="329" y="1260"/>
                </a:cubicBezTo>
                <a:cubicBezTo>
                  <a:pt x="330" y="1257"/>
                  <a:pt x="331" y="1254"/>
                  <a:pt x="331" y="1251"/>
                </a:cubicBezTo>
                <a:cubicBezTo>
                  <a:pt x="331" y="1249"/>
                  <a:pt x="332" y="1248"/>
                  <a:pt x="332" y="1246"/>
                </a:cubicBezTo>
                <a:cubicBezTo>
                  <a:pt x="333" y="1248"/>
                  <a:pt x="334" y="1249"/>
                  <a:pt x="335" y="1251"/>
                </a:cubicBezTo>
                <a:close/>
                <a:moveTo>
                  <a:pt x="314" y="1426"/>
                </a:moveTo>
                <a:cubicBezTo>
                  <a:pt x="317" y="1430"/>
                  <a:pt x="319" y="1433"/>
                  <a:pt x="322" y="1436"/>
                </a:cubicBezTo>
                <a:cubicBezTo>
                  <a:pt x="325" y="1440"/>
                  <a:pt x="328" y="1444"/>
                  <a:pt x="331" y="1447"/>
                </a:cubicBezTo>
                <a:cubicBezTo>
                  <a:pt x="333" y="1450"/>
                  <a:pt x="336" y="1454"/>
                  <a:pt x="338" y="1457"/>
                </a:cubicBezTo>
                <a:cubicBezTo>
                  <a:pt x="341" y="1461"/>
                  <a:pt x="344" y="1464"/>
                  <a:pt x="348" y="1468"/>
                </a:cubicBezTo>
                <a:cubicBezTo>
                  <a:pt x="350" y="1471"/>
                  <a:pt x="353" y="1474"/>
                  <a:pt x="355" y="1477"/>
                </a:cubicBezTo>
                <a:cubicBezTo>
                  <a:pt x="358" y="1481"/>
                  <a:pt x="362" y="1485"/>
                  <a:pt x="365" y="1488"/>
                </a:cubicBezTo>
                <a:cubicBezTo>
                  <a:pt x="367" y="1491"/>
                  <a:pt x="370" y="1494"/>
                  <a:pt x="373" y="1498"/>
                </a:cubicBezTo>
                <a:cubicBezTo>
                  <a:pt x="376" y="1501"/>
                  <a:pt x="379" y="1505"/>
                  <a:pt x="382" y="1508"/>
                </a:cubicBezTo>
                <a:cubicBezTo>
                  <a:pt x="385" y="1511"/>
                  <a:pt x="388" y="1514"/>
                  <a:pt x="390" y="1517"/>
                </a:cubicBezTo>
                <a:cubicBezTo>
                  <a:pt x="394" y="1521"/>
                  <a:pt x="397" y="1525"/>
                  <a:pt x="400" y="1528"/>
                </a:cubicBezTo>
                <a:cubicBezTo>
                  <a:pt x="403" y="1531"/>
                  <a:pt x="405" y="1534"/>
                  <a:pt x="408" y="1537"/>
                </a:cubicBezTo>
                <a:cubicBezTo>
                  <a:pt x="412" y="1540"/>
                  <a:pt x="415" y="1544"/>
                  <a:pt x="418" y="1547"/>
                </a:cubicBezTo>
                <a:cubicBezTo>
                  <a:pt x="421" y="1550"/>
                  <a:pt x="424" y="1553"/>
                  <a:pt x="427" y="1556"/>
                </a:cubicBezTo>
                <a:cubicBezTo>
                  <a:pt x="430" y="1560"/>
                  <a:pt x="433" y="1563"/>
                  <a:pt x="437" y="1567"/>
                </a:cubicBezTo>
                <a:cubicBezTo>
                  <a:pt x="440" y="1569"/>
                  <a:pt x="442" y="1572"/>
                  <a:pt x="445" y="1575"/>
                </a:cubicBezTo>
                <a:cubicBezTo>
                  <a:pt x="449" y="1579"/>
                  <a:pt x="452" y="1582"/>
                  <a:pt x="456" y="1585"/>
                </a:cubicBezTo>
                <a:cubicBezTo>
                  <a:pt x="459" y="1588"/>
                  <a:pt x="461" y="1591"/>
                  <a:pt x="464" y="1594"/>
                </a:cubicBezTo>
                <a:cubicBezTo>
                  <a:pt x="468" y="1597"/>
                  <a:pt x="471" y="1601"/>
                  <a:pt x="475" y="1604"/>
                </a:cubicBezTo>
                <a:cubicBezTo>
                  <a:pt x="478" y="1607"/>
                  <a:pt x="481" y="1609"/>
                  <a:pt x="483" y="1612"/>
                </a:cubicBezTo>
                <a:cubicBezTo>
                  <a:pt x="487" y="1615"/>
                  <a:pt x="491" y="1619"/>
                  <a:pt x="495" y="1622"/>
                </a:cubicBezTo>
                <a:cubicBezTo>
                  <a:pt x="498" y="1625"/>
                  <a:pt x="500" y="1627"/>
                  <a:pt x="503" y="1630"/>
                </a:cubicBezTo>
                <a:cubicBezTo>
                  <a:pt x="507" y="1634"/>
                  <a:pt x="511" y="1637"/>
                  <a:pt x="515" y="1641"/>
                </a:cubicBezTo>
                <a:cubicBezTo>
                  <a:pt x="518" y="1643"/>
                  <a:pt x="520" y="1645"/>
                  <a:pt x="523" y="1647"/>
                </a:cubicBezTo>
                <a:cubicBezTo>
                  <a:pt x="528" y="1652"/>
                  <a:pt x="532" y="1656"/>
                  <a:pt x="537" y="1660"/>
                </a:cubicBezTo>
                <a:cubicBezTo>
                  <a:pt x="539" y="1661"/>
                  <a:pt x="541" y="1663"/>
                  <a:pt x="543" y="1665"/>
                </a:cubicBezTo>
                <a:cubicBezTo>
                  <a:pt x="550" y="1670"/>
                  <a:pt x="557" y="1676"/>
                  <a:pt x="564" y="1682"/>
                </a:cubicBezTo>
                <a:cubicBezTo>
                  <a:pt x="564" y="1682"/>
                  <a:pt x="564" y="1682"/>
                  <a:pt x="565" y="1683"/>
                </a:cubicBezTo>
                <a:cubicBezTo>
                  <a:pt x="571" y="1688"/>
                  <a:pt x="578" y="1693"/>
                  <a:pt x="585" y="1698"/>
                </a:cubicBezTo>
                <a:cubicBezTo>
                  <a:pt x="587" y="1700"/>
                  <a:pt x="589" y="1701"/>
                  <a:pt x="591" y="1703"/>
                </a:cubicBezTo>
                <a:cubicBezTo>
                  <a:pt x="596" y="1707"/>
                  <a:pt x="600" y="1710"/>
                  <a:pt x="605" y="1713"/>
                </a:cubicBezTo>
                <a:cubicBezTo>
                  <a:pt x="607" y="1732"/>
                  <a:pt x="610" y="1752"/>
                  <a:pt x="613" y="1771"/>
                </a:cubicBezTo>
                <a:cubicBezTo>
                  <a:pt x="614" y="1774"/>
                  <a:pt x="614" y="1777"/>
                  <a:pt x="615" y="1780"/>
                </a:cubicBezTo>
                <a:cubicBezTo>
                  <a:pt x="616" y="1786"/>
                  <a:pt x="617" y="1793"/>
                  <a:pt x="618" y="1800"/>
                </a:cubicBezTo>
                <a:cubicBezTo>
                  <a:pt x="619" y="1803"/>
                  <a:pt x="620" y="1807"/>
                  <a:pt x="621" y="1811"/>
                </a:cubicBezTo>
                <a:cubicBezTo>
                  <a:pt x="622" y="1817"/>
                  <a:pt x="623" y="1823"/>
                  <a:pt x="624" y="1829"/>
                </a:cubicBezTo>
                <a:cubicBezTo>
                  <a:pt x="625" y="1833"/>
                  <a:pt x="626" y="1837"/>
                  <a:pt x="627" y="1841"/>
                </a:cubicBezTo>
                <a:cubicBezTo>
                  <a:pt x="628" y="1846"/>
                  <a:pt x="629" y="1852"/>
                  <a:pt x="631" y="1857"/>
                </a:cubicBezTo>
                <a:cubicBezTo>
                  <a:pt x="632" y="1862"/>
                  <a:pt x="633" y="1866"/>
                  <a:pt x="634" y="1870"/>
                </a:cubicBezTo>
                <a:cubicBezTo>
                  <a:pt x="635" y="1875"/>
                  <a:pt x="636" y="1881"/>
                  <a:pt x="638" y="1886"/>
                </a:cubicBezTo>
                <a:cubicBezTo>
                  <a:pt x="639" y="1890"/>
                  <a:pt x="640" y="1895"/>
                  <a:pt x="641" y="1899"/>
                </a:cubicBezTo>
                <a:cubicBezTo>
                  <a:pt x="642" y="1904"/>
                  <a:pt x="644" y="1909"/>
                  <a:pt x="645" y="1915"/>
                </a:cubicBezTo>
                <a:cubicBezTo>
                  <a:pt x="646" y="1919"/>
                  <a:pt x="647" y="1923"/>
                  <a:pt x="649" y="1927"/>
                </a:cubicBezTo>
                <a:cubicBezTo>
                  <a:pt x="649" y="1930"/>
                  <a:pt x="650" y="1932"/>
                  <a:pt x="651" y="1934"/>
                </a:cubicBezTo>
                <a:cubicBezTo>
                  <a:pt x="649" y="1933"/>
                  <a:pt x="647" y="1932"/>
                  <a:pt x="645" y="1930"/>
                </a:cubicBezTo>
                <a:cubicBezTo>
                  <a:pt x="641" y="1927"/>
                  <a:pt x="637" y="1925"/>
                  <a:pt x="633" y="1922"/>
                </a:cubicBezTo>
                <a:cubicBezTo>
                  <a:pt x="629" y="1919"/>
                  <a:pt x="624" y="1915"/>
                  <a:pt x="620" y="1912"/>
                </a:cubicBezTo>
                <a:cubicBezTo>
                  <a:pt x="616" y="1909"/>
                  <a:pt x="612" y="1907"/>
                  <a:pt x="608" y="1904"/>
                </a:cubicBezTo>
                <a:cubicBezTo>
                  <a:pt x="604" y="1900"/>
                  <a:pt x="600" y="1897"/>
                  <a:pt x="596" y="1894"/>
                </a:cubicBezTo>
                <a:cubicBezTo>
                  <a:pt x="592" y="1891"/>
                  <a:pt x="588" y="1888"/>
                  <a:pt x="584" y="1885"/>
                </a:cubicBezTo>
                <a:cubicBezTo>
                  <a:pt x="580" y="1882"/>
                  <a:pt x="576" y="1878"/>
                  <a:pt x="572" y="1875"/>
                </a:cubicBezTo>
                <a:cubicBezTo>
                  <a:pt x="568" y="1872"/>
                  <a:pt x="565" y="1869"/>
                  <a:pt x="561" y="1866"/>
                </a:cubicBezTo>
                <a:cubicBezTo>
                  <a:pt x="557" y="1863"/>
                  <a:pt x="553" y="1859"/>
                  <a:pt x="548" y="1856"/>
                </a:cubicBezTo>
                <a:cubicBezTo>
                  <a:pt x="545" y="1853"/>
                  <a:pt x="541" y="1850"/>
                  <a:pt x="538" y="1847"/>
                </a:cubicBezTo>
                <a:cubicBezTo>
                  <a:pt x="533" y="1843"/>
                  <a:pt x="529" y="1839"/>
                  <a:pt x="525" y="1836"/>
                </a:cubicBezTo>
                <a:cubicBezTo>
                  <a:pt x="522" y="1833"/>
                  <a:pt x="518" y="1830"/>
                  <a:pt x="515" y="1827"/>
                </a:cubicBezTo>
                <a:cubicBezTo>
                  <a:pt x="511" y="1823"/>
                  <a:pt x="507" y="1819"/>
                  <a:pt x="503" y="1816"/>
                </a:cubicBezTo>
                <a:cubicBezTo>
                  <a:pt x="499" y="1812"/>
                  <a:pt x="496" y="1809"/>
                  <a:pt x="492" y="1806"/>
                </a:cubicBezTo>
                <a:cubicBezTo>
                  <a:pt x="488" y="1802"/>
                  <a:pt x="484" y="1799"/>
                  <a:pt x="480" y="1795"/>
                </a:cubicBezTo>
                <a:cubicBezTo>
                  <a:pt x="477" y="1792"/>
                  <a:pt x="474" y="1789"/>
                  <a:pt x="470" y="1785"/>
                </a:cubicBezTo>
                <a:cubicBezTo>
                  <a:pt x="466" y="1781"/>
                  <a:pt x="462" y="1778"/>
                  <a:pt x="458" y="1774"/>
                </a:cubicBezTo>
                <a:cubicBezTo>
                  <a:pt x="455" y="1770"/>
                  <a:pt x="452" y="1767"/>
                  <a:pt x="449" y="1764"/>
                </a:cubicBezTo>
                <a:cubicBezTo>
                  <a:pt x="445" y="1760"/>
                  <a:pt x="441" y="1756"/>
                  <a:pt x="437" y="1752"/>
                </a:cubicBezTo>
                <a:cubicBezTo>
                  <a:pt x="434" y="1749"/>
                  <a:pt x="431" y="1746"/>
                  <a:pt x="428" y="1742"/>
                </a:cubicBezTo>
                <a:cubicBezTo>
                  <a:pt x="424" y="1738"/>
                  <a:pt x="420" y="1734"/>
                  <a:pt x="416" y="1730"/>
                </a:cubicBezTo>
                <a:cubicBezTo>
                  <a:pt x="413" y="1726"/>
                  <a:pt x="410" y="1723"/>
                  <a:pt x="407" y="1720"/>
                </a:cubicBezTo>
                <a:cubicBezTo>
                  <a:pt x="403" y="1716"/>
                  <a:pt x="399" y="1711"/>
                  <a:pt x="395" y="1707"/>
                </a:cubicBezTo>
                <a:cubicBezTo>
                  <a:pt x="392" y="1704"/>
                  <a:pt x="389" y="1701"/>
                  <a:pt x="387" y="1698"/>
                </a:cubicBezTo>
                <a:cubicBezTo>
                  <a:pt x="382" y="1693"/>
                  <a:pt x="378" y="1688"/>
                  <a:pt x="374" y="1683"/>
                </a:cubicBezTo>
                <a:cubicBezTo>
                  <a:pt x="372" y="1680"/>
                  <a:pt x="369" y="1677"/>
                  <a:pt x="367" y="1675"/>
                </a:cubicBezTo>
                <a:cubicBezTo>
                  <a:pt x="362" y="1669"/>
                  <a:pt x="357" y="1663"/>
                  <a:pt x="352" y="1657"/>
                </a:cubicBezTo>
                <a:cubicBezTo>
                  <a:pt x="351" y="1655"/>
                  <a:pt x="349" y="1653"/>
                  <a:pt x="347" y="1651"/>
                </a:cubicBezTo>
                <a:cubicBezTo>
                  <a:pt x="341" y="1643"/>
                  <a:pt x="335" y="1635"/>
                  <a:pt x="329" y="1627"/>
                </a:cubicBezTo>
                <a:cubicBezTo>
                  <a:pt x="327" y="1625"/>
                  <a:pt x="325" y="1623"/>
                  <a:pt x="323" y="1621"/>
                </a:cubicBezTo>
                <a:cubicBezTo>
                  <a:pt x="319" y="1615"/>
                  <a:pt x="315" y="1610"/>
                  <a:pt x="311" y="1604"/>
                </a:cubicBezTo>
                <a:cubicBezTo>
                  <a:pt x="310" y="1600"/>
                  <a:pt x="310" y="1596"/>
                  <a:pt x="310" y="1591"/>
                </a:cubicBezTo>
                <a:cubicBezTo>
                  <a:pt x="310" y="1588"/>
                  <a:pt x="310" y="1585"/>
                  <a:pt x="309" y="1582"/>
                </a:cubicBezTo>
                <a:cubicBezTo>
                  <a:pt x="309" y="1577"/>
                  <a:pt x="309" y="1572"/>
                  <a:pt x="309" y="1567"/>
                </a:cubicBezTo>
                <a:cubicBezTo>
                  <a:pt x="309" y="1565"/>
                  <a:pt x="309" y="1562"/>
                  <a:pt x="309" y="1560"/>
                </a:cubicBezTo>
                <a:cubicBezTo>
                  <a:pt x="308" y="1554"/>
                  <a:pt x="308" y="1549"/>
                  <a:pt x="308" y="1543"/>
                </a:cubicBezTo>
                <a:cubicBezTo>
                  <a:pt x="308" y="1541"/>
                  <a:pt x="308" y="1539"/>
                  <a:pt x="308" y="1537"/>
                </a:cubicBezTo>
                <a:cubicBezTo>
                  <a:pt x="308" y="1529"/>
                  <a:pt x="308" y="1522"/>
                  <a:pt x="308" y="1514"/>
                </a:cubicBezTo>
                <a:cubicBezTo>
                  <a:pt x="308" y="1506"/>
                  <a:pt x="308" y="1498"/>
                  <a:pt x="308" y="1489"/>
                </a:cubicBezTo>
                <a:cubicBezTo>
                  <a:pt x="308" y="1487"/>
                  <a:pt x="308" y="1484"/>
                  <a:pt x="308" y="1481"/>
                </a:cubicBezTo>
                <a:cubicBezTo>
                  <a:pt x="308" y="1475"/>
                  <a:pt x="309" y="1470"/>
                  <a:pt x="309" y="1464"/>
                </a:cubicBezTo>
                <a:cubicBezTo>
                  <a:pt x="309" y="1461"/>
                  <a:pt x="309" y="1457"/>
                  <a:pt x="309" y="1454"/>
                </a:cubicBezTo>
                <a:cubicBezTo>
                  <a:pt x="309" y="1449"/>
                  <a:pt x="310" y="1443"/>
                  <a:pt x="310" y="1438"/>
                </a:cubicBezTo>
                <a:cubicBezTo>
                  <a:pt x="310" y="1435"/>
                  <a:pt x="310" y="1432"/>
                  <a:pt x="310" y="1428"/>
                </a:cubicBezTo>
                <a:cubicBezTo>
                  <a:pt x="311" y="1426"/>
                  <a:pt x="311" y="1424"/>
                  <a:pt x="311" y="1422"/>
                </a:cubicBezTo>
                <a:cubicBezTo>
                  <a:pt x="312" y="1423"/>
                  <a:pt x="313" y="1425"/>
                  <a:pt x="314" y="1426"/>
                </a:cubicBezTo>
                <a:close/>
                <a:moveTo>
                  <a:pt x="316" y="1630"/>
                </a:moveTo>
                <a:cubicBezTo>
                  <a:pt x="318" y="1634"/>
                  <a:pt x="321" y="1638"/>
                  <a:pt x="324" y="1641"/>
                </a:cubicBezTo>
                <a:cubicBezTo>
                  <a:pt x="328" y="1646"/>
                  <a:pt x="331" y="1650"/>
                  <a:pt x="335" y="1654"/>
                </a:cubicBezTo>
                <a:cubicBezTo>
                  <a:pt x="338" y="1658"/>
                  <a:pt x="340" y="1662"/>
                  <a:pt x="343" y="1665"/>
                </a:cubicBezTo>
                <a:cubicBezTo>
                  <a:pt x="347" y="1669"/>
                  <a:pt x="350" y="1674"/>
                  <a:pt x="354" y="1678"/>
                </a:cubicBezTo>
                <a:cubicBezTo>
                  <a:pt x="357" y="1682"/>
                  <a:pt x="360" y="1685"/>
                  <a:pt x="363" y="1689"/>
                </a:cubicBezTo>
                <a:cubicBezTo>
                  <a:pt x="367" y="1693"/>
                  <a:pt x="370" y="1697"/>
                  <a:pt x="374" y="1701"/>
                </a:cubicBezTo>
                <a:cubicBezTo>
                  <a:pt x="377" y="1705"/>
                  <a:pt x="380" y="1708"/>
                  <a:pt x="383" y="1712"/>
                </a:cubicBezTo>
                <a:cubicBezTo>
                  <a:pt x="387" y="1716"/>
                  <a:pt x="390" y="1720"/>
                  <a:pt x="394" y="1724"/>
                </a:cubicBezTo>
                <a:cubicBezTo>
                  <a:pt x="397" y="1727"/>
                  <a:pt x="400" y="1731"/>
                  <a:pt x="404" y="1734"/>
                </a:cubicBezTo>
                <a:cubicBezTo>
                  <a:pt x="407" y="1738"/>
                  <a:pt x="411" y="1742"/>
                  <a:pt x="415" y="1746"/>
                </a:cubicBezTo>
                <a:cubicBezTo>
                  <a:pt x="418" y="1750"/>
                  <a:pt x="421" y="1753"/>
                  <a:pt x="425" y="1756"/>
                </a:cubicBezTo>
                <a:cubicBezTo>
                  <a:pt x="428" y="1760"/>
                  <a:pt x="432" y="1764"/>
                  <a:pt x="436" y="1768"/>
                </a:cubicBezTo>
                <a:cubicBezTo>
                  <a:pt x="439" y="1772"/>
                  <a:pt x="443" y="1775"/>
                  <a:pt x="446" y="1778"/>
                </a:cubicBezTo>
                <a:cubicBezTo>
                  <a:pt x="450" y="1782"/>
                  <a:pt x="454" y="1786"/>
                  <a:pt x="458" y="1790"/>
                </a:cubicBezTo>
                <a:cubicBezTo>
                  <a:pt x="461" y="1793"/>
                  <a:pt x="464" y="1796"/>
                  <a:pt x="468" y="1799"/>
                </a:cubicBezTo>
                <a:cubicBezTo>
                  <a:pt x="472" y="1803"/>
                  <a:pt x="476" y="1807"/>
                  <a:pt x="480" y="1811"/>
                </a:cubicBezTo>
                <a:cubicBezTo>
                  <a:pt x="483" y="1814"/>
                  <a:pt x="487" y="1817"/>
                  <a:pt x="490" y="1820"/>
                </a:cubicBezTo>
                <a:cubicBezTo>
                  <a:pt x="494" y="1824"/>
                  <a:pt x="498" y="1828"/>
                  <a:pt x="503" y="1832"/>
                </a:cubicBezTo>
                <a:cubicBezTo>
                  <a:pt x="506" y="1835"/>
                  <a:pt x="509" y="1838"/>
                  <a:pt x="513" y="1841"/>
                </a:cubicBezTo>
                <a:cubicBezTo>
                  <a:pt x="517" y="1845"/>
                  <a:pt x="521" y="1848"/>
                  <a:pt x="526" y="1852"/>
                </a:cubicBezTo>
                <a:cubicBezTo>
                  <a:pt x="529" y="1855"/>
                  <a:pt x="532" y="1858"/>
                  <a:pt x="536" y="1861"/>
                </a:cubicBezTo>
                <a:cubicBezTo>
                  <a:pt x="540" y="1865"/>
                  <a:pt x="545" y="1868"/>
                  <a:pt x="550" y="1872"/>
                </a:cubicBezTo>
                <a:cubicBezTo>
                  <a:pt x="553" y="1875"/>
                  <a:pt x="556" y="1878"/>
                  <a:pt x="559" y="1880"/>
                </a:cubicBezTo>
                <a:cubicBezTo>
                  <a:pt x="564" y="1884"/>
                  <a:pt x="569" y="1888"/>
                  <a:pt x="575" y="1893"/>
                </a:cubicBezTo>
                <a:cubicBezTo>
                  <a:pt x="577" y="1895"/>
                  <a:pt x="580" y="1897"/>
                  <a:pt x="583" y="1899"/>
                </a:cubicBezTo>
                <a:cubicBezTo>
                  <a:pt x="589" y="1904"/>
                  <a:pt x="596" y="1909"/>
                  <a:pt x="603" y="1914"/>
                </a:cubicBezTo>
                <a:cubicBezTo>
                  <a:pt x="604" y="1915"/>
                  <a:pt x="606" y="1917"/>
                  <a:pt x="607" y="1918"/>
                </a:cubicBezTo>
                <a:cubicBezTo>
                  <a:pt x="615" y="1924"/>
                  <a:pt x="624" y="1930"/>
                  <a:pt x="632" y="1936"/>
                </a:cubicBezTo>
                <a:cubicBezTo>
                  <a:pt x="634" y="1937"/>
                  <a:pt x="635" y="1938"/>
                  <a:pt x="637" y="1940"/>
                </a:cubicBezTo>
                <a:cubicBezTo>
                  <a:pt x="643" y="1944"/>
                  <a:pt x="650" y="1948"/>
                  <a:pt x="656" y="1953"/>
                </a:cubicBezTo>
                <a:cubicBezTo>
                  <a:pt x="656" y="1953"/>
                  <a:pt x="656" y="1953"/>
                  <a:pt x="656" y="1953"/>
                </a:cubicBezTo>
                <a:cubicBezTo>
                  <a:pt x="656" y="1953"/>
                  <a:pt x="656" y="1953"/>
                  <a:pt x="656" y="1953"/>
                </a:cubicBezTo>
                <a:cubicBezTo>
                  <a:pt x="659" y="1964"/>
                  <a:pt x="663" y="1975"/>
                  <a:pt x="666" y="1986"/>
                </a:cubicBezTo>
                <a:cubicBezTo>
                  <a:pt x="667" y="1988"/>
                  <a:pt x="668" y="1989"/>
                  <a:pt x="668" y="1991"/>
                </a:cubicBezTo>
                <a:cubicBezTo>
                  <a:pt x="671" y="2001"/>
                  <a:pt x="675" y="2010"/>
                  <a:pt x="678" y="2019"/>
                </a:cubicBezTo>
                <a:cubicBezTo>
                  <a:pt x="679" y="2023"/>
                  <a:pt x="681" y="2027"/>
                  <a:pt x="682" y="2031"/>
                </a:cubicBezTo>
                <a:cubicBezTo>
                  <a:pt x="685" y="2038"/>
                  <a:pt x="687" y="2046"/>
                  <a:pt x="690" y="2053"/>
                </a:cubicBezTo>
                <a:cubicBezTo>
                  <a:pt x="692" y="2057"/>
                  <a:pt x="694" y="2062"/>
                  <a:pt x="695" y="2066"/>
                </a:cubicBezTo>
                <a:cubicBezTo>
                  <a:pt x="698" y="2073"/>
                  <a:pt x="701" y="2079"/>
                  <a:pt x="703" y="2086"/>
                </a:cubicBezTo>
                <a:cubicBezTo>
                  <a:pt x="705" y="2091"/>
                  <a:pt x="707" y="2095"/>
                  <a:pt x="709" y="2100"/>
                </a:cubicBezTo>
                <a:cubicBezTo>
                  <a:pt x="712" y="2106"/>
                  <a:pt x="714" y="2113"/>
                  <a:pt x="717" y="2119"/>
                </a:cubicBezTo>
                <a:cubicBezTo>
                  <a:pt x="719" y="2124"/>
                  <a:pt x="721" y="2128"/>
                  <a:pt x="723" y="2133"/>
                </a:cubicBezTo>
                <a:cubicBezTo>
                  <a:pt x="726" y="2139"/>
                  <a:pt x="729" y="2145"/>
                  <a:pt x="732" y="2152"/>
                </a:cubicBezTo>
                <a:cubicBezTo>
                  <a:pt x="734" y="2156"/>
                  <a:pt x="736" y="2161"/>
                  <a:pt x="739" y="2166"/>
                </a:cubicBezTo>
                <a:cubicBezTo>
                  <a:pt x="741" y="2172"/>
                  <a:pt x="744" y="2178"/>
                  <a:pt x="747" y="2184"/>
                </a:cubicBezTo>
                <a:cubicBezTo>
                  <a:pt x="750" y="2189"/>
                  <a:pt x="752" y="2193"/>
                  <a:pt x="754" y="2198"/>
                </a:cubicBezTo>
                <a:cubicBezTo>
                  <a:pt x="756" y="2201"/>
                  <a:pt x="757" y="2203"/>
                  <a:pt x="758" y="2206"/>
                </a:cubicBezTo>
                <a:cubicBezTo>
                  <a:pt x="756" y="2204"/>
                  <a:pt x="754" y="2203"/>
                  <a:pt x="752" y="2202"/>
                </a:cubicBezTo>
                <a:cubicBezTo>
                  <a:pt x="747" y="2199"/>
                  <a:pt x="742" y="2196"/>
                  <a:pt x="737" y="2193"/>
                </a:cubicBezTo>
                <a:cubicBezTo>
                  <a:pt x="732" y="2190"/>
                  <a:pt x="727" y="2187"/>
                  <a:pt x="722" y="2184"/>
                </a:cubicBezTo>
                <a:cubicBezTo>
                  <a:pt x="717" y="2181"/>
                  <a:pt x="712" y="2178"/>
                  <a:pt x="708" y="2175"/>
                </a:cubicBezTo>
                <a:cubicBezTo>
                  <a:pt x="702" y="2172"/>
                  <a:pt x="697" y="2168"/>
                  <a:pt x="692" y="2165"/>
                </a:cubicBezTo>
                <a:cubicBezTo>
                  <a:pt x="688" y="2162"/>
                  <a:pt x="683" y="2159"/>
                  <a:pt x="678" y="2156"/>
                </a:cubicBezTo>
                <a:cubicBezTo>
                  <a:pt x="673" y="2152"/>
                  <a:pt x="668" y="2149"/>
                  <a:pt x="663" y="2145"/>
                </a:cubicBezTo>
                <a:cubicBezTo>
                  <a:pt x="659" y="2142"/>
                  <a:pt x="654" y="2139"/>
                  <a:pt x="650" y="2136"/>
                </a:cubicBezTo>
                <a:cubicBezTo>
                  <a:pt x="645" y="2133"/>
                  <a:pt x="640" y="2129"/>
                  <a:pt x="635" y="2125"/>
                </a:cubicBezTo>
                <a:cubicBezTo>
                  <a:pt x="630" y="2122"/>
                  <a:pt x="626" y="2119"/>
                  <a:pt x="621" y="2116"/>
                </a:cubicBezTo>
                <a:cubicBezTo>
                  <a:pt x="617" y="2112"/>
                  <a:pt x="612" y="2108"/>
                  <a:pt x="607" y="2105"/>
                </a:cubicBezTo>
                <a:cubicBezTo>
                  <a:pt x="602" y="2101"/>
                  <a:pt x="598" y="2098"/>
                  <a:pt x="594" y="2095"/>
                </a:cubicBezTo>
                <a:cubicBezTo>
                  <a:pt x="589" y="2091"/>
                  <a:pt x="584" y="2087"/>
                  <a:pt x="579" y="2083"/>
                </a:cubicBezTo>
                <a:cubicBezTo>
                  <a:pt x="575" y="2080"/>
                  <a:pt x="571" y="2076"/>
                  <a:pt x="567" y="2073"/>
                </a:cubicBezTo>
                <a:cubicBezTo>
                  <a:pt x="562" y="2069"/>
                  <a:pt x="557" y="2065"/>
                  <a:pt x="552" y="2061"/>
                </a:cubicBezTo>
                <a:cubicBezTo>
                  <a:pt x="548" y="2058"/>
                  <a:pt x="544" y="2054"/>
                  <a:pt x="540" y="2051"/>
                </a:cubicBezTo>
                <a:cubicBezTo>
                  <a:pt x="535" y="2047"/>
                  <a:pt x="530" y="2043"/>
                  <a:pt x="526" y="2039"/>
                </a:cubicBezTo>
                <a:cubicBezTo>
                  <a:pt x="522" y="2035"/>
                  <a:pt x="518" y="2032"/>
                  <a:pt x="514" y="2028"/>
                </a:cubicBezTo>
                <a:cubicBezTo>
                  <a:pt x="509" y="2024"/>
                  <a:pt x="504" y="2020"/>
                  <a:pt x="500" y="2015"/>
                </a:cubicBezTo>
                <a:cubicBezTo>
                  <a:pt x="496" y="2012"/>
                  <a:pt x="492" y="2008"/>
                  <a:pt x="488" y="2004"/>
                </a:cubicBezTo>
                <a:cubicBezTo>
                  <a:pt x="483" y="2000"/>
                  <a:pt x="479" y="1996"/>
                  <a:pt x="474" y="1991"/>
                </a:cubicBezTo>
                <a:cubicBezTo>
                  <a:pt x="470" y="1988"/>
                  <a:pt x="467" y="1984"/>
                  <a:pt x="463" y="1980"/>
                </a:cubicBezTo>
                <a:cubicBezTo>
                  <a:pt x="458" y="1976"/>
                  <a:pt x="454" y="1971"/>
                  <a:pt x="449" y="1967"/>
                </a:cubicBezTo>
                <a:cubicBezTo>
                  <a:pt x="446" y="1963"/>
                  <a:pt x="442" y="1959"/>
                  <a:pt x="438" y="1956"/>
                </a:cubicBezTo>
                <a:cubicBezTo>
                  <a:pt x="434" y="1951"/>
                  <a:pt x="429" y="1946"/>
                  <a:pt x="424" y="1941"/>
                </a:cubicBezTo>
                <a:cubicBezTo>
                  <a:pt x="421" y="1938"/>
                  <a:pt x="418" y="1934"/>
                  <a:pt x="414" y="1930"/>
                </a:cubicBezTo>
                <a:cubicBezTo>
                  <a:pt x="409" y="1925"/>
                  <a:pt x="404" y="1920"/>
                  <a:pt x="399" y="1914"/>
                </a:cubicBezTo>
                <a:cubicBezTo>
                  <a:pt x="397" y="1911"/>
                  <a:pt x="394" y="1908"/>
                  <a:pt x="391" y="1905"/>
                </a:cubicBezTo>
                <a:cubicBezTo>
                  <a:pt x="384" y="1896"/>
                  <a:pt x="377" y="1888"/>
                  <a:pt x="370" y="1880"/>
                </a:cubicBezTo>
                <a:cubicBezTo>
                  <a:pt x="368" y="1879"/>
                  <a:pt x="367" y="1877"/>
                  <a:pt x="366" y="1876"/>
                </a:cubicBezTo>
                <a:cubicBezTo>
                  <a:pt x="359" y="1868"/>
                  <a:pt x="353" y="1860"/>
                  <a:pt x="346" y="1852"/>
                </a:cubicBezTo>
                <a:cubicBezTo>
                  <a:pt x="344" y="1842"/>
                  <a:pt x="342" y="1833"/>
                  <a:pt x="340" y="1823"/>
                </a:cubicBezTo>
                <a:cubicBezTo>
                  <a:pt x="339" y="1821"/>
                  <a:pt x="339" y="1818"/>
                  <a:pt x="338" y="1816"/>
                </a:cubicBezTo>
                <a:cubicBezTo>
                  <a:pt x="337" y="1808"/>
                  <a:pt x="335" y="1801"/>
                  <a:pt x="334" y="1794"/>
                </a:cubicBezTo>
                <a:cubicBezTo>
                  <a:pt x="333" y="1790"/>
                  <a:pt x="333" y="1787"/>
                  <a:pt x="332" y="1783"/>
                </a:cubicBezTo>
                <a:cubicBezTo>
                  <a:pt x="331" y="1777"/>
                  <a:pt x="330" y="1771"/>
                  <a:pt x="329" y="1764"/>
                </a:cubicBezTo>
                <a:cubicBezTo>
                  <a:pt x="328" y="1760"/>
                  <a:pt x="327" y="1756"/>
                  <a:pt x="327" y="1752"/>
                </a:cubicBezTo>
                <a:cubicBezTo>
                  <a:pt x="326" y="1746"/>
                  <a:pt x="325" y="1740"/>
                  <a:pt x="324" y="1735"/>
                </a:cubicBezTo>
                <a:cubicBezTo>
                  <a:pt x="323" y="1730"/>
                  <a:pt x="323" y="1726"/>
                  <a:pt x="322" y="1722"/>
                </a:cubicBezTo>
                <a:cubicBezTo>
                  <a:pt x="321" y="1716"/>
                  <a:pt x="321" y="1711"/>
                  <a:pt x="320" y="1705"/>
                </a:cubicBezTo>
                <a:cubicBezTo>
                  <a:pt x="319" y="1700"/>
                  <a:pt x="319" y="1696"/>
                  <a:pt x="318" y="1692"/>
                </a:cubicBezTo>
                <a:cubicBezTo>
                  <a:pt x="318" y="1686"/>
                  <a:pt x="317" y="1680"/>
                  <a:pt x="316" y="1675"/>
                </a:cubicBezTo>
                <a:cubicBezTo>
                  <a:pt x="316" y="1670"/>
                  <a:pt x="316" y="1666"/>
                  <a:pt x="315" y="1662"/>
                </a:cubicBezTo>
                <a:cubicBezTo>
                  <a:pt x="315" y="1656"/>
                  <a:pt x="314" y="1650"/>
                  <a:pt x="314" y="1645"/>
                </a:cubicBezTo>
                <a:cubicBezTo>
                  <a:pt x="313" y="1640"/>
                  <a:pt x="313" y="1636"/>
                  <a:pt x="313" y="1632"/>
                </a:cubicBezTo>
                <a:cubicBezTo>
                  <a:pt x="312" y="1630"/>
                  <a:pt x="312" y="1628"/>
                  <a:pt x="312" y="1626"/>
                </a:cubicBezTo>
                <a:cubicBezTo>
                  <a:pt x="313" y="1627"/>
                  <a:pt x="314" y="1629"/>
                  <a:pt x="316" y="1630"/>
                </a:cubicBezTo>
                <a:close/>
                <a:moveTo>
                  <a:pt x="356" y="1882"/>
                </a:moveTo>
                <a:cubicBezTo>
                  <a:pt x="359" y="1886"/>
                  <a:pt x="363" y="1890"/>
                  <a:pt x="366" y="1894"/>
                </a:cubicBezTo>
                <a:cubicBezTo>
                  <a:pt x="370" y="1899"/>
                  <a:pt x="374" y="1904"/>
                  <a:pt x="379" y="1909"/>
                </a:cubicBezTo>
                <a:cubicBezTo>
                  <a:pt x="382" y="1913"/>
                  <a:pt x="386" y="1917"/>
                  <a:pt x="389" y="1921"/>
                </a:cubicBezTo>
                <a:cubicBezTo>
                  <a:pt x="394" y="1926"/>
                  <a:pt x="398" y="1930"/>
                  <a:pt x="402" y="1935"/>
                </a:cubicBezTo>
                <a:cubicBezTo>
                  <a:pt x="406" y="1939"/>
                  <a:pt x="409" y="1943"/>
                  <a:pt x="413" y="1947"/>
                </a:cubicBezTo>
                <a:cubicBezTo>
                  <a:pt x="417" y="1951"/>
                  <a:pt x="422" y="1956"/>
                  <a:pt x="426" y="1960"/>
                </a:cubicBezTo>
                <a:cubicBezTo>
                  <a:pt x="430" y="1964"/>
                  <a:pt x="434" y="1968"/>
                  <a:pt x="437" y="1972"/>
                </a:cubicBezTo>
                <a:cubicBezTo>
                  <a:pt x="442" y="1976"/>
                  <a:pt x="446" y="1981"/>
                  <a:pt x="451" y="1985"/>
                </a:cubicBezTo>
                <a:cubicBezTo>
                  <a:pt x="455" y="1989"/>
                  <a:pt x="458" y="1993"/>
                  <a:pt x="462" y="1997"/>
                </a:cubicBezTo>
                <a:cubicBezTo>
                  <a:pt x="467" y="2001"/>
                  <a:pt x="471" y="2005"/>
                  <a:pt x="476" y="2010"/>
                </a:cubicBezTo>
                <a:cubicBezTo>
                  <a:pt x="480" y="2013"/>
                  <a:pt x="484" y="2017"/>
                  <a:pt x="488" y="2021"/>
                </a:cubicBezTo>
                <a:cubicBezTo>
                  <a:pt x="492" y="2025"/>
                  <a:pt x="497" y="2029"/>
                  <a:pt x="502" y="2033"/>
                </a:cubicBezTo>
                <a:cubicBezTo>
                  <a:pt x="506" y="2037"/>
                  <a:pt x="510" y="2040"/>
                  <a:pt x="514" y="2044"/>
                </a:cubicBezTo>
                <a:cubicBezTo>
                  <a:pt x="518" y="2048"/>
                  <a:pt x="523" y="2052"/>
                  <a:pt x="528" y="2056"/>
                </a:cubicBezTo>
                <a:cubicBezTo>
                  <a:pt x="532" y="2060"/>
                  <a:pt x="536" y="2063"/>
                  <a:pt x="540" y="2067"/>
                </a:cubicBezTo>
                <a:cubicBezTo>
                  <a:pt x="545" y="2071"/>
                  <a:pt x="550" y="2075"/>
                  <a:pt x="555" y="2079"/>
                </a:cubicBezTo>
                <a:cubicBezTo>
                  <a:pt x="559" y="2082"/>
                  <a:pt x="563" y="2086"/>
                  <a:pt x="567" y="2089"/>
                </a:cubicBezTo>
                <a:cubicBezTo>
                  <a:pt x="572" y="2093"/>
                  <a:pt x="577" y="2097"/>
                  <a:pt x="582" y="2101"/>
                </a:cubicBezTo>
                <a:cubicBezTo>
                  <a:pt x="586" y="2104"/>
                  <a:pt x="590" y="2107"/>
                  <a:pt x="594" y="2110"/>
                </a:cubicBezTo>
                <a:cubicBezTo>
                  <a:pt x="600" y="2114"/>
                  <a:pt x="605" y="2118"/>
                  <a:pt x="610" y="2122"/>
                </a:cubicBezTo>
                <a:cubicBezTo>
                  <a:pt x="614" y="2125"/>
                  <a:pt x="618" y="2128"/>
                  <a:pt x="622" y="2131"/>
                </a:cubicBezTo>
                <a:cubicBezTo>
                  <a:pt x="628" y="2135"/>
                  <a:pt x="633" y="2139"/>
                  <a:pt x="639" y="2143"/>
                </a:cubicBezTo>
                <a:cubicBezTo>
                  <a:pt x="643" y="2146"/>
                  <a:pt x="647" y="2149"/>
                  <a:pt x="651" y="2152"/>
                </a:cubicBezTo>
                <a:cubicBezTo>
                  <a:pt x="657" y="2156"/>
                  <a:pt x="662" y="2160"/>
                  <a:pt x="668" y="2163"/>
                </a:cubicBezTo>
                <a:cubicBezTo>
                  <a:pt x="672" y="2166"/>
                  <a:pt x="676" y="2169"/>
                  <a:pt x="680" y="2171"/>
                </a:cubicBezTo>
                <a:cubicBezTo>
                  <a:pt x="686" y="2176"/>
                  <a:pt x="693" y="2180"/>
                  <a:pt x="700" y="2184"/>
                </a:cubicBezTo>
                <a:cubicBezTo>
                  <a:pt x="703" y="2186"/>
                  <a:pt x="706" y="2188"/>
                  <a:pt x="709" y="2190"/>
                </a:cubicBezTo>
                <a:cubicBezTo>
                  <a:pt x="729" y="2202"/>
                  <a:pt x="749" y="2214"/>
                  <a:pt x="769" y="2226"/>
                </a:cubicBezTo>
                <a:cubicBezTo>
                  <a:pt x="776" y="2239"/>
                  <a:pt x="783" y="2251"/>
                  <a:pt x="790" y="2264"/>
                </a:cubicBezTo>
                <a:cubicBezTo>
                  <a:pt x="791" y="2266"/>
                  <a:pt x="792" y="2268"/>
                  <a:pt x="793" y="2269"/>
                </a:cubicBezTo>
                <a:cubicBezTo>
                  <a:pt x="796" y="2274"/>
                  <a:pt x="798" y="2279"/>
                  <a:pt x="801" y="2283"/>
                </a:cubicBezTo>
                <a:cubicBezTo>
                  <a:pt x="802" y="2286"/>
                  <a:pt x="804" y="2288"/>
                  <a:pt x="805" y="2290"/>
                </a:cubicBezTo>
                <a:cubicBezTo>
                  <a:pt x="808" y="2294"/>
                  <a:pt x="810" y="2298"/>
                  <a:pt x="812" y="2302"/>
                </a:cubicBezTo>
                <a:cubicBezTo>
                  <a:pt x="814" y="2305"/>
                  <a:pt x="816" y="2307"/>
                  <a:pt x="817" y="2310"/>
                </a:cubicBezTo>
                <a:cubicBezTo>
                  <a:pt x="820" y="2314"/>
                  <a:pt x="822" y="2317"/>
                  <a:pt x="824" y="2321"/>
                </a:cubicBezTo>
                <a:cubicBezTo>
                  <a:pt x="826" y="2324"/>
                  <a:pt x="828" y="2327"/>
                  <a:pt x="829" y="2329"/>
                </a:cubicBezTo>
                <a:cubicBezTo>
                  <a:pt x="832" y="2333"/>
                  <a:pt x="834" y="2336"/>
                  <a:pt x="836" y="2340"/>
                </a:cubicBezTo>
                <a:cubicBezTo>
                  <a:pt x="838" y="2343"/>
                  <a:pt x="840" y="2345"/>
                  <a:pt x="842" y="2348"/>
                </a:cubicBezTo>
                <a:cubicBezTo>
                  <a:pt x="844" y="2352"/>
                  <a:pt x="846" y="2355"/>
                  <a:pt x="849" y="2359"/>
                </a:cubicBezTo>
                <a:cubicBezTo>
                  <a:pt x="850" y="2361"/>
                  <a:pt x="852" y="2364"/>
                  <a:pt x="854" y="2367"/>
                </a:cubicBezTo>
                <a:cubicBezTo>
                  <a:pt x="856" y="2370"/>
                  <a:pt x="859" y="2374"/>
                  <a:pt x="861" y="2377"/>
                </a:cubicBezTo>
                <a:cubicBezTo>
                  <a:pt x="863" y="2380"/>
                  <a:pt x="865" y="2382"/>
                  <a:pt x="867" y="2385"/>
                </a:cubicBezTo>
                <a:cubicBezTo>
                  <a:pt x="869" y="2389"/>
                  <a:pt x="872" y="2392"/>
                  <a:pt x="874" y="2395"/>
                </a:cubicBezTo>
                <a:cubicBezTo>
                  <a:pt x="876" y="2398"/>
                  <a:pt x="878" y="2401"/>
                  <a:pt x="880" y="2403"/>
                </a:cubicBezTo>
                <a:cubicBezTo>
                  <a:pt x="882" y="2407"/>
                  <a:pt x="885" y="2410"/>
                  <a:pt x="887" y="2414"/>
                </a:cubicBezTo>
                <a:cubicBezTo>
                  <a:pt x="889" y="2416"/>
                  <a:pt x="891" y="2419"/>
                  <a:pt x="893" y="2421"/>
                </a:cubicBezTo>
                <a:cubicBezTo>
                  <a:pt x="896" y="2425"/>
                  <a:pt x="898" y="2428"/>
                  <a:pt x="901" y="2432"/>
                </a:cubicBezTo>
                <a:cubicBezTo>
                  <a:pt x="903" y="2434"/>
                  <a:pt x="905" y="2437"/>
                  <a:pt x="907" y="2439"/>
                </a:cubicBezTo>
                <a:cubicBezTo>
                  <a:pt x="909" y="2443"/>
                  <a:pt x="912" y="2446"/>
                  <a:pt x="915" y="2450"/>
                </a:cubicBezTo>
                <a:cubicBezTo>
                  <a:pt x="917" y="2452"/>
                  <a:pt x="919" y="2454"/>
                  <a:pt x="920" y="2457"/>
                </a:cubicBezTo>
                <a:cubicBezTo>
                  <a:pt x="923" y="2461"/>
                  <a:pt x="927" y="2465"/>
                  <a:pt x="930" y="2468"/>
                </a:cubicBezTo>
                <a:cubicBezTo>
                  <a:pt x="931" y="2470"/>
                  <a:pt x="933" y="2472"/>
                  <a:pt x="934" y="2474"/>
                </a:cubicBezTo>
                <a:cubicBezTo>
                  <a:pt x="939" y="2480"/>
                  <a:pt x="944" y="2485"/>
                  <a:pt x="948" y="2491"/>
                </a:cubicBezTo>
                <a:cubicBezTo>
                  <a:pt x="948" y="2491"/>
                  <a:pt x="948" y="2491"/>
                  <a:pt x="949" y="2491"/>
                </a:cubicBezTo>
                <a:cubicBezTo>
                  <a:pt x="953" y="2497"/>
                  <a:pt x="958" y="2502"/>
                  <a:pt x="962" y="2507"/>
                </a:cubicBezTo>
                <a:cubicBezTo>
                  <a:pt x="960" y="2506"/>
                  <a:pt x="958" y="2506"/>
                  <a:pt x="956" y="2505"/>
                </a:cubicBezTo>
                <a:cubicBezTo>
                  <a:pt x="950" y="2502"/>
                  <a:pt x="945" y="2500"/>
                  <a:pt x="939" y="2498"/>
                </a:cubicBezTo>
                <a:cubicBezTo>
                  <a:pt x="933" y="2495"/>
                  <a:pt x="927" y="2493"/>
                  <a:pt x="920" y="2490"/>
                </a:cubicBezTo>
                <a:cubicBezTo>
                  <a:pt x="915" y="2488"/>
                  <a:pt x="909" y="2485"/>
                  <a:pt x="904" y="2483"/>
                </a:cubicBezTo>
                <a:cubicBezTo>
                  <a:pt x="898" y="2480"/>
                  <a:pt x="892" y="2477"/>
                  <a:pt x="885" y="2474"/>
                </a:cubicBezTo>
                <a:cubicBezTo>
                  <a:pt x="880" y="2472"/>
                  <a:pt x="875" y="2469"/>
                  <a:pt x="869" y="2467"/>
                </a:cubicBezTo>
                <a:cubicBezTo>
                  <a:pt x="863" y="2464"/>
                  <a:pt x="857" y="2461"/>
                  <a:pt x="851" y="2458"/>
                </a:cubicBezTo>
                <a:cubicBezTo>
                  <a:pt x="846" y="2455"/>
                  <a:pt x="841" y="2453"/>
                  <a:pt x="835" y="2450"/>
                </a:cubicBezTo>
                <a:cubicBezTo>
                  <a:pt x="829" y="2447"/>
                  <a:pt x="823" y="2444"/>
                  <a:pt x="817" y="2441"/>
                </a:cubicBezTo>
                <a:cubicBezTo>
                  <a:pt x="812" y="2438"/>
                  <a:pt x="807" y="2435"/>
                  <a:pt x="802" y="2433"/>
                </a:cubicBezTo>
                <a:cubicBezTo>
                  <a:pt x="796" y="2429"/>
                  <a:pt x="790" y="2426"/>
                  <a:pt x="784" y="2423"/>
                </a:cubicBezTo>
                <a:cubicBezTo>
                  <a:pt x="779" y="2420"/>
                  <a:pt x="774" y="2417"/>
                  <a:pt x="768" y="2414"/>
                </a:cubicBezTo>
                <a:cubicBezTo>
                  <a:pt x="763" y="2411"/>
                  <a:pt x="757" y="2407"/>
                  <a:pt x="751" y="2404"/>
                </a:cubicBezTo>
                <a:cubicBezTo>
                  <a:pt x="746" y="2401"/>
                  <a:pt x="741" y="2398"/>
                  <a:pt x="736" y="2395"/>
                </a:cubicBezTo>
                <a:cubicBezTo>
                  <a:pt x="730" y="2391"/>
                  <a:pt x="724" y="2388"/>
                  <a:pt x="718" y="2384"/>
                </a:cubicBezTo>
                <a:cubicBezTo>
                  <a:pt x="713" y="2381"/>
                  <a:pt x="708" y="2378"/>
                  <a:pt x="704" y="2375"/>
                </a:cubicBezTo>
                <a:cubicBezTo>
                  <a:pt x="698" y="2371"/>
                  <a:pt x="692" y="2367"/>
                  <a:pt x="686" y="2364"/>
                </a:cubicBezTo>
                <a:cubicBezTo>
                  <a:pt x="682" y="2360"/>
                  <a:pt x="677" y="2357"/>
                  <a:pt x="672" y="2354"/>
                </a:cubicBezTo>
                <a:cubicBezTo>
                  <a:pt x="666" y="2350"/>
                  <a:pt x="661" y="2346"/>
                  <a:pt x="655" y="2342"/>
                </a:cubicBezTo>
                <a:cubicBezTo>
                  <a:pt x="650" y="2339"/>
                  <a:pt x="645" y="2336"/>
                  <a:pt x="641" y="2332"/>
                </a:cubicBezTo>
                <a:cubicBezTo>
                  <a:pt x="635" y="2328"/>
                  <a:pt x="629" y="2324"/>
                  <a:pt x="624" y="2320"/>
                </a:cubicBezTo>
                <a:cubicBezTo>
                  <a:pt x="619" y="2316"/>
                  <a:pt x="615" y="2313"/>
                  <a:pt x="610" y="2310"/>
                </a:cubicBezTo>
                <a:cubicBezTo>
                  <a:pt x="604" y="2305"/>
                  <a:pt x="599" y="2301"/>
                  <a:pt x="593" y="2296"/>
                </a:cubicBezTo>
                <a:cubicBezTo>
                  <a:pt x="589" y="2293"/>
                  <a:pt x="584" y="2290"/>
                  <a:pt x="580" y="2286"/>
                </a:cubicBezTo>
                <a:cubicBezTo>
                  <a:pt x="574" y="2282"/>
                  <a:pt x="569" y="2277"/>
                  <a:pt x="563" y="2272"/>
                </a:cubicBezTo>
                <a:cubicBezTo>
                  <a:pt x="559" y="2269"/>
                  <a:pt x="555" y="2266"/>
                  <a:pt x="551" y="2262"/>
                </a:cubicBezTo>
                <a:cubicBezTo>
                  <a:pt x="544" y="2257"/>
                  <a:pt x="538" y="2252"/>
                  <a:pt x="532" y="2246"/>
                </a:cubicBezTo>
                <a:cubicBezTo>
                  <a:pt x="529" y="2243"/>
                  <a:pt x="525" y="2240"/>
                  <a:pt x="522" y="2237"/>
                </a:cubicBezTo>
                <a:cubicBezTo>
                  <a:pt x="514" y="2231"/>
                  <a:pt x="507" y="2224"/>
                  <a:pt x="499" y="2217"/>
                </a:cubicBezTo>
                <a:cubicBezTo>
                  <a:pt x="497" y="2215"/>
                  <a:pt x="495" y="2213"/>
                  <a:pt x="493" y="2212"/>
                </a:cubicBezTo>
                <a:cubicBezTo>
                  <a:pt x="484" y="2203"/>
                  <a:pt x="475" y="2194"/>
                  <a:pt x="466" y="2185"/>
                </a:cubicBezTo>
                <a:cubicBezTo>
                  <a:pt x="463" y="2179"/>
                  <a:pt x="460" y="2173"/>
                  <a:pt x="457" y="2167"/>
                </a:cubicBezTo>
                <a:cubicBezTo>
                  <a:pt x="456" y="2165"/>
                  <a:pt x="455" y="2163"/>
                  <a:pt x="454" y="2161"/>
                </a:cubicBezTo>
                <a:cubicBezTo>
                  <a:pt x="452" y="2157"/>
                  <a:pt x="450" y="2152"/>
                  <a:pt x="447" y="2147"/>
                </a:cubicBezTo>
                <a:cubicBezTo>
                  <a:pt x="446" y="2145"/>
                  <a:pt x="445" y="2142"/>
                  <a:pt x="444" y="2140"/>
                </a:cubicBezTo>
                <a:cubicBezTo>
                  <a:pt x="442" y="2136"/>
                  <a:pt x="440" y="2132"/>
                  <a:pt x="439" y="2128"/>
                </a:cubicBezTo>
                <a:cubicBezTo>
                  <a:pt x="437" y="2125"/>
                  <a:pt x="436" y="2122"/>
                  <a:pt x="435" y="2120"/>
                </a:cubicBezTo>
                <a:cubicBezTo>
                  <a:pt x="433" y="2116"/>
                  <a:pt x="432" y="2112"/>
                  <a:pt x="430" y="2108"/>
                </a:cubicBezTo>
                <a:cubicBezTo>
                  <a:pt x="429" y="2105"/>
                  <a:pt x="427" y="2103"/>
                  <a:pt x="426" y="2100"/>
                </a:cubicBezTo>
                <a:cubicBezTo>
                  <a:pt x="425" y="2096"/>
                  <a:pt x="423" y="2092"/>
                  <a:pt x="422" y="2089"/>
                </a:cubicBezTo>
                <a:cubicBezTo>
                  <a:pt x="420" y="2086"/>
                  <a:pt x="419" y="2083"/>
                  <a:pt x="418" y="2080"/>
                </a:cubicBezTo>
                <a:cubicBezTo>
                  <a:pt x="416" y="2076"/>
                  <a:pt x="415" y="2072"/>
                  <a:pt x="414" y="2069"/>
                </a:cubicBezTo>
                <a:cubicBezTo>
                  <a:pt x="412" y="2066"/>
                  <a:pt x="411" y="2063"/>
                  <a:pt x="410" y="2060"/>
                </a:cubicBezTo>
                <a:cubicBezTo>
                  <a:pt x="409" y="2056"/>
                  <a:pt x="407" y="2052"/>
                  <a:pt x="406" y="2049"/>
                </a:cubicBezTo>
                <a:cubicBezTo>
                  <a:pt x="405" y="2046"/>
                  <a:pt x="404" y="2043"/>
                  <a:pt x="402" y="2040"/>
                </a:cubicBezTo>
                <a:cubicBezTo>
                  <a:pt x="401" y="2036"/>
                  <a:pt x="400" y="2032"/>
                  <a:pt x="398" y="2028"/>
                </a:cubicBezTo>
                <a:cubicBezTo>
                  <a:pt x="397" y="2025"/>
                  <a:pt x="396" y="2023"/>
                  <a:pt x="395" y="2020"/>
                </a:cubicBezTo>
                <a:cubicBezTo>
                  <a:pt x="394" y="2016"/>
                  <a:pt x="392" y="2012"/>
                  <a:pt x="391" y="2008"/>
                </a:cubicBezTo>
                <a:cubicBezTo>
                  <a:pt x="390" y="2005"/>
                  <a:pt x="389" y="2002"/>
                  <a:pt x="388" y="2000"/>
                </a:cubicBezTo>
                <a:cubicBezTo>
                  <a:pt x="387" y="1995"/>
                  <a:pt x="385" y="1991"/>
                  <a:pt x="384" y="1987"/>
                </a:cubicBezTo>
                <a:cubicBezTo>
                  <a:pt x="383" y="1985"/>
                  <a:pt x="382" y="1982"/>
                  <a:pt x="381" y="1979"/>
                </a:cubicBezTo>
                <a:cubicBezTo>
                  <a:pt x="380" y="1975"/>
                  <a:pt x="378" y="1970"/>
                  <a:pt x="377" y="1966"/>
                </a:cubicBezTo>
                <a:cubicBezTo>
                  <a:pt x="376" y="1964"/>
                  <a:pt x="375" y="1961"/>
                  <a:pt x="375" y="1959"/>
                </a:cubicBezTo>
                <a:cubicBezTo>
                  <a:pt x="373" y="1954"/>
                  <a:pt x="372" y="1948"/>
                  <a:pt x="370" y="1943"/>
                </a:cubicBezTo>
                <a:cubicBezTo>
                  <a:pt x="370" y="1941"/>
                  <a:pt x="369" y="1940"/>
                  <a:pt x="369" y="1938"/>
                </a:cubicBezTo>
                <a:cubicBezTo>
                  <a:pt x="367" y="1931"/>
                  <a:pt x="365" y="1924"/>
                  <a:pt x="363" y="1918"/>
                </a:cubicBezTo>
                <a:cubicBezTo>
                  <a:pt x="363" y="1917"/>
                  <a:pt x="362" y="1917"/>
                  <a:pt x="362" y="1916"/>
                </a:cubicBezTo>
                <a:cubicBezTo>
                  <a:pt x="360" y="1910"/>
                  <a:pt x="359" y="1903"/>
                  <a:pt x="357" y="1897"/>
                </a:cubicBezTo>
                <a:cubicBezTo>
                  <a:pt x="356" y="1895"/>
                  <a:pt x="356" y="1893"/>
                  <a:pt x="355" y="1890"/>
                </a:cubicBezTo>
                <a:cubicBezTo>
                  <a:pt x="354" y="1886"/>
                  <a:pt x="353" y="1882"/>
                  <a:pt x="352" y="1878"/>
                </a:cubicBezTo>
                <a:cubicBezTo>
                  <a:pt x="353" y="1880"/>
                  <a:pt x="355" y="1881"/>
                  <a:pt x="356" y="1882"/>
                </a:cubicBezTo>
                <a:close/>
                <a:moveTo>
                  <a:pt x="484" y="2219"/>
                </a:moveTo>
                <a:cubicBezTo>
                  <a:pt x="487" y="2223"/>
                  <a:pt x="491" y="2226"/>
                  <a:pt x="495" y="2229"/>
                </a:cubicBezTo>
                <a:cubicBezTo>
                  <a:pt x="500" y="2234"/>
                  <a:pt x="506" y="2240"/>
                  <a:pt x="512" y="2245"/>
                </a:cubicBezTo>
                <a:cubicBezTo>
                  <a:pt x="516" y="2249"/>
                  <a:pt x="520" y="2252"/>
                  <a:pt x="524" y="2255"/>
                </a:cubicBezTo>
                <a:cubicBezTo>
                  <a:pt x="530" y="2260"/>
                  <a:pt x="536" y="2265"/>
                  <a:pt x="541" y="2270"/>
                </a:cubicBezTo>
                <a:cubicBezTo>
                  <a:pt x="546" y="2274"/>
                  <a:pt x="550" y="2277"/>
                  <a:pt x="554" y="2281"/>
                </a:cubicBezTo>
                <a:cubicBezTo>
                  <a:pt x="560" y="2285"/>
                  <a:pt x="565" y="2290"/>
                  <a:pt x="571" y="2294"/>
                </a:cubicBezTo>
                <a:cubicBezTo>
                  <a:pt x="575" y="2298"/>
                  <a:pt x="580" y="2301"/>
                  <a:pt x="584" y="2305"/>
                </a:cubicBezTo>
                <a:cubicBezTo>
                  <a:pt x="590" y="2309"/>
                  <a:pt x="595" y="2313"/>
                  <a:pt x="601" y="2318"/>
                </a:cubicBezTo>
                <a:cubicBezTo>
                  <a:pt x="605" y="2321"/>
                  <a:pt x="610" y="2324"/>
                  <a:pt x="615" y="2328"/>
                </a:cubicBezTo>
                <a:cubicBezTo>
                  <a:pt x="620" y="2332"/>
                  <a:pt x="626" y="2336"/>
                  <a:pt x="631" y="2340"/>
                </a:cubicBezTo>
                <a:cubicBezTo>
                  <a:pt x="636" y="2344"/>
                  <a:pt x="641" y="2347"/>
                  <a:pt x="645" y="2350"/>
                </a:cubicBezTo>
                <a:cubicBezTo>
                  <a:pt x="651" y="2354"/>
                  <a:pt x="657" y="2358"/>
                  <a:pt x="662" y="2362"/>
                </a:cubicBezTo>
                <a:cubicBezTo>
                  <a:pt x="667" y="2365"/>
                  <a:pt x="672" y="2368"/>
                  <a:pt x="677" y="2372"/>
                </a:cubicBezTo>
                <a:cubicBezTo>
                  <a:pt x="683" y="2375"/>
                  <a:pt x="688" y="2379"/>
                  <a:pt x="694" y="2383"/>
                </a:cubicBezTo>
                <a:cubicBezTo>
                  <a:pt x="699" y="2386"/>
                  <a:pt x="704" y="2389"/>
                  <a:pt x="709" y="2392"/>
                </a:cubicBezTo>
                <a:cubicBezTo>
                  <a:pt x="714" y="2396"/>
                  <a:pt x="720" y="2400"/>
                  <a:pt x="726" y="2403"/>
                </a:cubicBezTo>
                <a:cubicBezTo>
                  <a:pt x="731" y="2406"/>
                  <a:pt x="736" y="2409"/>
                  <a:pt x="741" y="2412"/>
                </a:cubicBezTo>
                <a:cubicBezTo>
                  <a:pt x="747" y="2416"/>
                  <a:pt x="753" y="2419"/>
                  <a:pt x="759" y="2422"/>
                </a:cubicBezTo>
                <a:cubicBezTo>
                  <a:pt x="764" y="2425"/>
                  <a:pt x="769" y="2428"/>
                  <a:pt x="774" y="2431"/>
                </a:cubicBezTo>
                <a:cubicBezTo>
                  <a:pt x="780" y="2434"/>
                  <a:pt x="786" y="2438"/>
                  <a:pt x="792" y="2441"/>
                </a:cubicBezTo>
                <a:cubicBezTo>
                  <a:pt x="797" y="2444"/>
                  <a:pt x="802" y="2447"/>
                  <a:pt x="807" y="2449"/>
                </a:cubicBezTo>
                <a:cubicBezTo>
                  <a:pt x="813" y="2452"/>
                  <a:pt x="820" y="2456"/>
                  <a:pt x="826" y="2459"/>
                </a:cubicBezTo>
                <a:cubicBezTo>
                  <a:pt x="831" y="2461"/>
                  <a:pt x="836" y="2464"/>
                  <a:pt x="841" y="2466"/>
                </a:cubicBezTo>
                <a:cubicBezTo>
                  <a:pt x="847" y="2470"/>
                  <a:pt x="854" y="2473"/>
                  <a:pt x="861" y="2476"/>
                </a:cubicBezTo>
                <a:cubicBezTo>
                  <a:pt x="866" y="2478"/>
                  <a:pt x="870" y="2481"/>
                  <a:pt x="875" y="2483"/>
                </a:cubicBezTo>
                <a:cubicBezTo>
                  <a:pt x="882" y="2486"/>
                  <a:pt x="889" y="2489"/>
                  <a:pt x="897" y="2493"/>
                </a:cubicBezTo>
                <a:cubicBezTo>
                  <a:pt x="901" y="2495"/>
                  <a:pt x="905" y="2497"/>
                  <a:pt x="910" y="2499"/>
                </a:cubicBezTo>
                <a:cubicBezTo>
                  <a:pt x="919" y="2502"/>
                  <a:pt x="927" y="2506"/>
                  <a:pt x="936" y="2510"/>
                </a:cubicBezTo>
                <a:cubicBezTo>
                  <a:pt x="939" y="2511"/>
                  <a:pt x="942" y="2512"/>
                  <a:pt x="945" y="2513"/>
                </a:cubicBezTo>
                <a:cubicBezTo>
                  <a:pt x="957" y="2518"/>
                  <a:pt x="968" y="2523"/>
                  <a:pt x="980" y="2527"/>
                </a:cubicBezTo>
                <a:cubicBezTo>
                  <a:pt x="986" y="2534"/>
                  <a:pt x="992" y="2540"/>
                  <a:pt x="998" y="2547"/>
                </a:cubicBezTo>
                <a:cubicBezTo>
                  <a:pt x="999" y="2548"/>
                  <a:pt x="1000" y="2549"/>
                  <a:pt x="1001" y="2550"/>
                </a:cubicBezTo>
                <a:cubicBezTo>
                  <a:pt x="1006" y="2556"/>
                  <a:pt x="1012" y="2561"/>
                  <a:pt x="1017" y="2567"/>
                </a:cubicBezTo>
                <a:cubicBezTo>
                  <a:pt x="1019" y="2569"/>
                  <a:pt x="1022" y="2571"/>
                  <a:pt x="1024" y="2574"/>
                </a:cubicBezTo>
                <a:cubicBezTo>
                  <a:pt x="1028" y="2578"/>
                  <a:pt x="1032" y="2582"/>
                  <a:pt x="1037" y="2587"/>
                </a:cubicBezTo>
                <a:cubicBezTo>
                  <a:pt x="1039" y="2589"/>
                  <a:pt x="1042" y="2592"/>
                  <a:pt x="1044" y="2594"/>
                </a:cubicBezTo>
                <a:cubicBezTo>
                  <a:pt x="1048" y="2598"/>
                  <a:pt x="1052" y="2602"/>
                  <a:pt x="1056" y="2606"/>
                </a:cubicBezTo>
                <a:cubicBezTo>
                  <a:pt x="1059" y="2609"/>
                  <a:pt x="1062" y="2611"/>
                  <a:pt x="1065" y="2614"/>
                </a:cubicBezTo>
                <a:cubicBezTo>
                  <a:pt x="1069" y="2618"/>
                  <a:pt x="1072" y="2621"/>
                  <a:pt x="1076" y="2625"/>
                </a:cubicBezTo>
                <a:cubicBezTo>
                  <a:pt x="1079" y="2628"/>
                  <a:pt x="1082" y="2630"/>
                  <a:pt x="1085" y="2633"/>
                </a:cubicBezTo>
                <a:cubicBezTo>
                  <a:pt x="1089" y="2636"/>
                  <a:pt x="1093" y="2640"/>
                  <a:pt x="1097" y="2644"/>
                </a:cubicBezTo>
                <a:cubicBezTo>
                  <a:pt x="1100" y="2646"/>
                  <a:pt x="1103" y="2649"/>
                  <a:pt x="1106" y="2651"/>
                </a:cubicBezTo>
                <a:cubicBezTo>
                  <a:pt x="1110" y="2655"/>
                  <a:pt x="1114" y="2658"/>
                  <a:pt x="1118" y="2662"/>
                </a:cubicBezTo>
                <a:cubicBezTo>
                  <a:pt x="1121" y="2664"/>
                  <a:pt x="1124" y="2667"/>
                  <a:pt x="1127" y="2670"/>
                </a:cubicBezTo>
                <a:cubicBezTo>
                  <a:pt x="1131" y="2673"/>
                  <a:pt x="1135" y="2676"/>
                  <a:pt x="1139" y="2680"/>
                </a:cubicBezTo>
                <a:cubicBezTo>
                  <a:pt x="1142" y="2682"/>
                  <a:pt x="1145" y="2685"/>
                  <a:pt x="1148" y="2687"/>
                </a:cubicBezTo>
                <a:cubicBezTo>
                  <a:pt x="1152" y="2691"/>
                  <a:pt x="1156" y="2694"/>
                  <a:pt x="1160" y="2697"/>
                </a:cubicBezTo>
                <a:cubicBezTo>
                  <a:pt x="1163" y="2700"/>
                  <a:pt x="1166" y="2702"/>
                  <a:pt x="1170" y="2705"/>
                </a:cubicBezTo>
                <a:cubicBezTo>
                  <a:pt x="1174" y="2708"/>
                  <a:pt x="1178" y="2711"/>
                  <a:pt x="1182" y="2714"/>
                </a:cubicBezTo>
                <a:cubicBezTo>
                  <a:pt x="1185" y="2717"/>
                  <a:pt x="1188" y="2719"/>
                  <a:pt x="1191" y="2721"/>
                </a:cubicBezTo>
                <a:cubicBezTo>
                  <a:pt x="1196" y="2725"/>
                  <a:pt x="1200" y="2728"/>
                  <a:pt x="1204" y="2731"/>
                </a:cubicBezTo>
                <a:cubicBezTo>
                  <a:pt x="1207" y="2733"/>
                  <a:pt x="1210" y="2736"/>
                  <a:pt x="1214" y="2738"/>
                </a:cubicBezTo>
                <a:cubicBezTo>
                  <a:pt x="1218" y="2741"/>
                  <a:pt x="1222" y="2744"/>
                  <a:pt x="1227" y="2747"/>
                </a:cubicBezTo>
                <a:cubicBezTo>
                  <a:pt x="1230" y="2750"/>
                  <a:pt x="1233" y="2752"/>
                  <a:pt x="1236" y="2754"/>
                </a:cubicBezTo>
                <a:cubicBezTo>
                  <a:pt x="1241" y="2757"/>
                  <a:pt x="1245" y="2760"/>
                  <a:pt x="1250" y="2764"/>
                </a:cubicBezTo>
                <a:cubicBezTo>
                  <a:pt x="1253" y="2766"/>
                  <a:pt x="1256" y="2768"/>
                  <a:pt x="1259" y="2770"/>
                </a:cubicBezTo>
                <a:cubicBezTo>
                  <a:pt x="1264" y="2773"/>
                  <a:pt x="1269" y="2777"/>
                  <a:pt x="1274" y="2780"/>
                </a:cubicBezTo>
                <a:cubicBezTo>
                  <a:pt x="1277" y="2782"/>
                  <a:pt x="1279" y="2783"/>
                  <a:pt x="1282" y="2785"/>
                </a:cubicBezTo>
                <a:cubicBezTo>
                  <a:pt x="1289" y="2789"/>
                  <a:pt x="1296" y="2794"/>
                  <a:pt x="1303" y="2798"/>
                </a:cubicBezTo>
                <a:cubicBezTo>
                  <a:pt x="1303" y="2799"/>
                  <a:pt x="1304" y="2799"/>
                  <a:pt x="1305" y="2800"/>
                </a:cubicBezTo>
                <a:cubicBezTo>
                  <a:pt x="1305" y="2800"/>
                  <a:pt x="1305" y="2800"/>
                  <a:pt x="1305" y="2800"/>
                </a:cubicBezTo>
                <a:cubicBezTo>
                  <a:pt x="1304" y="2800"/>
                  <a:pt x="1303" y="2800"/>
                  <a:pt x="1302" y="2799"/>
                </a:cubicBezTo>
                <a:cubicBezTo>
                  <a:pt x="1298" y="2799"/>
                  <a:pt x="1293" y="2798"/>
                  <a:pt x="1288" y="2797"/>
                </a:cubicBezTo>
                <a:cubicBezTo>
                  <a:pt x="1282" y="2796"/>
                  <a:pt x="1276" y="2795"/>
                  <a:pt x="1269" y="2794"/>
                </a:cubicBezTo>
                <a:cubicBezTo>
                  <a:pt x="1265" y="2794"/>
                  <a:pt x="1260" y="2793"/>
                  <a:pt x="1255" y="2792"/>
                </a:cubicBezTo>
                <a:cubicBezTo>
                  <a:pt x="1249" y="2791"/>
                  <a:pt x="1243" y="2790"/>
                  <a:pt x="1237" y="2789"/>
                </a:cubicBezTo>
                <a:cubicBezTo>
                  <a:pt x="1232" y="2788"/>
                  <a:pt x="1227" y="2787"/>
                  <a:pt x="1223" y="2786"/>
                </a:cubicBezTo>
                <a:cubicBezTo>
                  <a:pt x="1217" y="2785"/>
                  <a:pt x="1211" y="2784"/>
                  <a:pt x="1205" y="2782"/>
                </a:cubicBezTo>
                <a:cubicBezTo>
                  <a:pt x="1200" y="2781"/>
                  <a:pt x="1195" y="2780"/>
                  <a:pt x="1190" y="2779"/>
                </a:cubicBezTo>
                <a:cubicBezTo>
                  <a:pt x="1184" y="2778"/>
                  <a:pt x="1179" y="2777"/>
                  <a:pt x="1173" y="2775"/>
                </a:cubicBezTo>
                <a:cubicBezTo>
                  <a:pt x="1168" y="2774"/>
                  <a:pt x="1163" y="2773"/>
                  <a:pt x="1158" y="2772"/>
                </a:cubicBezTo>
                <a:cubicBezTo>
                  <a:pt x="1152" y="2770"/>
                  <a:pt x="1147" y="2769"/>
                  <a:pt x="1141" y="2768"/>
                </a:cubicBezTo>
                <a:cubicBezTo>
                  <a:pt x="1136" y="2766"/>
                  <a:pt x="1131" y="2765"/>
                  <a:pt x="1126" y="2764"/>
                </a:cubicBezTo>
                <a:cubicBezTo>
                  <a:pt x="1121" y="2762"/>
                  <a:pt x="1115" y="2761"/>
                  <a:pt x="1109" y="2759"/>
                </a:cubicBezTo>
                <a:cubicBezTo>
                  <a:pt x="1104" y="2758"/>
                  <a:pt x="1099" y="2756"/>
                  <a:pt x="1095" y="2755"/>
                </a:cubicBezTo>
                <a:cubicBezTo>
                  <a:pt x="1089" y="2753"/>
                  <a:pt x="1083" y="2752"/>
                  <a:pt x="1078" y="2750"/>
                </a:cubicBezTo>
                <a:cubicBezTo>
                  <a:pt x="1073" y="2748"/>
                  <a:pt x="1068" y="2747"/>
                  <a:pt x="1063" y="2745"/>
                </a:cubicBezTo>
                <a:cubicBezTo>
                  <a:pt x="1058" y="2744"/>
                  <a:pt x="1052" y="2742"/>
                  <a:pt x="1046" y="2740"/>
                </a:cubicBezTo>
                <a:cubicBezTo>
                  <a:pt x="1042" y="2738"/>
                  <a:pt x="1037" y="2737"/>
                  <a:pt x="1032" y="2735"/>
                </a:cubicBezTo>
                <a:cubicBezTo>
                  <a:pt x="1026" y="2733"/>
                  <a:pt x="1021" y="2731"/>
                  <a:pt x="1015" y="2729"/>
                </a:cubicBezTo>
                <a:cubicBezTo>
                  <a:pt x="1010" y="2728"/>
                  <a:pt x="1006" y="2726"/>
                  <a:pt x="1001" y="2724"/>
                </a:cubicBezTo>
                <a:cubicBezTo>
                  <a:pt x="995" y="2722"/>
                  <a:pt x="990" y="2720"/>
                  <a:pt x="984" y="2718"/>
                </a:cubicBezTo>
                <a:cubicBezTo>
                  <a:pt x="980" y="2716"/>
                  <a:pt x="975" y="2715"/>
                  <a:pt x="970" y="2713"/>
                </a:cubicBezTo>
                <a:cubicBezTo>
                  <a:pt x="965" y="2711"/>
                  <a:pt x="959" y="2708"/>
                  <a:pt x="953" y="2706"/>
                </a:cubicBezTo>
                <a:cubicBezTo>
                  <a:pt x="949" y="2704"/>
                  <a:pt x="944" y="2702"/>
                  <a:pt x="940" y="2701"/>
                </a:cubicBezTo>
                <a:cubicBezTo>
                  <a:pt x="934" y="2698"/>
                  <a:pt x="928" y="2696"/>
                  <a:pt x="922" y="2693"/>
                </a:cubicBezTo>
                <a:cubicBezTo>
                  <a:pt x="918" y="2691"/>
                  <a:pt x="914" y="2690"/>
                  <a:pt x="910" y="2688"/>
                </a:cubicBezTo>
                <a:cubicBezTo>
                  <a:pt x="903" y="2685"/>
                  <a:pt x="897" y="2682"/>
                  <a:pt x="891" y="2679"/>
                </a:cubicBezTo>
                <a:cubicBezTo>
                  <a:pt x="887" y="2677"/>
                  <a:pt x="884" y="2676"/>
                  <a:pt x="880" y="2674"/>
                </a:cubicBezTo>
                <a:cubicBezTo>
                  <a:pt x="872" y="2671"/>
                  <a:pt x="865" y="2667"/>
                  <a:pt x="858" y="2663"/>
                </a:cubicBezTo>
                <a:cubicBezTo>
                  <a:pt x="855" y="2662"/>
                  <a:pt x="853" y="2661"/>
                  <a:pt x="850" y="2660"/>
                </a:cubicBezTo>
                <a:cubicBezTo>
                  <a:pt x="840" y="2655"/>
                  <a:pt x="831" y="2650"/>
                  <a:pt x="821" y="2645"/>
                </a:cubicBezTo>
                <a:cubicBezTo>
                  <a:pt x="812" y="2637"/>
                  <a:pt x="803" y="2629"/>
                  <a:pt x="795" y="2621"/>
                </a:cubicBezTo>
                <a:cubicBezTo>
                  <a:pt x="792" y="2619"/>
                  <a:pt x="790" y="2617"/>
                  <a:pt x="787" y="2614"/>
                </a:cubicBezTo>
                <a:cubicBezTo>
                  <a:pt x="781" y="2609"/>
                  <a:pt x="775" y="2603"/>
                  <a:pt x="769" y="2597"/>
                </a:cubicBezTo>
                <a:cubicBezTo>
                  <a:pt x="765" y="2594"/>
                  <a:pt x="762" y="2591"/>
                  <a:pt x="759" y="2587"/>
                </a:cubicBezTo>
                <a:cubicBezTo>
                  <a:pt x="754" y="2582"/>
                  <a:pt x="749" y="2577"/>
                  <a:pt x="743" y="2572"/>
                </a:cubicBezTo>
                <a:cubicBezTo>
                  <a:pt x="740" y="2569"/>
                  <a:pt x="736" y="2565"/>
                  <a:pt x="733" y="2561"/>
                </a:cubicBezTo>
                <a:cubicBezTo>
                  <a:pt x="728" y="2557"/>
                  <a:pt x="723" y="2552"/>
                  <a:pt x="719" y="2547"/>
                </a:cubicBezTo>
                <a:cubicBezTo>
                  <a:pt x="715" y="2543"/>
                  <a:pt x="712" y="2539"/>
                  <a:pt x="708" y="2535"/>
                </a:cubicBezTo>
                <a:cubicBezTo>
                  <a:pt x="704" y="2531"/>
                  <a:pt x="699" y="2526"/>
                  <a:pt x="695" y="2521"/>
                </a:cubicBezTo>
                <a:cubicBezTo>
                  <a:pt x="691" y="2517"/>
                  <a:pt x="688" y="2513"/>
                  <a:pt x="684" y="2509"/>
                </a:cubicBezTo>
                <a:cubicBezTo>
                  <a:pt x="680" y="2504"/>
                  <a:pt x="675" y="2499"/>
                  <a:pt x="671" y="2494"/>
                </a:cubicBezTo>
                <a:cubicBezTo>
                  <a:pt x="668" y="2490"/>
                  <a:pt x="664" y="2486"/>
                  <a:pt x="661" y="2482"/>
                </a:cubicBezTo>
                <a:cubicBezTo>
                  <a:pt x="657" y="2477"/>
                  <a:pt x="653" y="2472"/>
                  <a:pt x="648" y="2467"/>
                </a:cubicBezTo>
                <a:cubicBezTo>
                  <a:pt x="645" y="2463"/>
                  <a:pt x="642" y="2459"/>
                  <a:pt x="638" y="2455"/>
                </a:cubicBezTo>
                <a:cubicBezTo>
                  <a:pt x="634" y="2450"/>
                  <a:pt x="630" y="2445"/>
                  <a:pt x="626" y="2439"/>
                </a:cubicBezTo>
                <a:cubicBezTo>
                  <a:pt x="623" y="2435"/>
                  <a:pt x="620" y="2431"/>
                  <a:pt x="617" y="2427"/>
                </a:cubicBezTo>
                <a:cubicBezTo>
                  <a:pt x="613" y="2422"/>
                  <a:pt x="609" y="2416"/>
                  <a:pt x="605" y="2411"/>
                </a:cubicBezTo>
                <a:cubicBezTo>
                  <a:pt x="602" y="2407"/>
                  <a:pt x="598" y="2403"/>
                  <a:pt x="595" y="2399"/>
                </a:cubicBezTo>
                <a:cubicBezTo>
                  <a:pt x="592" y="2393"/>
                  <a:pt x="588" y="2388"/>
                  <a:pt x="584" y="2383"/>
                </a:cubicBezTo>
                <a:cubicBezTo>
                  <a:pt x="581" y="2378"/>
                  <a:pt x="578" y="2374"/>
                  <a:pt x="575" y="2370"/>
                </a:cubicBezTo>
                <a:cubicBezTo>
                  <a:pt x="571" y="2364"/>
                  <a:pt x="567" y="2359"/>
                  <a:pt x="564" y="2353"/>
                </a:cubicBezTo>
                <a:cubicBezTo>
                  <a:pt x="561" y="2349"/>
                  <a:pt x="558" y="2345"/>
                  <a:pt x="555" y="2340"/>
                </a:cubicBezTo>
                <a:cubicBezTo>
                  <a:pt x="551" y="2335"/>
                  <a:pt x="548" y="2329"/>
                  <a:pt x="544" y="2323"/>
                </a:cubicBezTo>
                <a:cubicBezTo>
                  <a:pt x="541" y="2319"/>
                  <a:pt x="539" y="2315"/>
                  <a:pt x="536" y="2311"/>
                </a:cubicBezTo>
                <a:cubicBezTo>
                  <a:pt x="532" y="2305"/>
                  <a:pt x="529" y="2299"/>
                  <a:pt x="525" y="2293"/>
                </a:cubicBezTo>
                <a:cubicBezTo>
                  <a:pt x="523" y="2289"/>
                  <a:pt x="520" y="2285"/>
                  <a:pt x="518" y="2280"/>
                </a:cubicBezTo>
                <a:cubicBezTo>
                  <a:pt x="514" y="2274"/>
                  <a:pt x="510" y="2267"/>
                  <a:pt x="506" y="2261"/>
                </a:cubicBezTo>
                <a:cubicBezTo>
                  <a:pt x="504" y="2257"/>
                  <a:pt x="502" y="2253"/>
                  <a:pt x="500" y="2250"/>
                </a:cubicBezTo>
                <a:cubicBezTo>
                  <a:pt x="495" y="2242"/>
                  <a:pt x="491" y="2234"/>
                  <a:pt x="487" y="2226"/>
                </a:cubicBezTo>
                <a:cubicBezTo>
                  <a:pt x="485" y="2223"/>
                  <a:pt x="484" y="2221"/>
                  <a:pt x="483" y="2219"/>
                </a:cubicBezTo>
                <a:cubicBezTo>
                  <a:pt x="483" y="2218"/>
                  <a:pt x="483" y="2218"/>
                  <a:pt x="483" y="2218"/>
                </a:cubicBezTo>
                <a:cubicBezTo>
                  <a:pt x="483" y="2218"/>
                  <a:pt x="484" y="2219"/>
                  <a:pt x="484" y="2219"/>
                </a:cubicBezTo>
                <a:close/>
                <a:moveTo>
                  <a:pt x="1288" y="2775"/>
                </a:moveTo>
                <a:cubicBezTo>
                  <a:pt x="1286" y="2773"/>
                  <a:pt x="1283" y="2771"/>
                  <a:pt x="1280" y="2770"/>
                </a:cubicBezTo>
                <a:cubicBezTo>
                  <a:pt x="1275" y="2766"/>
                  <a:pt x="1270" y="2763"/>
                  <a:pt x="1265" y="2760"/>
                </a:cubicBezTo>
                <a:cubicBezTo>
                  <a:pt x="1262" y="2758"/>
                  <a:pt x="1259" y="2756"/>
                  <a:pt x="1256" y="2754"/>
                </a:cubicBezTo>
                <a:cubicBezTo>
                  <a:pt x="1252" y="2750"/>
                  <a:pt x="1247" y="2747"/>
                  <a:pt x="1243" y="2744"/>
                </a:cubicBezTo>
                <a:cubicBezTo>
                  <a:pt x="1239" y="2742"/>
                  <a:pt x="1236" y="2740"/>
                  <a:pt x="1233" y="2737"/>
                </a:cubicBezTo>
                <a:cubicBezTo>
                  <a:pt x="1229" y="2734"/>
                  <a:pt x="1225" y="2731"/>
                  <a:pt x="1220" y="2728"/>
                </a:cubicBezTo>
                <a:cubicBezTo>
                  <a:pt x="1217" y="2726"/>
                  <a:pt x="1214" y="2723"/>
                  <a:pt x="1211" y="2721"/>
                </a:cubicBezTo>
                <a:cubicBezTo>
                  <a:pt x="1207" y="2718"/>
                  <a:pt x="1202" y="2715"/>
                  <a:pt x="1198" y="2712"/>
                </a:cubicBezTo>
                <a:cubicBezTo>
                  <a:pt x="1195" y="2709"/>
                  <a:pt x="1192" y="2707"/>
                  <a:pt x="1189" y="2704"/>
                </a:cubicBezTo>
                <a:cubicBezTo>
                  <a:pt x="1185" y="2701"/>
                  <a:pt x="1181" y="2698"/>
                  <a:pt x="1177" y="2695"/>
                </a:cubicBezTo>
                <a:cubicBezTo>
                  <a:pt x="1173" y="2692"/>
                  <a:pt x="1170" y="2690"/>
                  <a:pt x="1167" y="2687"/>
                </a:cubicBezTo>
                <a:cubicBezTo>
                  <a:pt x="1163" y="2684"/>
                  <a:pt x="1159" y="2681"/>
                  <a:pt x="1155" y="2678"/>
                </a:cubicBezTo>
                <a:cubicBezTo>
                  <a:pt x="1152" y="2675"/>
                  <a:pt x="1149" y="2672"/>
                  <a:pt x="1146" y="2670"/>
                </a:cubicBezTo>
                <a:cubicBezTo>
                  <a:pt x="1142" y="2667"/>
                  <a:pt x="1138" y="2663"/>
                  <a:pt x="1134" y="2660"/>
                </a:cubicBezTo>
                <a:cubicBezTo>
                  <a:pt x="1131" y="2657"/>
                  <a:pt x="1128" y="2655"/>
                  <a:pt x="1125" y="2652"/>
                </a:cubicBezTo>
                <a:cubicBezTo>
                  <a:pt x="1121" y="2649"/>
                  <a:pt x="1117" y="2645"/>
                  <a:pt x="1113" y="2642"/>
                </a:cubicBezTo>
                <a:cubicBezTo>
                  <a:pt x="1110" y="2639"/>
                  <a:pt x="1107" y="2637"/>
                  <a:pt x="1104" y="2634"/>
                </a:cubicBezTo>
                <a:cubicBezTo>
                  <a:pt x="1100" y="2630"/>
                  <a:pt x="1096" y="2627"/>
                  <a:pt x="1093" y="2624"/>
                </a:cubicBezTo>
                <a:cubicBezTo>
                  <a:pt x="1090" y="2621"/>
                  <a:pt x="1087" y="2618"/>
                  <a:pt x="1084" y="2615"/>
                </a:cubicBezTo>
                <a:cubicBezTo>
                  <a:pt x="1080" y="2612"/>
                  <a:pt x="1076" y="2608"/>
                  <a:pt x="1073" y="2605"/>
                </a:cubicBezTo>
                <a:cubicBezTo>
                  <a:pt x="1070" y="2602"/>
                  <a:pt x="1067" y="2599"/>
                  <a:pt x="1064" y="2596"/>
                </a:cubicBezTo>
                <a:cubicBezTo>
                  <a:pt x="1060" y="2593"/>
                  <a:pt x="1056" y="2589"/>
                  <a:pt x="1053" y="2586"/>
                </a:cubicBezTo>
                <a:cubicBezTo>
                  <a:pt x="1050" y="2583"/>
                  <a:pt x="1047" y="2580"/>
                  <a:pt x="1044" y="2577"/>
                </a:cubicBezTo>
                <a:cubicBezTo>
                  <a:pt x="1040" y="2573"/>
                  <a:pt x="1037" y="2570"/>
                  <a:pt x="1033" y="2566"/>
                </a:cubicBezTo>
                <a:cubicBezTo>
                  <a:pt x="1030" y="2563"/>
                  <a:pt x="1027" y="2560"/>
                  <a:pt x="1025" y="2557"/>
                </a:cubicBezTo>
                <a:cubicBezTo>
                  <a:pt x="1021" y="2554"/>
                  <a:pt x="1017" y="2550"/>
                  <a:pt x="1013" y="2546"/>
                </a:cubicBezTo>
                <a:cubicBezTo>
                  <a:pt x="1011" y="2543"/>
                  <a:pt x="1008" y="2540"/>
                  <a:pt x="1006" y="2538"/>
                </a:cubicBezTo>
                <a:cubicBezTo>
                  <a:pt x="1005" y="2537"/>
                  <a:pt x="1005" y="2537"/>
                  <a:pt x="1004" y="2536"/>
                </a:cubicBezTo>
                <a:cubicBezTo>
                  <a:pt x="1005" y="2536"/>
                  <a:pt x="1005" y="2536"/>
                  <a:pt x="1006" y="2537"/>
                </a:cubicBezTo>
                <a:cubicBezTo>
                  <a:pt x="1013" y="2539"/>
                  <a:pt x="1020" y="2541"/>
                  <a:pt x="1027" y="2544"/>
                </a:cubicBezTo>
                <a:cubicBezTo>
                  <a:pt x="1030" y="2545"/>
                  <a:pt x="1032" y="2546"/>
                  <a:pt x="1035" y="2547"/>
                </a:cubicBezTo>
                <a:cubicBezTo>
                  <a:pt x="1040" y="2548"/>
                  <a:pt x="1045" y="2550"/>
                  <a:pt x="1050" y="2551"/>
                </a:cubicBezTo>
                <a:cubicBezTo>
                  <a:pt x="1053" y="2552"/>
                  <a:pt x="1056" y="2553"/>
                  <a:pt x="1059" y="2554"/>
                </a:cubicBezTo>
                <a:cubicBezTo>
                  <a:pt x="1063" y="2556"/>
                  <a:pt x="1068" y="2557"/>
                  <a:pt x="1072" y="2558"/>
                </a:cubicBezTo>
                <a:cubicBezTo>
                  <a:pt x="1076" y="2560"/>
                  <a:pt x="1079" y="2561"/>
                  <a:pt x="1082" y="2562"/>
                </a:cubicBezTo>
                <a:cubicBezTo>
                  <a:pt x="1087" y="2563"/>
                  <a:pt x="1091" y="2564"/>
                  <a:pt x="1095" y="2565"/>
                </a:cubicBezTo>
                <a:cubicBezTo>
                  <a:pt x="1099" y="2566"/>
                  <a:pt x="1102" y="2567"/>
                  <a:pt x="1106" y="2568"/>
                </a:cubicBezTo>
                <a:cubicBezTo>
                  <a:pt x="1110" y="2569"/>
                  <a:pt x="1114" y="2571"/>
                  <a:pt x="1118" y="2572"/>
                </a:cubicBezTo>
                <a:cubicBezTo>
                  <a:pt x="1122" y="2573"/>
                  <a:pt x="1125" y="2574"/>
                  <a:pt x="1129" y="2575"/>
                </a:cubicBezTo>
                <a:cubicBezTo>
                  <a:pt x="1133" y="2576"/>
                  <a:pt x="1137" y="2577"/>
                  <a:pt x="1141" y="2578"/>
                </a:cubicBezTo>
                <a:cubicBezTo>
                  <a:pt x="1145" y="2579"/>
                  <a:pt x="1149" y="2580"/>
                  <a:pt x="1152" y="2580"/>
                </a:cubicBezTo>
                <a:cubicBezTo>
                  <a:pt x="1156" y="2581"/>
                  <a:pt x="1160" y="2582"/>
                  <a:pt x="1165" y="2583"/>
                </a:cubicBezTo>
                <a:cubicBezTo>
                  <a:pt x="1168" y="2584"/>
                  <a:pt x="1172" y="2585"/>
                  <a:pt x="1175" y="2586"/>
                </a:cubicBezTo>
                <a:cubicBezTo>
                  <a:pt x="1180" y="2587"/>
                  <a:pt x="1184" y="2588"/>
                  <a:pt x="1188" y="2589"/>
                </a:cubicBezTo>
                <a:cubicBezTo>
                  <a:pt x="1192" y="2590"/>
                  <a:pt x="1195" y="2590"/>
                  <a:pt x="1199" y="2591"/>
                </a:cubicBezTo>
                <a:cubicBezTo>
                  <a:pt x="1203" y="2592"/>
                  <a:pt x="1207" y="2593"/>
                  <a:pt x="1211" y="2594"/>
                </a:cubicBezTo>
                <a:cubicBezTo>
                  <a:pt x="1215" y="2594"/>
                  <a:pt x="1219" y="2595"/>
                  <a:pt x="1222" y="2596"/>
                </a:cubicBezTo>
                <a:cubicBezTo>
                  <a:pt x="1227" y="2597"/>
                  <a:pt x="1231" y="2598"/>
                  <a:pt x="1235" y="2598"/>
                </a:cubicBezTo>
                <a:cubicBezTo>
                  <a:pt x="1239" y="2599"/>
                  <a:pt x="1242" y="2600"/>
                  <a:pt x="1246" y="2600"/>
                </a:cubicBezTo>
                <a:cubicBezTo>
                  <a:pt x="1250" y="2601"/>
                  <a:pt x="1254" y="2602"/>
                  <a:pt x="1259" y="2603"/>
                </a:cubicBezTo>
                <a:cubicBezTo>
                  <a:pt x="1262" y="2603"/>
                  <a:pt x="1266" y="2604"/>
                  <a:pt x="1269" y="2604"/>
                </a:cubicBezTo>
                <a:cubicBezTo>
                  <a:pt x="1274" y="2605"/>
                  <a:pt x="1278" y="2606"/>
                  <a:pt x="1283" y="2606"/>
                </a:cubicBezTo>
                <a:cubicBezTo>
                  <a:pt x="1286" y="2607"/>
                  <a:pt x="1290" y="2608"/>
                  <a:pt x="1293" y="2608"/>
                </a:cubicBezTo>
                <a:cubicBezTo>
                  <a:pt x="1298" y="2609"/>
                  <a:pt x="1303" y="2609"/>
                  <a:pt x="1308" y="2610"/>
                </a:cubicBezTo>
                <a:cubicBezTo>
                  <a:pt x="1311" y="2610"/>
                  <a:pt x="1314" y="2611"/>
                  <a:pt x="1317" y="2611"/>
                </a:cubicBezTo>
                <a:cubicBezTo>
                  <a:pt x="1325" y="2612"/>
                  <a:pt x="1332" y="2613"/>
                  <a:pt x="1340" y="2614"/>
                </a:cubicBezTo>
                <a:cubicBezTo>
                  <a:pt x="1342" y="2614"/>
                  <a:pt x="1344" y="2615"/>
                  <a:pt x="1346" y="2615"/>
                </a:cubicBezTo>
                <a:cubicBezTo>
                  <a:pt x="1352" y="2615"/>
                  <a:pt x="1357" y="2616"/>
                  <a:pt x="1363" y="2617"/>
                </a:cubicBezTo>
                <a:cubicBezTo>
                  <a:pt x="1367" y="2620"/>
                  <a:pt x="1371" y="2624"/>
                  <a:pt x="1374" y="2627"/>
                </a:cubicBezTo>
                <a:cubicBezTo>
                  <a:pt x="1375" y="2628"/>
                  <a:pt x="1376" y="2629"/>
                  <a:pt x="1377" y="2630"/>
                </a:cubicBezTo>
                <a:cubicBezTo>
                  <a:pt x="1383" y="2635"/>
                  <a:pt x="1388" y="2639"/>
                  <a:pt x="1393" y="2644"/>
                </a:cubicBezTo>
                <a:cubicBezTo>
                  <a:pt x="1394" y="2645"/>
                  <a:pt x="1395" y="2646"/>
                  <a:pt x="1396" y="2646"/>
                </a:cubicBezTo>
                <a:cubicBezTo>
                  <a:pt x="1400" y="2650"/>
                  <a:pt x="1404" y="2654"/>
                  <a:pt x="1409" y="2658"/>
                </a:cubicBezTo>
                <a:cubicBezTo>
                  <a:pt x="1410" y="2659"/>
                  <a:pt x="1412" y="2661"/>
                  <a:pt x="1414" y="2663"/>
                </a:cubicBezTo>
                <a:cubicBezTo>
                  <a:pt x="1418" y="2665"/>
                  <a:pt x="1421" y="2668"/>
                  <a:pt x="1424" y="2671"/>
                </a:cubicBezTo>
                <a:cubicBezTo>
                  <a:pt x="1427" y="2673"/>
                  <a:pt x="1429" y="2675"/>
                  <a:pt x="1431" y="2677"/>
                </a:cubicBezTo>
                <a:cubicBezTo>
                  <a:pt x="1434" y="2679"/>
                  <a:pt x="1437" y="2682"/>
                  <a:pt x="1440" y="2685"/>
                </a:cubicBezTo>
                <a:cubicBezTo>
                  <a:pt x="1443" y="2687"/>
                  <a:pt x="1445" y="2688"/>
                  <a:pt x="1447" y="2690"/>
                </a:cubicBezTo>
                <a:cubicBezTo>
                  <a:pt x="1450" y="2693"/>
                  <a:pt x="1453" y="2695"/>
                  <a:pt x="1456" y="2698"/>
                </a:cubicBezTo>
                <a:cubicBezTo>
                  <a:pt x="1459" y="2700"/>
                  <a:pt x="1461" y="2702"/>
                  <a:pt x="1464" y="2703"/>
                </a:cubicBezTo>
                <a:cubicBezTo>
                  <a:pt x="1467" y="2706"/>
                  <a:pt x="1470" y="2708"/>
                  <a:pt x="1473" y="2711"/>
                </a:cubicBezTo>
                <a:cubicBezTo>
                  <a:pt x="1475" y="2712"/>
                  <a:pt x="1478" y="2714"/>
                  <a:pt x="1480" y="2716"/>
                </a:cubicBezTo>
                <a:cubicBezTo>
                  <a:pt x="1483" y="2719"/>
                  <a:pt x="1486" y="2721"/>
                  <a:pt x="1489" y="2723"/>
                </a:cubicBezTo>
                <a:cubicBezTo>
                  <a:pt x="1492" y="2725"/>
                  <a:pt x="1494" y="2727"/>
                  <a:pt x="1497" y="2729"/>
                </a:cubicBezTo>
                <a:cubicBezTo>
                  <a:pt x="1500" y="2731"/>
                  <a:pt x="1503" y="2733"/>
                  <a:pt x="1506" y="2736"/>
                </a:cubicBezTo>
                <a:cubicBezTo>
                  <a:pt x="1509" y="2738"/>
                  <a:pt x="1511" y="2739"/>
                  <a:pt x="1514" y="2741"/>
                </a:cubicBezTo>
                <a:cubicBezTo>
                  <a:pt x="1517" y="2743"/>
                  <a:pt x="1520" y="2746"/>
                  <a:pt x="1523" y="2748"/>
                </a:cubicBezTo>
                <a:cubicBezTo>
                  <a:pt x="1525" y="2750"/>
                  <a:pt x="1528" y="2752"/>
                  <a:pt x="1531" y="2753"/>
                </a:cubicBezTo>
                <a:cubicBezTo>
                  <a:pt x="1534" y="2756"/>
                  <a:pt x="1537" y="2758"/>
                  <a:pt x="1540" y="2760"/>
                </a:cubicBezTo>
                <a:cubicBezTo>
                  <a:pt x="1542" y="2762"/>
                  <a:pt x="1545" y="2763"/>
                  <a:pt x="1548" y="2765"/>
                </a:cubicBezTo>
                <a:cubicBezTo>
                  <a:pt x="1551" y="2767"/>
                  <a:pt x="1554" y="2769"/>
                  <a:pt x="1557" y="2772"/>
                </a:cubicBezTo>
                <a:cubicBezTo>
                  <a:pt x="1560" y="2773"/>
                  <a:pt x="1562" y="2775"/>
                  <a:pt x="1565" y="2777"/>
                </a:cubicBezTo>
                <a:cubicBezTo>
                  <a:pt x="1568" y="2779"/>
                  <a:pt x="1571" y="2781"/>
                  <a:pt x="1574" y="2783"/>
                </a:cubicBezTo>
                <a:cubicBezTo>
                  <a:pt x="1577" y="2785"/>
                  <a:pt x="1580" y="2787"/>
                  <a:pt x="1582" y="2788"/>
                </a:cubicBezTo>
                <a:cubicBezTo>
                  <a:pt x="1586" y="2790"/>
                  <a:pt x="1589" y="2792"/>
                  <a:pt x="1592" y="2794"/>
                </a:cubicBezTo>
                <a:cubicBezTo>
                  <a:pt x="1595" y="2796"/>
                  <a:pt x="1597" y="2798"/>
                  <a:pt x="1600" y="2799"/>
                </a:cubicBezTo>
                <a:cubicBezTo>
                  <a:pt x="1603" y="2801"/>
                  <a:pt x="1607" y="2804"/>
                  <a:pt x="1610" y="2806"/>
                </a:cubicBezTo>
                <a:cubicBezTo>
                  <a:pt x="1613" y="2807"/>
                  <a:pt x="1615" y="2809"/>
                  <a:pt x="1618" y="2810"/>
                </a:cubicBezTo>
                <a:cubicBezTo>
                  <a:pt x="1618" y="2810"/>
                  <a:pt x="1618" y="2811"/>
                  <a:pt x="1618" y="2811"/>
                </a:cubicBezTo>
                <a:cubicBezTo>
                  <a:pt x="1616" y="2811"/>
                  <a:pt x="1614" y="2811"/>
                  <a:pt x="1612" y="2811"/>
                </a:cubicBezTo>
                <a:cubicBezTo>
                  <a:pt x="1608" y="2811"/>
                  <a:pt x="1604" y="2812"/>
                  <a:pt x="1601" y="2812"/>
                </a:cubicBezTo>
                <a:cubicBezTo>
                  <a:pt x="1595" y="2812"/>
                  <a:pt x="1589" y="2813"/>
                  <a:pt x="1582" y="2813"/>
                </a:cubicBezTo>
                <a:cubicBezTo>
                  <a:pt x="1579" y="2813"/>
                  <a:pt x="1575" y="2813"/>
                  <a:pt x="1572" y="2813"/>
                </a:cubicBezTo>
                <a:cubicBezTo>
                  <a:pt x="1565" y="2814"/>
                  <a:pt x="1559" y="2814"/>
                  <a:pt x="1552" y="2814"/>
                </a:cubicBezTo>
                <a:cubicBezTo>
                  <a:pt x="1549" y="2814"/>
                  <a:pt x="1546" y="2814"/>
                  <a:pt x="1543" y="2814"/>
                </a:cubicBezTo>
                <a:cubicBezTo>
                  <a:pt x="1534" y="2814"/>
                  <a:pt x="1524" y="2814"/>
                  <a:pt x="1515" y="2814"/>
                </a:cubicBezTo>
                <a:cubicBezTo>
                  <a:pt x="1507" y="2814"/>
                  <a:pt x="1499" y="2814"/>
                  <a:pt x="1492" y="2814"/>
                </a:cubicBezTo>
                <a:cubicBezTo>
                  <a:pt x="1489" y="2814"/>
                  <a:pt x="1487" y="2814"/>
                  <a:pt x="1484" y="2814"/>
                </a:cubicBezTo>
                <a:cubicBezTo>
                  <a:pt x="1479" y="2814"/>
                  <a:pt x="1474" y="2814"/>
                  <a:pt x="1469" y="2814"/>
                </a:cubicBezTo>
                <a:cubicBezTo>
                  <a:pt x="1466" y="2814"/>
                  <a:pt x="1463" y="2813"/>
                  <a:pt x="1460" y="2813"/>
                </a:cubicBezTo>
                <a:cubicBezTo>
                  <a:pt x="1455" y="2813"/>
                  <a:pt x="1451" y="2813"/>
                  <a:pt x="1447" y="2813"/>
                </a:cubicBezTo>
                <a:cubicBezTo>
                  <a:pt x="1443" y="2813"/>
                  <a:pt x="1440" y="2813"/>
                  <a:pt x="1436" y="2812"/>
                </a:cubicBezTo>
                <a:cubicBezTo>
                  <a:pt x="1432" y="2812"/>
                  <a:pt x="1428" y="2812"/>
                  <a:pt x="1424" y="2812"/>
                </a:cubicBezTo>
                <a:cubicBezTo>
                  <a:pt x="1420" y="2811"/>
                  <a:pt x="1417" y="2811"/>
                  <a:pt x="1413" y="2811"/>
                </a:cubicBezTo>
                <a:cubicBezTo>
                  <a:pt x="1409" y="2811"/>
                  <a:pt x="1405" y="2810"/>
                  <a:pt x="1401" y="2810"/>
                </a:cubicBezTo>
                <a:cubicBezTo>
                  <a:pt x="1398" y="2810"/>
                  <a:pt x="1394" y="2810"/>
                  <a:pt x="1391" y="2809"/>
                </a:cubicBezTo>
                <a:cubicBezTo>
                  <a:pt x="1387" y="2809"/>
                  <a:pt x="1383" y="2809"/>
                  <a:pt x="1379" y="2808"/>
                </a:cubicBezTo>
                <a:cubicBezTo>
                  <a:pt x="1375" y="2808"/>
                  <a:pt x="1372" y="2808"/>
                  <a:pt x="1368" y="2807"/>
                </a:cubicBezTo>
                <a:cubicBezTo>
                  <a:pt x="1364" y="2807"/>
                  <a:pt x="1360" y="2807"/>
                  <a:pt x="1356" y="2806"/>
                </a:cubicBezTo>
                <a:cubicBezTo>
                  <a:pt x="1353" y="2806"/>
                  <a:pt x="1349" y="2805"/>
                  <a:pt x="1346" y="2805"/>
                </a:cubicBezTo>
                <a:cubicBezTo>
                  <a:pt x="1342" y="2805"/>
                  <a:pt x="1338" y="2804"/>
                  <a:pt x="1334" y="2804"/>
                </a:cubicBezTo>
                <a:cubicBezTo>
                  <a:pt x="1327" y="2799"/>
                  <a:pt x="1319" y="2794"/>
                  <a:pt x="1311" y="2790"/>
                </a:cubicBezTo>
                <a:cubicBezTo>
                  <a:pt x="1311" y="2789"/>
                  <a:pt x="1310" y="2789"/>
                  <a:pt x="1309" y="2788"/>
                </a:cubicBezTo>
                <a:cubicBezTo>
                  <a:pt x="1302" y="2784"/>
                  <a:pt x="1295" y="2779"/>
                  <a:pt x="1288" y="2775"/>
                </a:cubicBezTo>
                <a:close/>
                <a:moveTo>
                  <a:pt x="1605" y="2788"/>
                </a:moveTo>
                <a:cubicBezTo>
                  <a:pt x="1603" y="2787"/>
                  <a:pt x="1602" y="2786"/>
                  <a:pt x="1600" y="2785"/>
                </a:cubicBezTo>
                <a:cubicBezTo>
                  <a:pt x="1596" y="2783"/>
                  <a:pt x="1592" y="2780"/>
                  <a:pt x="1588" y="2777"/>
                </a:cubicBezTo>
                <a:cubicBezTo>
                  <a:pt x="1585" y="2776"/>
                  <a:pt x="1583" y="2774"/>
                  <a:pt x="1581" y="2773"/>
                </a:cubicBezTo>
                <a:cubicBezTo>
                  <a:pt x="1577" y="2771"/>
                  <a:pt x="1574" y="2768"/>
                  <a:pt x="1570" y="2766"/>
                </a:cubicBezTo>
                <a:cubicBezTo>
                  <a:pt x="1568" y="2764"/>
                  <a:pt x="1565" y="2763"/>
                  <a:pt x="1563" y="2761"/>
                </a:cubicBezTo>
                <a:cubicBezTo>
                  <a:pt x="1560" y="2759"/>
                  <a:pt x="1556" y="2757"/>
                  <a:pt x="1553" y="2754"/>
                </a:cubicBezTo>
                <a:cubicBezTo>
                  <a:pt x="1551" y="2753"/>
                  <a:pt x="1548" y="2751"/>
                  <a:pt x="1546" y="2749"/>
                </a:cubicBezTo>
                <a:cubicBezTo>
                  <a:pt x="1542" y="2747"/>
                  <a:pt x="1539" y="2745"/>
                  <a:pt x="1536" y="2743"/>
                </a:cubicBezTo>
                <a:cubicBezTo>
                  <a:pt x="1534" y="2741"/>
                  <a:pt x="1531" y="2739"/>
                  <a:pt x="1529" y="2737"/>
                </a:cubicBezTo>
                <a:cubicBezTo>
                  <a:pt x="1526" y="2735"/>
                  <a:pt x="1522" y="2733"/>
                  <a:pt x="1519" y="2731"/>
                </a:cubicBezTo>
                <a:cubicBezTo>
                  <a:pt x="1517" y="2729"/>
                  <a:pt x="1514" y="2727"/>
                  <a:pt x="1512" y="2725"/>
                </a:cubicBezTo>
                <a:cubicBezTo>
                  <a:pt x="1509" y="2723"/>
                  <a:pt x="1506" y="2721"/>
                  <a:pt x="1503" y="2718"/>
                </a:cubicBezTo>
                <a:cubicBezTo>
                  <a:pt x="1500" y="2716"/>
                  <a:pt x="1498" y="2715"/>
                  <a:pt x="1495" y="2713"/>
                </a:cubicBezTo>
                <a:cubicBezTo>
                  <a:pt x="1492" y="2710"/>
                  <a:pt x="1489" y="2708"/>
                  <a:pt x="1486" y="2706"/>
                </a:cubicBezTo>
                <a:cubicBezTo>
                  <a:pt x="1484" y="2704"/>
                  <a:pt x="1481" y="2702"/>
                  <a:pt x="1479" y="2700"/>
                </a:cubicBezTo>
                <a:cubicBezTo>
                  <a:pt x="1476" y="2698"/>
                  <a:pt x="1473" y="2695"/>
                  <a:pt x="1470" y="2693"/>
                </a:cubicBezTo>
                <a:cubicBezTo>
                  <a:pt x="1467" y="2691"/>
                  <a:pt x="1465" y="2689"/>
                  <a:pt x="1463" y="2687"/>
                </a:cubicBezTo>
                <a:cubicBezTo>
                  <a:pt x="1460" y="2685"/>
                  <a:pt x="1457" y="2682"/>
                  <a:pt x="1454" y="2680"/>
                </a:cubicBezTo>
                <a:cubicBezTo>
                  <a:pt x="1451" y="2678"/>
                  <a:pt x="1449" y="2676"/>
                  <a:pt x="1447" y="2674"/>
                </a:cubicBezTo>
                <a:cubicBezTo>
                  <a:pt x="1444" y="2672"/>
                  <a:pt x="1441" y="2669"/>
                  <a:pt x="1438" y="2667"/>
                </a:cubicBezTo>
                <a:cubicBezTo>
                  <a:pt x="1435" y="2665"/>
                  <a:pt x="1433" y="2663"/>
                  <a:pt x="1431" y="2661"/>
                </a:cubicBezTo>
                <a:cubicBezTo>
                  <a:pt x="1428" y="2658"/>
                  <a:pt x="1425" y="2656"/>
                  <a:pt x="1422" y="2653"/>
                </a:cubicBezTo>
                <a:cubicBezTo>
                  <a:pt x="1420" y="2651"/>
                  <a:pt x="1417" y="2649"/>
                  <a:pt x="1415" y="2647"/>
                </a:cubicBezTo>
                <a:cubicBezTo>
                  <a:pt x="1412" y="2645"/>
                  <a:pt x="1409" y="2642"/>
                  <a:pt x="1406" y="2640"/>
                </a:cubicBezTo>
                <a:cubicBezTo>
                  <a:pt x="1404" y="2638"/>
                  <a:pt x="1402" y="2636"/>
                  <a:pt x="1399" y="2634"/>
                </a:cubicBezTo>
                <a:cubicBezTo>
                  <a:pt x="1396" y="2631"/>
                  <a:pt x="1393" y="2628"/>
                  <a:pt x="1390" y="2626"/>
                </a:cubicBezTo>
                <a:cubicBezTo>
                  <a:pt x="1388" y="2624"/>
                  <a:pt x="1386" y="2622"/>
                  <a:pt x="1384" y="2620"/>
                </a:cubicBezTo>
                <a:cubicBezTo>
                  <a:pt x="1384" y="2619"/>
                  <a:pt x="1383" y="2619"/>
                  <a:pt x="1383" y="2618"/>
                </a:cubicBezTo>
                <a:cubicBezTo>
                  <a:pt x="1383" y="2618"/>
                  <a:pt x="1383" y="2618"/>
                  <a:pt x="1383" y="2618"/>
                </a:cubicBezTo>
                <a:cubicBezTo>
                  <a:pt x="1393" y="2619"/>
                  <a:pt x="1403" y="2620"/>
                  <a:pt x="1413" y="2621"/>
                </a:cubicBezTo>
                <a:cubicBezTo>
                  <a:pt x="1414" y="2621"/>
                  <a:pt x="1416" y="2621"/>
                  <a:pt x="1417" y="2621"/>
                </a:cubicBezTo>
                <a:cubicBezTo>
                  <a:pt x="1427" y="2622"/>
                  <a:pt x="1436" y="2622"/>
                  <a:pt x="1446" y="2623"/>
                </a:cubicBezTo>
                <a:cubicBezTo>
                  <a:pt x="1448" y="2623"/>
                  <a:pt x="1450" y="2623"/>
                  <a:pt x="1451" y="2623"/>
                </a:cubicBezTo>
                <a:cubicBezTo>
                  <a:pt x="1461" y="2623"/>
                  <a:pt x="1471" y="2624"/>
                  <a:pt x="1480" y="2624"/>
                </a:cubicBezTo>
                <a:cubicBezTo>
                  <a:pt x="1482" y="2624"/>
                  <a:pt x="1483" y="2624"/>
                  <a:pt x="1484" y="2624"/>
                </a:cubicBezTo>
                <a:cubicBezTo>
                  <a:pt x="1494" y="2624"/>
                  <a:pt x="1504" y="2624"/>
                  <a:pt x="1515" y="2624"/>
                </a:cubicBezTo>
                <a:cubicBezTo>
                  <a:pt x="1527" y="2624"/>
                  <a:pt x="1539" y="2624"/>
                  <a:pt x="1551" y="2624"/>
                </a:cubicBezTo>
                <a:cubicBezTo>
                  <a:pt x="1555" y="2624"/>
                  <a:pt x="1560" y="2623"/>
                  <a:pt x="1564" y="2623"/>
                </a:cubicBezTo>
                <a:cubicBezTo>
                  <a:pt x="1572" y="2623"/>
                  <a:pt x="1580" y="2623"/>
                  <a:pt x="1588" y="2622"/>
                </a:cubicBezTo>
                <a:cubicBezTo>
                  <a:pt x="1593" y="2622"/>
                  <a:pt x="1598" y="2622"/>
                  <a:pt x="1604" y="2621"/>
                </a:cubicBezTo>
                <a:cubicBezTo>
                  <a:pt x="1610" y="2621"/>
                  <a:pt x="1617" y="2621"/>
                  <a:pt x="1624" y="2620"/>
                </a:cubicBezTo>
                <a:cubicBezTo>
                  <a:pt x="1630" y="2620"/>
                  <a:pt x="1636" y="2619"/>
                  <a:pt x="1641" y="2619"/>
                </a:cubicBezTo>
                <a:cubicBezTo>
                  <a:pt x="1647" y="2618"/>
                  <a:pt x="1653" y="2618"/>
                  <a:pt x="1659" y="2617"/>
                </a:cubicBezTo>
                <a:cubicBezTo>
                  <a:pt x="1659" y="2617"/>
                  <a:pt x="1659" y="2617"/>
                  <a:pt x="1659" y="2617"/>
                </a:cubicBezTo>
                <a:cubicBezTo>
                  <a:pt x="1659" y="2617"/>
                  <a:pt x="1659" y="2617"/>
                  <a:pt x="1659" y="2617"/>
                </a:cubicBezTo>
                <a:cubicBezTo>
                  <a:pt x="1665" y="2623"/>
                  <a:pt x="1671" y="2628"/>
                  <a:pt x="1676" y="2633"/>
                </a:cubicBezTo>
                <a:cubicBezTo>
                  <a:pt x="1679" y="2635"/>
                  <a:pt x="1680" y="2637"/>
                  <a:pt x="1683" y="2639"/>
                </a:cubicBezTo>
                <a:cubicBezTo>
                  <a:pt x="1691" y="2646"/>
                  <a:pt x="1699" y="2653"/>
                  <a:pt x="1707" y="2660"/>
                </a:cubicBezTo>
                <a:cubicBezTo>
                  <a:pt x="1710" y="2662"/>
                  <a:pt x="1712" y="2665"/>
                  <a:pt x="1715" y="2667"/>
                </a:cubicBezTo>
                <a:cubicBezTo>
                  <a:pt x="1721" y="2672"/>
                  <a:pt x="1726" y="2677"/>
                  <a:pt x="1732" y="2681"/>
                </a:cubicBezTo>
                <a:cubicBezTo>
                  <a:pt x="1735" y="2684"/>
                  <a:pt x="1739" y="2687"/>
                  <a:pt x="1742" y="2690"/>
                </a:cubicBezTo>
                <a:cubicBezTo>
                  <a:pt x="1747" y="2694"/>
                  <a:pt x="1752" y="2698"/>
                  <a:pt x="1758" y="2702"/>
                </a:cubicBezTo>
                <a:cubicBezTo>
                  <a:pt x="1761" y="2705"/>
                  <a:pt x="1765" y="2708"/>
                  <a:pt x="1769" y="2711"/>
                </a:cubicBezTo>
                <a:cubicBezTo>
                  <a:pt x="1774" y="2714"/>
                  <a:pt x="1779" y="2718"/>
                  <a:pt x="1784" y="2722"/>
                </a:cubicBezTo>
                <a:cubicBezTo>
                  <a:pt x="1787" y="2725"/>
                  <a:pt x="1791" y="2728"/>
                  <a:pt x="1795" y="2731"/>
                </a:cubicBezTo>
                <a:cubicBezTo>
                  <a:pt x="1800" y="2734"/>
                  <a:pt x="1805" y="2738"/>
                  <a:pt x="1810" y="2742"/>
                </a:cubicBezTo>
                <a:cubicBezTo>
                  <a:pt x="1814" y="2745"/>
                  <a:pt x="1818" y="2747"/>
                  <a:pt x="1822" y="2750"/>
                </a:cubicBezTo>
                <a:cubicBezTo>
                  <a:pt x="1827" y="2754"/>
                  <a:pt x="1832" y="2757"/>
                  <a:pt x="1837" y="2761"/>
                </a:cubicBezTo>
                <a:cubicBezTo>
                  <a:pt x="1841" y="2763"/>
                  <a:pt x="1845" y="2766"/>
                  <a:pt x="1849" y="2769"/>
                </a:cubicBezTo>
                <a:cubicBezTo>
                  <a:pt x="1852" y="2771"/>
                  <a:pt x="1855" y="2773"/>
                  <a:pt x="1858" y="2775"/>
                </a:cubicBezTo>
                <a:cubicBezTo>
                  <a:pt x="1855" y="2776"/>
                  <a:pt x="1852" y="2776"/>
                  <a:pt x="1850" y="2777"/>
                </a:cubicBezTo>
                <a:cubicBezTo>
                  <a:pt x="1845" y="2778"/>
                  <a:pt x="1841" y="2779"/>
                  <a:pt x="1837" y="2780"/>
                </a:cubicBezTo>
                <a:cubicBezTo>
                  <a:pt x="1832" y="2781"/>
                  <a:pt x="1827" y="2782"/>
                  <a:pt x="1822" y="2783"/>
                </a:cubicBezTo>
                <a:cubicBezTo>
                  <a:pt x="1817" y="2784"/>
                  <a:pt x="1813" y="2785"/>
                  <a:pt x="1809" y="2786"/>
                </a:cubicBezTo>
                <a:cubicBezTo>
                  <a:pt x="1804" y="2787"/>
                  <a:pt x="1799" y="2788"/>
                  <a:pt x="1793" y="2788"/>
                </a:cubicBezTo>
                <a:cubicBezTo>
                  <a:pt x="1789" y="2789"/>
                  <a:pt x="1785" y="2790"/>
                  <a:pt x="1781" y="2791"/>
                </a:cubicBezTo>
                <a:cubicBezTo>
                  <a:pt x="1775" y="2792"/>
                  <a:pt x="1770" y="2793"/>
                  <a:pt x="1765" y="2794"/>
                </a:cubicBezTo>
                <a:cubicBezTo>
                  <a:pt x="1761" y="2794"/>
                  <a:pt x="1756" y="2795"/>
                  <a:pt x="1752" y="2796"/>
                </a:cubicBezTo>
                <a:cubicBezTo>
                  <a:pt x="1747" y="2797"/>
                  <a:pt x="1741" y="2797"/>
                  <a:pt x="1736" y="2798"/>
                </a:cubicBezTo>
                <a:cubicBezTo>
                  <a:pt x="1732" y="2799"/>
                  <a:pt x="1728" y="2799"/>
                  <a:pt x="1724" y="2800"/>
                </a:cubicBezTo>
                <a:cubicBezTo>
                  <a:pt x="1718" y="2801"/>
                  <a:pt x="1712" y="2801"/>
                  <a:pt x="1706" y="2802"/>
                </a:cubicBezTo>
                <a:cubicBezTo>
                  <a:pt x="1702" y="2803"/>
                  <a:pt x="1699" y="2803"/>
                  <a:pt x="1695" y="2804"/>
                </a:cubicBezTo>
                <a:cubicBezTo>
                  <a:pt x="1687" y="2805"/>
                  <a:pt x="1679" y="2805"/>
                  <a:pt x="1671" y="2806"/>
                </a:cubicBezTo>
                <a:cubicBezTo>
                  <a:pt x="1669" y="2807"/>
                  <a:pt x="1667" y="2807"/>
                  <a:pt x="1665" y="2807"/>
                </a:cubicBezTo>
                <a:cubicBezTo>
                  <a:pt x="1656" y="2808"/>
                  <a:pt x="1648" y="2809"/>
                  <a:pt x="1639" y="2809"/>
                </a:cubicBezTo>
                <a:cubicBezTo>
                  <a:pt x="1635" y="2807"/>
                  <a:pt x="1632" y="2805"/>
                  <a:pt x="1628" y="2802"/>
                </a:cubicBezTo>
                <a:cubicBezTo>
                  <a:pt x="1626" y="2801"/>
                  <a:pt x="1624" y="2800"/>
                  <a:pt x="1622" y="2799"/>
                </a:cubicBezTo>
                <a:cubicBezTo>
                  <a:pt x="1617" y="2796"/>
                  <a:pt x="1611" y="2792"/>
                  <a:pt x="1605" y="2788"/>
                </a:cubicBezTo>
                <a:close/>
                <a:moveTo>
                  <a:pt x="1853" y="2757"/>
                </a:moveTo>
                <a:cubicBezTo>
                  <a:pt x="1852" y="2756"/>
                  <a:pt x="1850" y="2755"/>
                  <a:pt x="1848" y="2754"/>
                </a:cubicBezTo>
                <a:cubicBezTo>
                  <a:pt x="1839" y="2748"/>
                  <a:pt x="1830" y="2741"/>
                  <a:pt x="1821" y="2735"/>
                </a:cubicBezTo>
                <a:cubicBezTo>
                  <a:pt x="1819" y="2733"/>
                  <a:pt x="1816" y="2731"/>
                  <a:pt x="1814" y="2730"/>
                </a:cubicBezTo>
                <a:cubicBezTo>
                  <a:pt x="1808" y="2725"/>
                  <a:pt x="1801" y="2720"/>
                  <a:pt x="1795" y="2716"/>
                </a:cubicBezTo>
                <a:cubicBezTo>
                  <a:pt x="1792" y="2713"/>
                  <a:pt x="1788" y="2711"/>
                  <a:pt x="1785" y="2708"/>
                </a:cubicBezTo>
                <a:cubicBezTo>
                  <a:pt x="1780" y="2704"/>
                  <a:pt x="1774" y="2700"/>
                  <a:pt x="1769" y="2696"/>
                </a:cubicBezTo>
                <a:cubicBezTo>
                  <a:pt x="1766" y="2693"/>
                  <a:pt x="1762" y="2690"/>
                  <a:pt x="1759" y="2687"/>
                </a:cubicBezTo>
                <a:cubicBezTo>
                  <a:pt x="1754" y="2683"/>
                  <a:pt x="1749" y="2679"/>
                  <a:pt x="1744" y="2675"/>
                </a:cubicBezTo>
                <a:cubicBezTo>
                  <a:pt x="1740" y="2672"/>
                  <a:pt x="1737" y="2669"/>
                  <a:pt x="1733" y="2666"/>
                </a:cubicBezTo>
                <a:cubicBezTo>
                  <a:pt x="1728" y="2662"/>
                  <a:pt x="1723" y="2658"/>
                  <a:pt x="1719" y="2654"/>
                </a:cubicBezTo>
                <a:cubicBezTo>
                  <a:pt x="1715" y="2651"/>
                  <a:pt x="1712" y="2648"/>
                  <a:pt x="1708" y="2645"/>
                </a:cubicBezTo>
                <a:cubicBezTo>
                  <a:pt x="1703" y="2641"/>
                  <a:pt x="1699" y="2637"/>
                  <a:pt x="1694" y="2633"/>
                </a:cubicBezTo>
                <a:cubicBezTo>
                  <a:pt x="1691" y="2630"/>
                  <a:pt x="1687" y="2626"/>
                  <a:pt x="1684" y="2623"/>
                </a:cubicBezTo>
                <a:cubicBezTo>
                  <a:pt x="1681" y="2621"/>
                  <a:pt x="1678" y="2618"/>
                  <a:pt x="1675" y="2616"/>
                </a:cubicBezTo>
                <a:cubicBezTo>
                  <a:pt x="1679" y="2615"/>
                  <a:pt x="1682" y="2615"/>
                  <a:pt x="1685" y="2615"/>
                </a:cubicBezTo>
                <a:cubicBezTo>
                  <a:pt x="1690" y="2614"/>
                  <a:pt x="1694" y="2613"/>
                  <a:pt x="1699" y="2613"/>
                </a:cubicBezTo>
                <a:cubicBezTo>
                  <a:pt x="1705" y="2612"/>
                  <a:pt x="1711" y="2611"/>
                  <a:pt x="1716" y="2611"/>
                </a:cubicBezTo>
                <a:cubicBezTo>
                  <a:pt x="1721" y="2610"/>
                  <a:pt x="1725" y="2610"/>
                  <a:pt x="1730" y="2609"/>
                </a:cubicBezTo>
                <a:cubicBezTo>
                  <a:pt x="1736" y="2608"/>
                  <a:pt x="1741" y="2607"/>
                  <a:pt x="1747" y="2606"/>
                </a:cubicBezTo>
                <a:cubicBezTo>
                  <a:pt x="1752" y="2606"/>
                  <a:pt x="1756" y="2605"/>
                  <a:pt x="1760" y="2604"/>
                </a:cubicBezTo>
                <a:cubicBezTo>
                  <a:pt x="1766" y="2603"/>
                  <a:pt x="1772" y="2602"/>
                  <a:pt x="1779" y="2601"/>
                </a:cubicBezTo>
                <a:cubicBezTo>
                  <a:pt x="1783" y="2600"/>
                  <a:pt x="1787" y="2600"/>
                  <a:pt x="1791" y="2599"/>
                </a:cubicBezTo>
                <a:cubicBezTo>
                  <a:pt x="1797" y="2598"/>
                  <a:pt x="1804" y="2596"/>
                  <a:pt x="1810" y="2595"/>
                </a:cubicBezTo>
                <a:cubicBezTo>
                  <a:pt x="1814" y="2594"/>
                  <a:pt x="1817" y="2594"/>
                  <a:pt x="1821" y="2593"/>
                </a:cubicBezTo>
                <a:cubicBezTo>
                  <a:pt x="1829" y="2591"/>
                  <a:pt x="1838" y="2590"/>
                  <a:pt x="1846" y="2588"/>
                </a:cubicBezTo>
                <a:cubicBezTo>
                  <a:pt x="1848" y="2587"/>
                  <a:pt x="1849" y="2587"/>
                  <a:pt x="1851" y="2587"/>
                </a:cubicBezTo>
                <a:cubicBezTo>
                  <a:pt x="1861" y="2584"/>
                  <a:pt x="1871" y="2582"/>
                  <a:pt x="1881" y="2579"/>
                </a:cubicBezTo>
                <a:cubicBezTo>
                  <a:pt x="1884" y="2579"/>
                  <a:pt x="1887" y="2578"/>
                  <a:pt x="1890" y="2577"/>
                </a:cubicBezTo>
                <a:cubicBezTo>
                  <a:pt x="1896" y="2576"/>
                  <a:pt x="1903" y="2574"/>
                  <a:pt x="1909" y="2572"/>
                </a:cubicBezTo>
                <a:cubicBezTo>
                  <a:pt x="1909" y="2572"/>
                  <a:pt x="1909" y="2572"/>
                  <a:pt x="1909" y="2572"/>
                </a:cubicBezTo>
                <a:cubicBezTo>
                  <a:pt x="1909" y="2572"/>
                  <a:pt x="1909" y="2572"/>
                  <a:pt x="1909" y="2572"/>
                </a:cubicBezTo>
                <a:cubicBezTo>
                  <a:pt x="1912" y="2575"/>
                  <a:pt x="1916" y="2579"/>
                  <a:pt x="1919" y="2582"/>
                </a:cubicBezTo>
                <a:cubicBezTo>
                  <a:pt x="1922" y="2585"/>
                  <a:pt x="1924" y="2587"/>
                  <a:pt x="1927" y="2590"/>
                </a:cubicBezTo>
                <a:cubicBezTo>
                  <a:pt x="1932" y="2595"/>
                  <a:pt x="1938" y="2601"/>
                  <a:pt x="1943" y="2606"/>
                </a:cubicBezTo>
                <a:cubicBezTo>
                  <a:pt x="1945" y="2608"/>
                  <a:pt x="1947" y="2609"/>
                  <a:pt x="1949" y="2611"/>
                </a:cubicBezTo>
                <a:cubicBezTo>
                  <a:pt x="1954" y="2617"/>
                  <a:pt x="1960" y="2622"/>
                  <a:pt x="1966" y="2627"/>
                </a:cubicBezTo>
                <a:cubicBezTo>
                  <a:pt x="1968" y="2629"/>
                  <a:pt x="1970" y="2632"/>
                  <a:pt x="1973" y="2634"/>
                </a:cubicBezTo>
                <a:cubicBezTo>
                  <a:pt x="1977" y="2638"/>
                  <a:pt x="1981" y="2641"/>
                  <a:pt x="1986" y="2645"/>
                </a:cubicBezTo>
                <a:cubicBezTo>
                  <a:pt x="1988" y="2648"/>
                  <a:pt x="1991" y="2650"/>
                  <a:pt x="1994" y="2653"/>
                </a:cubicBezTo>
                <a:cubicBezTo>
                  <a:pt x="1998" y="2656"/>
                  <a:pt x="2002" y="2660"/>
                  <a:pt x="2006" y="2663"/>
                </a:cubicBezTo>
                <a:cubicBezTo>
                  <a:pt x="2009" y="2666"/>
                  <a:pt x="2012" y="2668"/>
                  <a:pt x="2015" y="2671"/>
                </a:cubicBezTo>
                <a:cubicBezTo>
                  <a:pt x="2019" y="2674"/>
                  <a:pt x="2023" y="2677"/>
                  <a:pt x="2027" y="2680"/>
                </a:cubicBezTo>
                <a:cubicBezTo>
                  <a:pt x="2030" y="2683"/>
                  <a:pt x="2033" y="2685"/>
                  <a:pt x="2036" y="2688"/>
                </a:cubicBezTo>
                <a:cubicBezTo>
                  <a:pt x="2040" y="2691"/>
                  <a:pt x="2043" y="2694"/>
                  <a:pt x="2047" y="2697"/>
                </a:cubicBezTo>
                <a:cubicBezTo>
                  <a:pt x="2051" y="2700"/>
                  <a:pt x="2054" y="2702"/>
                  <a:pt x="2057" y="2705"/>
                </a:cubicBezTo>
                <a:cubicBezTo>
                  <a:pt x="2059" y="2707"/>
                  <a:pt x="2062" y="2709"/>
                  <a:pt x="2064" y="2711"/>
                </a:cubicBezTo>
                <a:cubicBezTo>
                  <a:pt x="2061" y="2712"/>
                  <a:pt x="2059" y="2713"/>
                  <a:pt x="2056" y="2714"/>
                </a:cubicBezTo>
                <a:cubicBezTo>
                  <a:pt x="2052" y="2715"/>
                  <a:pt x="2049" y="2717"/>
                  <a:pt x="2045" y="2718"/>
                </a:cubicBezTo>
                <a:cubicBezTo>
                  <a:pt x="2041" y="2720"/>
                  <a:pt x="2036" y="2721"/>
                  <a:pt x="2032" y="2723"/>
                </a:cubicBezTo>
                <a:cubicBezTo>
                  <a:pt x="2028" y="2724"/>
                  <a:pt x="2024" y="2726"/>
                  <a:pt x="2021" y="2727"/>
                </a:cubicBezTo>
                <a:cubicBezTo>
                  <a:pt x="2016" y="2729"/>
                  <a:pt x="2012" y="2730"/>
                  <a:pt x="2007" y="2732"/>
                </a:cubicBezTo>
                <a:cubicBezTo>
                  <a:pt x="2004" y="2733"/>
                  <a:pt x="2000" y="2734"/>
                  <a:pt x="1996" y="2735"/>
                </a:cubicBezTo>
                <a:cubicBezTo>
                  <a:pt x="1992" y="2737"/>
                  <a:pt x="1987" y="2738"/>
                  <a:pt x="1982" y="2740"/>
                </a:cubicBezTo>
                <a:cubicBezTo>
                  <a:pt x="1979" y="2741"/>
                  <a:pt x="1975" y="2742"/>
                  <a:pt x="1972" y="2744"/>
                </a:cubicBezTo>
                <a:cubicBezTo>
                  <a:pt x="1967" y="2745"/>
                  <a:pt x="1962" y="2747"/>
                  <a:pt x="1957" y="2748"/>
                </a:cubicBezTo>
                <a:cubicBezTo>
                  <a:pt x="1954" y="2749"/>
                  <a:pt x="1950" y="2750"/>
                  <a:pt x="1947" y="2751"/>
                </a:cubicBezTo>
                <a:cubicBezTo>
                  <a:pt x="1941" y="2753"/>
                  <a:pt x="1936" y="2755"/>
                  <a:pt x="1930" y="2756"/>
                </a:cubicBezTo>
                <a:cubicBezTo>
                  <a:pt x="1927" y="2757"/>
                  <a:pt x="1925" y="2758"/>
                  <a:pt x="1922" y="2758"/>
                </a:cubicBezTo>
                <a:cubicBezTo>
                  <a:pt x="1914" y="2761"/>
                  <a:pt x="1906" y="2763"/>
                  <a:pt x="1898" y="2765"/>
                </a:cubicBezTo>
                <a:cubicBezTo>
                  <a:pt x="1894" y="2766"/>
                  <a:pt x="1891" y="2767"/>
                  <a:pt x="1888" y="2767"/>
                </a:cubicBezTo>
                <a:cubicBezTo>
                  <a:pt x="1883" y="2769"/>
                  <a:pt x="1879" y="2770"/>
                  <a:pt x="1874" y="2771"/>
                </a:cubicBezTo>
                <a:cubicBezTo>
                  <a:pt x="1867" y="2767"/>
                  <a:pt x="1860" y="2762"/>
                  <a:pt x="1853" y="2757"/>
                </a:cubicBezTo>
                <a:close/>
                <a:moveTo>
                  <a:pt x="2057" y="2690"/>
                </a:moveTo>
                <a:cubicBezTo>
                  <a:pt x="2051" y="2685"/>
                  <a:pt x="2045" y="2680"/>
                  <a:pt x="2038" y="2675"/>
                </a:cubicBezTo>
                <a:cubicBezTo>
                  <a:pt x="2038" y="2674"/>
                  <a:pt x="2037" y="2673"/>
                  <a:pt x="2036" y="2673"/>
                </a:cubicBezTo>
                <a:cubicBezTo>
                  <a:pt x="2029" y="2667"/>
                  <a:pt x="2023" y="2662"/>
                  <a:pt x="2016" y="2656"/>
                </a:cubicBezTo>
                <a:cubicBezTo>
                  <a:pt x="2014" y="2654"/>
                  <a:pt x="2012" y="2652"/>
                  <a:pt x="2010" y="2650"/>
                </a:cubicBezTo>
                <a:cubicBezTo>
                  <a:pt x="2005" y="2646"/>
                  <a:pt x="2001" y="2642"/>
                  <a:pt x="1996" y="2639"/>
                </a:cubicBezTo>
                <a:cubicBezTo>
                  <a:pt x="1993" y="2636"/>
                  <a:pt x="1991" y="2634"/>
                  <a:pt x="1988" y="2631"/>
                </a:cubicBezTo>
                <a:cubicBezTo>
                  <a:pt x="1984" y="2628"/>
                  <a:pt x="1980" y="2624"/>
                  <a:pt x="1976" y="2621"/>
                </a:cubicBezTo>
                <a:cubicBezTo>
                  <a:pt x="1973" y="2618"/>
                  <a:pt x="1971" y="2615"/>
                  <a:pt x="1968" y="2613"/>
                </a:cubicBezTo>
                <a:cubicBezTo>
                  <a:pt x="1964" y="2609"/>
                  <a:pt x="1960" y="2606"/>
                  <a:pt x="1957" y="2602"/>
                </a:cubicBezTo>
                <a:cubicBezTo>
                  <a:pt x="1954" y="2600"/>
                  <a:pt x="1951" y="2597"/>
                  <a:pt x="1948" y="2594"/>
                </a:cubicBezTo>
                <a:cubicBezTo>
                  <a:pt x="1945" y="2591"/>
                  <a:pt x="1941" y="2587"/>
                  <a:pt x="1938" y="2584"/>
                </a:cubicBezTo>
                <a:cubicBezTo>
                  <a:pt x="1935" y="2581"/>
                  <a:pt x="1932" y="2578"/>
                  <a:pt x="1929" y="2575"/>
                </a:cubicBezTo>
                <a:cubicBezTo>
                  <a:pt x="1927" y="2573"/>
                  <a:pt x="1925" y="2571"/>
                  <a:pt x="1922" y="2569"/>
                </a:cubicBezTo>
                <a:cubicBezTo>
                  <a:pt x="1926" y="2568"/>
                  <a:pt x="1929" y="2567"/>
                  <a:pt x="1933" y="2566"/>
                </a:cubicBezTo>
                <a:cubicBezTo>
                  <a:pt x="1937" y="2564"/>
                  <a:pt x="1941" y="2563"/>
                  <a:pt x="1945" y="2562"/>
                </a:cubicBezTo>
                <a:cubicBezTo>
                  <a:pt x="1950" y="2560"/>
                  <a:pt x="1955" y="2559"/>
                  <a:pt x="1961" y="2557"/>
                </a:cubicBezTo>
                <a:cubicBezTo>
                  <a:pt x="1965" y="2556"/>
                  <a:pt x="1969" y="2555"/>
                  <a:pt x="1973" y="2554"/>
                </a:cubicBezTo>
                <a:cubicBezTo>
                  <a:pt x="1978" y="2552"/>
                  <a:pt x="1983" y="2550"/>
                  <a:pt x="1989" y="2548"/>
                </a:cubicBezTo>
                <a:cubicBezTo>
                  <a:pt x="1992" y="2547"/>
                  <a:pt x="1996" y="2546"/>
                  <a:pt x="2000" y="2545"/>
                </a:cubicBezTo>
                <a:cubicBezTo>
                  <a:pt x="2006" y="2543"/>
                  <a:pt x="2011" y="2541"/>
                  <a:pt x="2017" y="2539"/>
                </a:cubicBezTo>
                <a:cubicBezTo>
                  <a:pt x="2021" y="2537"/>
                  <a:pt x="2024" y="2536"/>
                  <a:pt x="2027" y="2535"/>
                </a:cubicBezTo>
                <a:cubicBezTo>
                  <a:pt x="2034" y="2533"/>
                  <a:pt x="2041" y="2530"/>
                  <a:pt x="2048" y="2527"/>
                </a:cubicBezTo>
                <a:cubicBezTo>
                  <a:pt x="2050" y="2527"/>
                  <a:pt x="2052" y="2526"/>
                  <a:pt x="2055" y="2525"/>
                </a:cubicBezTo>
                <a:cubicBezTo>
                  <a:pt x="2064" y="2522"/>
                  <a:pt x="2073" y="2518"/>
                  <a:pt x="2082" y="2514"/>
                </a:cubicBezTo>
                <a:cubicBezTo>
                  <a:pt x="2083" y="2514"/>
                  <a:pt x="2085" y="2513"/>
                  <a:pt x="2087" y="2512"/>
                </a:cubicBezTo>
                <a:cubicBezTo>
                  <a:pt x="2094" y="2509"/>
                  <a:pt x="2101" y="2506"/>
                  <a:pt x="2108" y="2503"/>
                </a:cubicBezTo>
                <a:cubicBezTo>
                  <a:pt x="2111" y="2502"/>
                  <a:pt x="2114" y="2501"/>
                  <a:pt x="2117" y="2499"/>
                </a:cubicBezTo>
                <a:cubicBezTo>
                  <a:pt x="2122" y="2497"/>
                  <a:pt x="2127" y="2495"/>
                  <a:pt x="2132" y="2493"/>
                </a:cubicBezTo>
                <a:cubicBezTo>
                  <a:pt x="2132" y="2493"/>
                  <a:pt x="2132" y="2493"/>
                  <a:pt x="2132" y="2493"/>
                </a:cubicBezTo>
                <a:cubicBezTo>
                  <a:pt x="2132" y="2493"/>
                  <a:pt x="2132" y="2493"/>
                  <a:pt x="2132" y="2493"/>
                </a:cubicBezTo>
                <a:cubicBezTo>
                  <a:pt x="2135" y="2496"/>
                  <a:pt x="2138" y="2499"/>
                  <a:pt x="2140" y="2502"/>
                </a:cubicBezTo>
                <a:cubicBezTo>
                  <a:pt x="2142" y="2504"/>
                  <a:pt x="2144" y="2506"/>
                  <a:pt x="2146" y="2508"/>
                </a:cubicBezTo>
                <a:cubicBezTo>
                  <a:pt x="2149" y="2512"/>
                  <a:pt x="2153" y="2516"/>
                  <a:pt x="2157" y="2521"/>
                </a:cubicBezTo>
                <a:cubicBezTo>
                  <a:pt x="2158" y="2522"/>
                  <a:pt x="2159" y="2524"/>
                  <a:pt x="2161" y="2525"/>
                </a:cubicBezTo>
                <a:cubicBezTo>
                  <a:pt x="2166" y="2531"/>
                  <a:pt x="2171" y="2537"/>
                  <a:pt x="2176" y="2542"/>
                </a:cubicBezTo>
                <a:cubicBezTo>
                  <a:pt x="2176" y="2542"/>
                  <a:pt x="2177" y="2543"/>
                  <a:pt x="2177" y="2543"/>
                </a:cubicBezTo>
                <a:cubicBezTo>
                  <a:pt x="2182" y="2548"/>
                  <a:pt x="2187" y="2554"/>
                  <a:pt x="2192" y="2559"/>
                </a:cubicBezTo>
                <a:cubicBezTo>
                  <a:pt x="2194" y="2561"/>
                  <a:pt x="2196" y="2563"/>
                  <a:pt x="2197" y="2564"/>
                </a:cubicBezTo>
                <a:cubicBezTo>
                  <a:pt x="2201" y="2568"/>
                  <a:pt x="2204" y="2572"/>
                  <a:pt x="2208" y="2575"/>
                </a:cubicBezTo>
                <a:cubicBezTo>
                  <a:pt x="2210" y="2578"/>
                  <a:pt x="2212" y="2580"/>
                  <a:pt x="2214" y="2582"/>
                </a:cubicBezTo>
                <a:cubicBezTo>
                  <a:pt x="2218" y="2585"/>
                  <a:pt x="2221" y="2588"/>
                  <a:pt x="2224" y="2591"/>
                </a:cubicBezTo>
                <a:cubicBezTo>
                  <a:pt x="2226" y="2594"/>
                  <a:pt x="2229" y="2596"/>
                  <a:pt x="2231" y="2599"/>
                </a:cubicBezTo>
                <a:cubicBezTo>
                  <a:pt x="2234" y="2601"/>
                  <a:pt x="2237" y="2604"/>
                  <a:pt x="2240" y="2607"/>
                </a:cubicBezTo>
                <a:cubicBezTo>
                  <a:pt x="2243" y="2610"/>
                  <a:pt x="2245" y="2612"/>
                  <a:pt x="2248" y="2615"/>
                </a:cubicBezTo>
                <a:cubicBezTo>
                  <a:pt x="2250" y="2616"/>
                  <a:pt x="2252" y="2618"/>
                  <a:pt x="2254" y="2620"/>
                </a:cubicBezTo>
                <a:cubicBezTo>
                  <a:pt x="2251" y="2622"/>
                  <a:pt x="2248" y="2623"/>
                  <a:pt x="2246" y="2625"/>
                </a:cubicBezTo>
                <a:cubicBezTo>
                  <a:pt x="2242" y="2627"/>
                  <a:pt x="2239" y="2629"/>
                  <a:pt x="2235" y="2631"/>
                </a:cubicBezTo>
                <a:cubicBezTo>
                  <a:pt x="2231" y="2633"/>
                  <a:pt x="2227" y="2635"/>
                  <a:pt x="2223" y="2637"/>
                </a:cubicBezTo>
                <a:cubicBezTo>
                  <a:pt x="2220" y="2639"/>
                  <a:pt x="2216" y="2641"/>
                  <a:pt x="2213" y="2642"/>
                </a:cubicBezTo>
                <a:cubicBezTo>
                  <a:pt x="2209" y="2645"/>
                  <a:pt x="2205" y="2647"/>
                  <a:pt x="2201" y="2649"/>
                </a:cubicBezTo>
                <a:cubicBezTo>
                  <a:pt x="2197" y="2651"/>
                  <a:pt x="2194" y="2652"/>
                  <a:pt x="2190" y="2654"/>
                </a:cubicBezTo>
                <a:cubicBezTo>
                  <a:pt x="2186" y="2656"/>
                  <a:pt x="2182" y="2658"/>
                  <a:pt x="2178" y="2660"/>
                </a:cubicBezTo>
                <a:cubicBezTo>
                  <a:pt x="2174" y="2662"/>
                  <a:pt x="2171" y="2664"/>
                  <a:pt x="2168" y="2665"/>
                </a:cubicBezTo>
                <a:cubicBezTo>
                  <a:pt x="2163" y="2668"/>
                  <a:pt x="2158" y="2670"/>
                  <a:pt x="2153" y="2672"/>
                </a:cubicBezTo>
                <a:cubicBezTo>
                  <a:pt x="2150" y="2673"/>
                  <a:pt x="2148" y="2675"/>
                  <a:pt x="2145" y="2676"/>
                </a:cubicBezTo>
                <a:cubicBezTo>
                  <a:pt x="2137" y="2680"/>
                  <a:pt x="2130" y="2683"/>
                  <a:pt x="2122" y="2686"/>
                </a:cubicBezTo>
                <a:cubicBezTo>
                  <a:pt x="2120" y="2687"/>
                  <a:pt x="2117" y="2689"/>
                  <a:pt x="2115" y="2690"/>
                </a:cubicBezTo>
                <a:cubicBezTo>
                  <a:pt x="2110" y="2692"/>
                  <a:pt x="2104" y="2694"/>
                  <a:pt x="2099" y="2696"/>
                </a:cubicBezTo>
                <a:cubicBezTo>
                  <a:pt x="2096" y="2698"/>
                  <a:pt x="2092" y="2699"/>
                  <a:pt x="2089" y="2701"/>
                </a:cubicBezTo>
                <a:cubicBezTo>
                  <a:pt x="2085" y="2702"/>
                  <a:pt x="2081" y="2704"/>
                  <a:pt x="2077" y="2705"/>
                </a:cubicBezTo>
                <a:cubicBezTo>
                  <a:pt x="2073" y="2702"/>
                  <a:pt x="2069" y="2699"/>
                  <a:pt x="2065" y="2696"/>
                </a:cubicBezTo>
                <a:cubicBezTo>
                  <a:pt x="2063" y="2694"/>
                  <a:pt x="2060" y="2692"/>
                  <a:pt x="2057" y="2690"/>
                </a:cubicBezTo>
                <a:close/>
                <a:moveTo>
                  <a:pt x="2250" y="2600"/>
                </a:moveTo>
                <a:cubicBezTo>
                  <a:pt x="2246" y="2596"/>
                  <a:pt x="2242" y="2593"/>
                  <a:pt x="2239" y="2589"/>
                </a:cubicBezTo>
                <a:cubicBezTo>
                  <a:pt x="2237" y="2587"/>
                  <a:pt x="2235" y="2586"/>
                  <a:pt x="2234" y="2584"/>
                </a:cubicBezTo>
                <a:cubicBezTo>
                  <a:pt x="2228" y="2579"/>
                  <a:pt x="2223" y="2574"/>
                  <a:pt x="2218" y="2568"/>
                </a:cubicBezTo>
                <a:cubicBezTo>
                  <a:pt x="2217" y="2567"/>
                  <a:pt x="2216" y="2566"/>
                  <a:pt x="2215" y="2565"/>
                </a:cubicBezTo>
                <a:cubicBezTo>
                  <a:pt x="2211" y="2561"/>
                  <a:pt x="2206" y="2556"/>
                  <a:pt x="2202" y="2552"/>
                </a:cubicBezTo>
                <a:cubicBezTo>
                  <a:pt x="2200" y="2550"/>
                  <a:pt x="2198" y="2548"/>
                  <a:pt x="2196" y="2546"/>
                </a:cubicBezTo>
                <a:cubicBezTo>
                  <a:pt x="2193" y="2542"/>
                  <a:pt x="2189" y="2539"/>
                  <a:pt x="2186" y="2535"/>
                </a:cubicBezTo>
                <a:cubicBezTo>
                  <a:pt x="2184" y="2533"/>
                  <a:pt x="2182" y="2531"/>
                  <a:pt x="2180" y="2528"/>
                </a:cubicBezTo>
                <a:cubicBezTo>
                  <a:pt x="2177" y="2525"/>
                  <a:pt x="2174" y="2522"/>
                  <a:pt x="2171" y="2519"/>
                </a:cubicBezTo>
                <a:cubicBezTo>
                  <a:pt x="2169" y="2516"/>
                  <a:pt x="2167" y="2514"/>
                  <a:pt x="2164" y="2511"/>
                </a:cubicBezTo>
                <a:cubicBezTo>
                  <a:pt x="2162" y="2508"/>
                  <a:pt x="2159" y="2505"/>
                  <a:pt x="2156" y="2502"/>
                </a:cubicBezTo>
                <a:cubicBezTo>
                  <a:pt x="2154" y="2499"/>
                  <a:pt x="2152" y="2496"/>
                  <a:pt x="2149" y="2494"/>
                </a:cubicBezTo>
                <a:cubicBezTo>
                  <a:pt x="2147" y="2492"/>
                  <a:pt x="2146" y="2490"/>
                  <a:pt x="2144" y="2488"/>
                </a:cubicBezTo>
                <a:cubicBezTo>
                  <a:pt x="2148" y="2486"/>
                  <a:pt x="2151" y="2484"/>
                  <a:pt x="2155" y="2482"/>
                </a:cubicBezTo>
                <a:cubicBezTo>
                  <a:pt x="2159" y="2481"/>
                  <a:pt x="2163" y="2479"/>
                  <a:pt x="2166" y="2477"/>
                </a:cubicBezTo>
                <a:cubicBezTo>
                  <a:pt x="2171" y="2475"/>
                  <a:pt x="2176" y="2472"/>
                  <a:pt x="2181" y="2470"/>
                </a:cubicBezTo>
                <a:cubicBezTo>
                  <a:pt x="2185" y="2468"/>
                  <a:pt x="2189" y="2466"/>
                  <a:pt x="2192" y="2464"/>
                </a:cubicBezTo>
                <a:cubicBezTo>
                  <a:pt x="2198" y="2462"/>
                  <a:pt x="2203" y="2459"/>
                  <a:pt x="2208" y="2456"/>
                </a:cubicBezTo>
                <a:cubicBezTo>
                  <a:pt x="2212" y="2454"/>
                  <a:pt x="2215" y="2453"/>
                  <a:pt x="2218" y="2451"/>
                </a:cubicBezTo>
                <a:cubicBezTo>
                  <a:pt x="2224" y="2448"/>
                  <a:pt x="2231" y="2444"/>
                  <a:pt x="2237" y="2441"/>
                </a:cubicBezTo>
                <a:cubicBezTo>
                  <a:pt x="2239" y="2440"/>
                  <a:pt x="2241" y="2439"/>
                  <a:pt x="2244" y="2437"/>
                </a:cubicBezTo>
                <a:cubicBezTo>
                  <a:pt x="2252" y="2433"/>
                  <a:pt x="2261" y="2428"/>
                  <a:pt x="2269" y="2423"/>
                </a:cubicBezTo>
                <a:cubicBezTo>
                  <a:pt x="2271" y="2422"/>
                  <a:pt x="2272" y="2421"/>
                  <a:pt x="2274" y="2420"/>
                </a:cubicBezTo>
                <a:cubicBezTo>
                  <a:pt x="2281" y="2416"/>
                  <a:pt x="2287" y="2412"/>
                  <a:pt x="2294" y="2408"/>
                </a:cubicBezTo>
                <a:cubicBezTo>
                  <a:pt x="2297" y="2406"/>
                  <a:pt x="2300" y="2405"/>
                  <a:pt x="2303" y="2403"/>
                </a:cubicBezTo>
                <a:cubicBezTo>
                  <a:pt x="2308" y="2400"/>
                  <a:pt x="2314" y="2396"/>
                  <a:pt x="2319" y="2393"/>
                </a:cubicBezTo>
                <a:cubicBezTo>
                  <a:pt x="2322" y="2391"/>
                  <a:pt x="2325" y="2389"/>
                  <a:pt x="2329" y="2387"/>
                </a:cubicBezTo>
                <a:cubicBezTo>
                  <a:pt x="2333" y="2384"/>
                  <a:pt x="2337" y="2382"/>
                  <a:pt x="2341" y="2379"/>
                </a:cubicBezTo>
                <a:cubicBezTo>
                  <a:pt x="2341" y="2379"/>
                  <a:pt x="2341" y="2379"/>
                  <a:pt x="2341" y="2379"/>
                </a:cubicBezTo>
                <a:cubicBezTo>
                  <a:pt x="2341" y="2379"/>
                  <a:pt x="2341" y="2379"/>
                  <a:pt x="2341" y="2379"/>
                </a:cubicBezTo>
                <a:cubicBezTo>
                  <a:pt x="2341" y="2380"/>
                  <a:pt x="2342" y="2381"/>
                  <a:pt x="2342" y="2381"/>
                </a:cubicBezTo>
                <a:cubicBezTo>
                  <a:pt x="2349" y="2391"/>
                  <a:pt x="2356" y="2400"/>
                  <a:pt x="2362" y="2409"/>
                </a:cubicBezTo>
                <a:cubicBezTo>
                  <a:pt x="2363" y="2410"/>
                  <a:pt x="2364" y="2411"/>
                  <a:pt x="2364" y="2412"/>
                </a:cubicBezTo>
                <a:cubicBezTo>
                  <a:pt x="2371" y="2421"/>
                  <a:pt x="2379" y="2431"/>
                  <a:pt x="2386" y="2441"/>
                </a:cubicBezTo>
                <a:cubicBezTo>
                  <a:pt x="2386" y="2441"/>
                  <a:pt x="2386" y="2441"/>
                  <a:pt x="2386" y="2441"/>
                </a:cubicBezTo>
                <a:cubicBezTo>
                  <a:pt x="2393" y="2450"/>
                  <a:pt x="2401" y="2460"/>
                  <a:pt x="2408" y="2469"/>
                </a:cubicBezTo>
                <a:cubicBezTo>
                  <a:pt x="2409" y="2470"/>
                  <a:pt x="2410" y="2471"/>
                  <a:pt x="2410" y="2471"/>
                </a:cubicBezTo>
                <a:cubicBezTo>
                  <a:pt x="2418" y="2480"/>
                  <a:pt x="2425" y="2489"/>
                  <a:pt x="2432" y="2498"/>
                </a:cubicBezTo>
                <a:cubicBezTo>
                  <a:pt x="2433" y="2498"/>
                  <a:pt x="2434" y="2499"/>
                  <a:pt x="2434" y="2500"/>
                </a:cubicBezTo>
                <a:cubicBezTo>
                  <a:pt x="2431" y="2502"/>
                  <a:pt x="2428" y="2505"/>
                  <a:pt x="2425" y="2507"/>
                </a:cubicBezTo>
                <a:cubicBezTo>
                  <a:pt x="2422" y="2509"/>
                  <a:pt x="2419" y="2512"/>
                  <a:pt x="2416" y="2514"/>
                </a:cubicBezTo>
                <a:cubicBezTo>
                  <a:pt x="2412" y="2517"/>
                  <a:pt x="2408" y="2520"/>
                  <a:pt x="2404" y="2523"/>
                </a:cubicBezTo>
                <a:cubicBezTo>
                  <a:pt x="2401" y="2525"/>
                  <a:pt x="2398" y="2527"/>
                  <a:pt x="2395" y="2530"/>
                </a:cubicBezTo>
                <a:cubicBezTo>
                  <a:pt x="2391" y="2533"/>
                  <a:pt x="2386" y="2536"/>
                  <a:pt x="2382" y="2539"/>
                </a:cubicBezTo>
                <a:cubicBezTo>
                  <a:pt x="2379" y="2541"/>
                  <a:pt x="2376" y="2543"/>
                  <a:pt x="2373" y="2545"/>
                </a:cubicBezTo>
                <a:cubicBezTo>
                  <a:pt x="2369" y="2548"/>
                  <a:pt x="2364" y="2552"/>
                  <a:pt x="2359" y="2555"/>
                </a:cubicBezTo>
                <a:cubicBezTo>
                  <a:pt x="2356" y="2556"/>
                  <a:pt x="2354" y="2558"/>
                  <a:pt x="2352" y="2560"/>
                </a:cubicBezTo>
                <a:cubicBezTo>
                  <a:pt x="2344" y="2565"/>
                  <a:pt x="2337" y="2569"/>
                  <a:pt x="2330" y="2574"/>
                </a:cubicBezTo>
                <a:cubicBezTo>
                  <a:pt x="2328" y="2575"/>
                  <a:pt x="2326" y="2576"/>
                  <a:pt x="2324" y="2578"/>
                </a:cubicBezTo>
                <a:cubicBezTo>
                  <a:pt x="2319" y="2581"/>
                  <a:pt x="2313" y="2585"/>
                  <a:pt x="2308" y="2588"/>
                </a:cubicBezTo>
                <a:cubicBezTo>
                  <a:pt x="2305" y="2590"/>
                  <a:pt x="2302" y="2592"/>
                  <a:pt x="2299" y="2593"/>
                </a:cubicBezTo>
                <a:cubicBezTo>
                  <a:pt x="2295" y="2596"/>
                  <a:pt x="2290" y="2599"/>
                  <a:pt x="2285" y="2602"/>
                </a:cubicBezTo>
                <a:cubicBezTo>
                  <a:pt x="2282" y="2604"/>
                  <a:pt x="2279" y="2606"/>
                  <a:pt x="2276" y="2608"/>
                </a:cubicBezTo>
                <a:cubicBezTo>
                  <a:pt x="2272" y="2610"/>
                  <a:pt x="2268" y="2612"/>
                  <a:pt x="2265" y="2614"/>
                </a:cubicBezTo>
                <a:cubicBezTo>
                  <a:pt x="2262" y="2611"/>
                  <a:pt x="2259" y="2608"/>
                  <a:pt x="2256" y="2606"/>
                </a:cubicBezTo>
                <a:cubicBezTo>
                  <a:pt x="2254" y="2604"/>
                  <a:pt x="2252" y="2602"/>
                  <a:pt x="2250" y="2600"/>
                </a:cubicBezTo>
                <a:close/>
                <a:moveTo>
                  <a:pt x="2420" y="2464"/>
                </a:moveTo>
                <a:cubicBezTo>
                  <a:pt x="2419" y="2463"/>
                  <a:pt x="2419" y="2463"/>
                  <a:pt x="2418" y="2462"/>
                </a:cubicBezTo>
                <a:cubicBezTo>
                  <a:pt x="2410" y="2453"/>
                  <a:pt x="2403" y="2443"/>
                  <a:pt x="2396" y="2434"/>
                </a:cubicBezTo>
                <a:cubicBezTo>
                  <a:pt x="2396" y="2434"/>
                  <a:pt x="2396" y="2434"/>
                  <a:pt x="2396" y="2434"/>
                </a:cubicBezTo>
                <a:cubicBezTo>
                  <a:pt x="2388" y="2424"/>
                  <a:pt x="2381" y="2415"/>
                  <a:pt x="2374" y="2405"/>
                </a:cubicBezTo>
                <a:cubicBezTo>
                  <a:pt x="2374" y="2404"/>
                  <a:pt x="2373" y="2403"/>
                  <a:pt x="2372" y="2403"/>
                </a:cubicBezTo>
                <a:cubicBezTo>
                  <a:pt x="2365" y="2393"/>
                  <a:pt x="2359" y="2384"/>
                  <a:pt x="2352" y="2375"/>
                </a:cubicBezTo>
                <a:cubicBezTo>
                  <a:pt x="2352" y="2374"/>
                  <a:pt x="2351" y="2373"/>
                  <a:pt x="2351" y="2372"/>
                </a:cubicBezTo>
                <a:cubicBezTo>
                  <a:pt x="2354" y="2370"/>
                  <a:pt x="2358" y="2368"/>
                  <a:pt x="2361" y="2365"/>
                </a:cubicBezTo>
                <a:cubicBezTo>
                  <a:pt x="2365" y="2363"/>
                  <a:pt x="2368" y="2361"/>
                  <a:pt x="2371" y="2358"/>
                </a:cubicBezTo>
                <a:cubicBezTo>
                  <a:pt x="2376" y="2355"/>
                  <a:pt x="2381" y="2352"/>
                  <a:pt x="2386" y="2349"/>
                </a:cubicBezTo>
                <a:cubicBezTo>
                  <a:pt x="2389" y="2346"/>
                  <a:pt x="2392" y="2344"/>
                  <a:pt x="2394" y="2342"/>
                </a:cubicBezTo>
                <a:cubicBezTo>
                  <a:pt x="2400" y="2338"/>
                  <a:pt x="2405" y="2334"/>
                  <a:pt x="2411" y="2330"/>
                </a:cubicBezTo>
                <a:cubicBezTo>
                  <a:pt x="2413" y="2329"/>
                  <a:pt x="2415" y="2327"/>
                  <a:pt x="2417" y="2326"/>
                </a:cubicBezTo>
                <a:cubicBezTo>
                  <a:pt x="2425" y="2320"/>
                  <a:pt x="2432" y="2314"/>
                  <a:pt x="2440" y="2309"/>
                </a:cubicBezTo>
                <a:cubicBezTo>
                  <a:pt x="2442" y="2307"/>
                  <a:pt x="2443" y="2306"/>
                  <a:pt x="2445" y="2305"/>
                </a:cubicBezTo>
                <a:cubicBezTo>
                  <a:pt x="2451" y="2300"/>
                  <a:pt x="2456" y="2296"/>
                  <a:pt x="2462" y="2291"/>
                </a:cubicBezTo>
                <a:cubicBezTo>
                  <a:pt x="2465" y="2289"/>
                  <a:pt x="2467" y="2287"/>
                  <a:pt x="2470" y="2284"/>
                </a:cubicBezTo>
                <a:cubicBezTo>
                  <a:pt x="2475" y="2281"/>
                  <a:pt x="2479" y="2277"/>
                  <a:pt x="2484" y="2273"/>
                </a:cubicBezTo>
                <a:cubicBezTo>
                  <a:pt x="2487" y="2271"/>
                  <a:pt x="2490" y="2268"/>
                  <a:pt x="2493" y="2266"/>
                </a:cubicBezTo>
                <a:cubicBezTo>
                  <a:pt x="2497" y="2262"/>
                  <a:pt x="2501" y="2258"/>
                  <a:pt x="2505" y="2255"/>
                </a:cubicBezTo>
                <a:cubicBezTo>
                  <a:pt x="2509" y="2252"/>
                  <a:pt x="2512" y="2249"/>
                  <a:pt x="2515" y="2247"/>
                </a:cubicBezTo>
                <a:cubicBezTo>
                  <a:pt x="2518" y="2244"/>
                  <a:pt x="2521" y="2241"/>
                  <a:pt x="2524" y="2239"/>
                </a:cubicBezTo>
                <a:cubicBezTo>
                  <a:pt x="2524" y="2239"/>
                  <a:pt x="2524" y="2239"/>
                  <a:pt x="2524" y="2239"/>
                </a:cubicBezTo>
                <a:cubicBezTo>
                  <a:pt x="2524" y="2239"/>
                  <a:pt x="2524" y="2239"/>
                  <a:pt x="2524" y="2239"/>
                </a:cubicBezTo>
                <a:cubicBezTo>
                  <a:pt x="2524" y="2239"/>
                  <a:pt x="2525" y="2240"/>
                  <a:pt x="2525" y="2241"/>
                </a:cubicBezTo>
                <a:cubicBezTo>
                  <a:pt x="2530" y="2250"/>
                  <a:pt x="2535" y="2258"/>
                  <a:pt x="2540" y="2267"/>
                </a:cubicBezTo>
                <a:cubicBezTo>
                  <a:pt x="2541" y="2268"/>
                  <a:pt x="2542" y="2269"/>
                  <a:pt x="2542" y="2270"/>
                </a:cubicBezTo>
                <a:cubicBezTo>
                  <a:pt x="2548" y="2279"/>
                  <a:pt x="2553" y="2288"/>
                  <a:pt x="2559" y="2297"/>
                </a:cubicBezTo>
                <a:cubicBezTo>
                  <a:pt x="2559" y="2297"/>
                  <a:pt x="2559" y="2298"/>
                  <a:pt x="2559" y="2298"/>
                </a:cubicBezTo>
                <a:cubicBezTo>
                  <a:pt x="2565" y="2307"/>
                  <a:pt x="2571" y="2316"/>
                  <a:pt x="2576" y="2325"/>
                </a:cubicBezTo>
                <a:cubicBezTo>
                  <a:pt x="2577" y="2325"/>
                  <a:pt x="2577" y="2326"/>
                  <a:pt x="2578" y="2327"/>
                </a:cubicBezTo>
                <a:cubicBezTo>
                  <a:pt x="2583" y="2335"/>
                  <a:pt x="2589" y="2344"/>
                  <a:pt x="2595" y="2352"/>
                </a:cubicBezTo>
                <a:cubicBezTo>
                  <a:pt x="2595" y="2353"/>
                  <a:pt x="2596" y="2354"/>
                  <a:pt x="2596" y="2354"/>
                </a:cubicBezTo>
                <a:cubicBezTo>
                  <a:pt x="2593" y="2357"/>
                  <a:pt x="2590" y="2361"/>
                  <a:pt x="2587" y="2364"/>
                </a:cubicBezTo>
                <a:cubicBezTo>
                  <a:pt x="2585" y="2366"/>
                  <a:pt x="2582" y="2369"/>
                  <a:pt x="2580" y="2371"/>
                </a:cubicBezTo>
                <a:cubicBezTo>
                  <a:pt x="2576" y="2375"/>
                  <a:pt x="2572" y="2379"/>
                  <a:pt x="2568" y="2383"/>
                </a:cubicBezTo>
                <a:cubicBezTo>
                  <a:pt x="2566" y="2385"/>
                  <a:pt x="2563" y="2388"/>
                  <a:pt x="2561" y="2390"/>
                </a:cubicBezTo>
                <a:cubicBezTo>
                  <a:pt x="2556" y="2394"/>
                  <a:pt x="2552" y="2399"/>
                  <a:pt x="2547" y="2403"/>
                </a:cubicBezTo>
                <a:cubicBezTo>
                  <a:pt x="2545" y="2405"/>
                  <a:pt x="2544" y="2407"/>
                  <a:pt x="2542" y="2408"/>
                </a:cubicBezTo>
                <a:cubicBezTo>
                  <a:pt x="2535" y="2414"/>
                  <a:pt x="2529" y="2420"/>
                  <a:pt x="2522" y="2426"/>
                </a:cubicBezTo>
                <a:cubicBezTo>
                  <a:pt x="2521" y="2427"/>
                  <a:pt x="2520" y="2429"/>
                  <a:pt x="2518" y="2430"/>
                </a:cubicBezTo>
                <a:cubicBezTo>
                  <a:pt x="2513" y="2435"/>
                  <a:pt x="2508" y="2439"/>
                  <a:pt x="2502" y="2444"/>
                </a:cubicBezTo>
                <a:cubicBezTo>
                  <a:pt x="2500" y="2446"/>
                  <a:pt x="2497" y="2448"/>
                  <a:pt x="2495" y="2450"/>
                </a:cubicBezTo>
                <a:cubicBezTo>
                  <a:pt x="2491" y="2454"/>
                  <a:pt x="2487" y="2457"/>
                  <a:pt x="2482" y="2461"/>
                </a:cubicBezTo>
                <a:cubicBezTo>
                  <a:pt x="2480" y="2463"/>
                  <a:pt x="2477" y="2466"/>
                  <a:pt x="2474" y="2468"/>
                </a:cubicBezTo>
                <a:cubicBezTo>
                  <a:pt x="2470" y="2471"/>
                  <a:pt x="2466" y="2475"/>
                  <a:pt x="2462" y="2478"/>
                </a:cubicBezTo>
                <a:cubicBezTo>
                  <a:pt x="2459" y="2480"/>
                  <a:pt x="2456" y="2483"/>
                  <a:pt x="2453" y="2485"/>
                </a:cubicBezTo>
                <a:cubicBezTo>
                  <a:pt x="2450" y="2488"/>
                  <a:pt x="2447" y="2490"/>
                  <a:pt x="2444" y="2493"/>
                </a:cubicBezTo>
                <a:cubicBezTo>
                  <a:pt x="2443" y="2492"/>
                  <a:pt x="2442" y="2491"/>
                  <a:pt x="2442" y="2490"/>
                </a:cubicBezTo>
                <a:cubicBezTo>
                  <a:pt x="2434" y="2482"/>
                  <a:pt x="2427" y="2473"/>
                  <a:pt x="2420" y="2464"/>
                </a:cubicBezTo>
                <a:close/>
                <a:moveTo>
                  <a:pt x="2587" y="2318"/>
                </a:moveTo>
                <a:cubicBezTo>
                  <a:pt x="2586" y="2317"/>
                  <a:pt x="2585" y="2316"/>
                  <a:pt x="2585" y="2315"/>
                </a:cubicBezTo>
                <a:cubicBezTo>
                  <a:pt x="2579" y="2307"/>
                  <a:pt x="2573" y="2298"/>
                  <a:pt x="2568" y="2289"/>
                </a:cubicBezTo>
                <a:cubicBezTo>
                  <a:pt x="2567" y="2289"/>
                  <a:pt x="2567" y="2288"/>
                  <a:pt x="2567" y="2288"/>
                </a:cubicBezTo>
                <a:cubicBezTo>
                  <a:pt x="2561" y="2279"/>
                  <a:pt x="2556" y="2270"/>
                  <a:pt x="2551" y="2261"/>
                </a:cubicBezTo>
                <a:cubicBezTo>
                  <a:pt x="2550" y="2260"/>
                  <a:pt x="2550" y="2260"/>
                  <a:pt x="2550" y="2259"/>
                </a:cubicBezTo>
                <a:cubicBezTo>
                  <a:pt x="2544" y="2250"/>
                  <a:pt x="2539" y="2242"/>
                  <a:pt x="2534" y="2233"/>
                </a:cubicBezTo>
                <a:cubicBezTo>
                  <a:pt x="2534" y="2232"/>
                  <a:pt x="2533" y="2231"/>
                  <a:pt x="2533" y="2230"/>
                </a:cubicBezTo>
                <a:cubicBezTo>
                  <a:pt x="2537" y="2227"/>
                  <a:pt x="2541" y="2223"/>
                  <a:pt x="2545" y="2219"/>
                </a:cubicBezTo>
                <a:cubicBezTo>
                  <a:pt x="2548" y="2217"/>
                  <a:pt x="2550" y="2215"/>
                  <a:pt x="2553" y="2212"/>
                </a:cubicBezTo>
                <a:cubicBezTo>
                  <a:pt x="2558" y="2207"/>
                  <a:pt x="2564" y="2202"/>
                  <a:pt x="2569" y="2197"/>
                </a:cubicBezTo>
                <a:cubicBezTo>
                  <a:pt x="2571" y="2195"/>
                  <a:pt x="2572" y="2193"/>
                  <a:pt x="2574" y="2192"/>
                </a:cubicBezTo>
                <a:cubicBezTo>
                  <a:pt x="2581" y="2185"/>
                  <a:pt x="2588" y="2178"/>
                  <a:pt x="2595" y="2171"/>
                </a:cubicBezTo>
                <a:cubicBezTo>
                  <a:pt x="2596" y="2170"/>
                  <a:pt x="2597" y="2168"/>
                  <a:pt x="2599" y="2167"/>
                </a:cubicBezTo>
                <a:cubicBezTo>
                  <a:pt x="2604" y="2161"/>
                  <a:pt x="2610" y="2155"/>
                  <a:pt x="2615" y="2150"/>
                </a:cubicBezTo>
                <a:cubicBezTo>
                  <a:pt x="2618" y="2147"/>
                  <a:pt x="2620" y="2145"/>
                  <a:pt x="2622" y="2142"/>
                </a:cubicBezTo>
                <a:cubicBezTo>
                  <a:pt x="2627" y="2137"/>
                  <a:pt x="2631" y="2133"/>
                  <a:pt x="2635" y="2128"/>
                </a:cubicBezTo>
                <a:cubicBezTo>
                  <a:pt x="2638" y="2125"/>
                  <a:pt x="2641" y="2122"/>
                  <a:pt x="2643" y="2119"/>
                </a:cubicBezTo>
                <a:cubicBezTo>
                  <a:pt x="2647" y="2115"/>
                  <a:pt x="2651" y="2111"/>
                  <a:pt x="2655" y="2106"/>
                </a:cubicBezTo>
                <a:cubicBezTo>
                  <a:pt x="2658" y="2103"/>
                  <a:pt x="2660" y="2100"/>
                  <a:pt x="2663" y="2096"/>
                </a:cubicBezTo>
                <a:cubicBezTo>
                  <a:pt x="2667" y="2092"/>
                  <a:pt x="2670" y="2088"/>
                  <a:pt x="2674" y="2084"/>
                </a:cubicBezTo>
                <a:cubicBezTo>
                  <a:pt x="2677" y="2081"/>
                  <a:pt x="2680" y="2077"/>
                  <a:pt x="2682" y="2074"/>
                </a:cubicBezTo>
                <a:cubicBezTo>
                  <a:pt x="2685" y="2071"/>
                  <a:pt x="2687" y="2068"/>
                  <a:pt x="2689" y="2065"/>
                </a:cubicBezTo>
                <a:cubicBezTo>
                  <a:pt x="2689" y="2065"/>
                  <a:pt x="2689" y="2065"/>
                  <a:pt x="2689" y="2065"/>
                </a:cubicBezTo>
                <a:cubicBezTo>
                  <a:pt x="2689" y="2065"/>
                  <a:pt x="2689" y="2065"/>
                  <a:pt x="2689" y="2065"/>
                </a:cubicBezTo>
                <a:cubicBezTo>
                  <a:pt x="2691" y="2070"/>
                  <a:pt x="2693" y="2075"/>
                  <a:pt x="2695" y="2079"/>
                </a:cubicBezTo>
                <a:cubicBezTo>
                  <a:pt x="2697" y="2083"/>
                  <a:pt x="2698" y="2087"/>
                  <a:pt x="2700" y="2091"/>
                </a:cubicBezTo>
                <a:cubicBezTo>
                  <a:pt x="2703" y="2098"/>
                  <a:pt x="2706" y="2105"/>
                  <a:pt x="2709" y="2111"/>
                </a:cubicBezTo>
                <a:cubicBezTo>
                  <a:pt x="2710" y="2115"/>
                  <a:pt x="2712" y="2118"/>
                  <a:pt x="2713" y="2121"/>
                </a:cubicBezTo>
                <a:cubicBezTo>
                  <a:pt x="2718" y="2132"/>
                  <a:pt x="2723" y="2142"/>
                  <a:pt x="2727" y="2151"/>
                </a:cubicBezTo>
                <a:cubicBezTo>
                  <a:pt x="2728" y="2152"/>
                  <a:pt x="2728" y="2153"/>
                  <a:pt x="2729" y="2154"/>
                </a:cubicBezTo>
                <a:cubicBezTo>
                  <a:pt x="2733" y="2163"/>
                  <a:pt x="2737" y="2171"/>
                  <a:pt x="2741" y="2179"/>
                </a:cubicBezTo>
                <a:cubicBezTo>
                  <a:pt x="2738" y="2184"/>
                  <a:pt x="2735" y="2188"/>
                  <a:pt x="2731" y="2193"/>
                </a:cubicBezTo>
                <a:cubicBezTo>
                  <a:pt x="2730" y="2195"/>
                  <a:pt x="2728" y="2198"/>
                  <a:pt x="2726" y="2200"/>
                </a:cubicBezTo>
                <a:cubicBezTo>
                  <a:pt x="2722" y="2206"/>
                  <a:pt x="2718" y="2212"/>
                  <a:pt x="2713" y="2218"/>
                </a:cubicBezTo>
                <a:cubicBezTo>
                  <a:pt x="2712" y="2219"/>
                  <a:pt x="2711" y="2221"/>
                  <a:pt x="2710" y="2222"/>
                </a:cubicBezTo>
                <a:cubicBezTo>
                  <a:pt x="2704" y="2230"/>
                  <a:pt x="2698" y="2237"/>
                  <a:pt x="2693" y="2244"/>
                </a:cubicBezTo>
                <a:cubicBezTo>
                  <a:pt x="2692" y="2245"/>
                  <a:pt x="2691" y="2246"/>
                  <a:pt x="2690" y="2248"/>
                </a:cubicBezTo>
                <a:cubicBezTo>
                  <a:pt x="2685" y="2254"/>
                  <a:pt x="2680" y="2260"/>
                  <a:pt x="2675" y="2266"/>
                </a:cubicBezTo>
                <a:cubicBezTo>
                  <a:pt x="2673" y="2268"/>
                  <a:pt x="2671" y="2271"/>
                  <a:pt x="2669" y="2273"/>
                </a:cubicBezTo>
                <a:cubicBezTo>
                  <a:pt x="2665" y="2278"/>
                  <a:pt x="2661" y="2282"/>
                  <a:pt x="2658" y="2287"/>
                </a:cubicBezTo>
                <a:cubicBezTo>
                  <a:pt x="2655" y="2290"/>
                  <a:pt x="2653" y="2292"/>
                  <a:pt x="2650" y="2295"/>
                </a:cubicBezTo>
                <a:cubicBezTo>
                  <a:pt x="2647" y="2299"/>
                  <a:pt x="2643" y="2304"/>
                  <a:pt x="2639" y="2308"/>
                </a:cubicBezTo>
                <a:cubicBezTo>
                  <a:pt x="2637" y="2311"/>
                  <a:pt x="2634" y="2314"/>
                  <a:pt x="2632" y="2316"/>
                </a:cubicBezTo>
                <a:cubicBezTo>
                  <a:pt x="2628" y="2320"/>
                  <a:pt x="2625" y="2324"/>
                  <a:pt x="2621" y="2328"/>
                </a:cubicBezTo>
                <a:cubicBezTo>
                  <a:pt x="2618" y="2331"/>
                  <a:pt x="2615" y="2334"/>
                  <a:pt x="2613" y="2337"/>
                </a:cubicBezTo>
                <a:cubicBezTo>
                  <a:pt x="2610" y="2340"/>
                  <a:pt x="2607" y="2343"/>
                  <a:pt x="2605" y="2345"/>
                </a:cubicBezTo>
                <a:cubicBezTo>
                  <a:pt x="2604" y="2345"/>
                  <a:pt x="2604" y="2344"/>
                  <a:pt x="2603" y="2343"/>
                </a:cubicBezTo>
                <a:cubicBezTo>
                  <a:pt x="2598" y="2335"/>
                  <a:pt x="2592" y="2327"/>
                  <a:pt x="2587" y="2318"/>
                </a:cubicBezTo>
                <a:close/>
                <a:moveTo>
                  <a:pt x="2737" y="2144"/>
                </a:moveTo>
                <a:cubicBezTo>
                  <a:pt x="2734" y="2137"/>
                  <a:pt x="2731" y="2130"/>
                  <a:pt x="2727" y="2123"/>
                </a:cubicBezTo>
                <a:cubicBezTo>
                  <a:pt x="2726" y="2120"/>
                  <a:pt x="2724" y="2117"/>
                  <a:pt x="2723" y="2114"/>
                </a:cubicBezTo>
                <a:cubicBezTo>
                  <a:pt x="2718" y="2104"/>
                  <a:pt x="2714" y="2094"/>
                  <a:pt x="2710" y="2083"/>
                </a:cubicBezTo>
                <a:cubicBezTo>
                  <a:pt x="2710" y="2083"/>
                  <a:pt x="2710" y="2083"/>
                  <a:pt x="2709" y="2083"/>
                </a:cubicBezTo>
                <a:cubicBezTo>
                  <a:pt x="2706" y="2074"/>
                  <a:pt x="2702" y="2064"/>
                  <a:pt x="2698" y="2055"/>
                </a:cubicBezTo>
                <a:cubicBezTo>
                  <a:pt x="2698" y="2054"/>
                  <a:pt x="2699" y="2054"/>
                  <a:pt x="2699" y="2053"/>
                </a:cubicBezTo>
                <a:cubicBezTo>
                  <a:pt x="2706" y="2044"/>
                  <a:pt x="2713" y="2035"/>
                  <a:pt x="2720" y="2026"/>
                </a:cubicBezTo>
                <a:cubicBezTo>
                  <a:pt x="2721" y="2025"/>
                  <a:pt x="2721" y="2025"/>
                  <a:pt x="2721" y="2025"/>
                </a:cubicBezTo>
                <a:cubicBezTo>
                  <a:pt x="2728" y="2016"/>
                  <a:pt x="2735" y="2006"/>
                  <a:pt x="2742" y="1997"/>
                </a:cubicBezTo>
                <a:cubicBezTo>
                  <a:pt x="2742" y="1996"/>
                  <a:pt x="2743" y="1996"/>
                  <a:pt x="2743" y="1995"/>
                </a:cubicBezTo>
                <a:cubicBezTo>
                  <a:pt x="2750" y="1986"/>
                  <a:pt x="2756" y="1977"/>
                  <a:pt x="2763" y="1967"/>
                </a:cubicBezTo>
                <a:cubicBezTo>
                  <a:pt x="2763" y="1966"/>
                  <a:pt x="2764" y="1965"/>
                  <a:pt x="2765" y="1964"/>
                </a:cubicBezTo>
                <a:cubicBezTo>
                  <a:pt x="2771" y="1955"/>
                  <a:pt x="2777" y="1946"/>
                  <a:pt x="2783" y="1937"/>
                </a:cubicBezTo>
                <a:cubicBezTo>
                  <a:pt x="2784" y="1935"/>
                  <a:pt x="2785" y="1934"/>
                  <a:pt x="2786" y="1933"/>
                </a:cubicBezTo>
                <a:cubicBezTo>
                  <a:pt x="2792" y="1923"/>
                  <a:pt x="2798" y="1914"/>
                  <a:pt x="2803" y="1905"/>
                </a:cubicBezTo>
                <a:cubicBezTo>
                  <a:pt x="2804" y="1904"/>
                  <a:pt x="2805" y="1902"/>
                  <a:pt x="2806" y="1901"/>
                </a:cubicBezTo>
                <a:cubicBezTo>
                  <a:pt x="2812" y="1892"/>
                  <a:pt x="2817" y="1882"/>
                  <a:pt x="2823" y="1873"/>
                </a:cubicBezTo>
                <a:cubicBezTo>
                  <a:pt x="2823" y="1872"/>
                  <a:pt x="2824" y="1870"/>
                  <a:pt x="2825" y="1869"/>
                </a:cubicBezTo>
                <a:cubicBezTo>
                  <a:pt x="2831" y="1859"/>
                  <a:pt x="2836" y="1850"/>
                  <a:pt x="2841" y="1840"/>
                </a:cubicBezTo>
                <a:cubicBezTo>
                  <a:pt x="2842" y="1839"/>
                  <a:pt x="2843" y="1838"/>
                  <a:pt x="2843" y="1836"/>
                </a:cubicBezTo>
                <a:cubicBezTo>
                  <a:pt x="2849" y="1827"/>
                  <a:pt x="2854" y="1817"/>
                  <a:pt x="2859" y="1807"/>
                </a:cubicBezTo>
                <a:cubicBezTo>
                  <a:pt x="2859" y="1807"/>
                  <a:pt x="2859" y="1806"/>
                  <a:pt x="2859" y="1806"/>
                </a:cubicBezTo>
                <a:cubicBezTo>
                  <a:pt x="2859" y="1806"/>
                  <a:pt x="2859" y="1806"/>
                  <a:pt x="2859" y="1806"/>
                </a:cubicBezTo>
                <a:cubicBezTo>
                  <a:pt x="2860" y="1806"/>
                  <a:pt x="2860" y="1806"/>
                  <a:pt x="2860" y="1806"/>
                </a:cubicBezTo>
                <a:cubicBezTo>
                  <a:pt x="2860" y="1809"/>
                  <a:pt x="2861" y="1813"/>
                  <a:pt x="2862" y="1816"/>
                </a:cubicBezTo>
                <a:cubicBezTo>
                  <a:pt x="2863" y="1820"/>
                  <a:pt x="2863" y="1824"/>
                  <a:pt x="2864" y="1828"/>
                </a:cubicBezTo>
                <a:cubicBezTo>
                  <a:pt x="2866" y="1835"/>
                  <a:pt x="2867" y="1842"/>
                  <a:pt x="2869" y="1848"/>
                </a:cubicBezTo>
                <a:cubicBezTo>
                  <a:pt x="2870" y="1852"/>
                  <a:pt x="2871" y="1856"/>
                  <a:pt x="2872" y="1860"/>
                </a:cubicBezTo>
                <a:cubicBezTo>
                  <a:pt x="2874" y="1868"/>
                  <a:pt x="2876" y="1875"/>
                  <a:pt x="2878" y="1883"/>
                </a:cubicBezTo>
                <a:cubicBezTo>
                  <a:pt x="2878" y="1886"/>
                  <a:pt x="2879" y="1889"/>
                  <a:pt x="2880" y="1891"/>
                </a:cubicBezTo>
                <a:cubicBezTo>
                  <a:pt x="2882" y="1901"/>
                  <a:pt x="2885" y="1911"/>
                  <a:pt x="2888" y="1921"/>
                </a:cubicBezTo>
                <a:cubicBezTo>
                  <a:pt x="2884" y="1929"/>
                  <a:pt x="2881" y="1938"/>
                  <a:pt x="2877" y="1946"/>
                </a:cubicBezTo>
                <a:cubicBezTo>
                  <a:pt x="2876" y="1948"/>
                  <a:pt x="2875" y="1951"/>
                  <a:pt x="2874" y="1953"/>
                </a:cubicBezTo>
                <a:cubicBezTo>
                  <a:pt x="2868" y="1964"/>
                  <a:pt x="2863" y="1975"/>
                  <a:pt x="2858" y="1986"/>
                </a:cubicBezTo>
                <a:cubicBezTo>
                  <a:pt x="2856" y="1988"/>
                  <a:pt x="2855" y="1991"/>
                  <a:pt x="2853" y="1994"/>
                </a:cubicBezTo>
                <a:cubicBezTo>
                  <a:pt x="2849" y="2002"/>
                  <a:pt x="2845" y="2010"/>
                  <a:pt x="2841" y="2018"/>
                </a:cubicBezTo>
                <a:cubicBezTo>
                  <a:pt x="2839" y="2022"/>
                  <a:pt x="2837" y="2026"/>
                  <a:pt x="2834" y="2030"/>
                </a:cubicBezTo>
                <a:cubicBezTo>
                  <a:pt x="2831" y="2036"/>
                  <a:pt x="2827" y="2043"/>
                  <a:pt x="2824" y="2050"/>
                </a:cubicBezTo>
                <a:cubicBezTo>
                  <a:pt x="2821" y="2054"/>
                  <a:pt x="2818" y="2058"/>
                  <a:pt x="2816" y="2063"/>
                </a:cubicBezTo>
                <a:cubicBezTo>
                  <a:pt x="2812" y="2069"/>
                  <a:pt x="2809" y="2075"/>
                  <a:pt x="2805" y="2081"/>
                </a:cubicBezTo>
                <a:cubicBezTo>
                  <a:pt x="2803" y="2086"/>
                  <a:pt x="2800" y="2090"/>
                  <a:pt x="2797" y="2095"/>
                </a:cubicBezTo>
                <a:cubicBezTo>
                  <a:pt x="2793" y="2100"/>
                  <a:pt x="2790" y="2106"/>
                  <a:pt x="2786" y="2112"/>
                </a:cubicBezTo>
                <a:cubicBezTo>
                  <a:pt x="2783" y="2117"/>
                  <a:pt x="2780" y="2121"/>
                  <a:pt x="2777" y="2126"/>
                </a:cubicBezTo>
                <a:cubicBezTo>
                  <a:pt x="2774" y="2131"/>
                  <a:pt x="2770" y="2137"/>
                  <a:pt x="2767" y="2142"/>
                </a:cubicBezTo>
                <a:cubicBezTo>
                  <a:pt x="2763" y="2147"/>
                  <a:pt x="2760" y="2152"/>
                  <a:pt x="2757" y="2156"/>
                </a:cubicBezTo>
                <a:cubicBezTo>
                  <a:pt x="2754" y="2160"/>
                  <a:pt x="2752" y="2164"/>
                  <a:pt x="2749" y="2168"/>
                </a:cubicBezTo>
                <a:cubicBezTo>
                  <a:pt x="2747" y="2164"/>
                  <a:pt x="2745" y="2159"/>
                  <a:pt x="2742" y="2155"/>
                </a:cubicBezTo>
                <a:cubicBezTo>
                  <a:pt x="2741" y="2151"/>
                  <a:pt x="2739" y="2147"/>
                  <a:pt x="2737" y="2144"/>
                </a:cubicBezTo>
                <a:close/>
                <a:moveTo>
                  <a:pt x="3003" y="1312"/>
                </a:moveTo>
                <a:cubicBezTo>
                  <a:pt x="3002" y="1322"/>
                  <a:pt x="3000" y="1332"/>
                  <a:pt x="2999" y="1342"/>
                </a:cubicBezTo>
                <a:cubicBezTo>
                  <a:pt x="2998" y="1345"/>
                  <a:pt x="2998" y="1347"/>
                  <a:pt x="2998" y="1350"/>
                </a:cubicBezTo>
                <a:cubicBezTo>
                  <a:pt x="2996" y="1358"/>
                  <a:pt x="2995" y="1365"/>
                  <a:pt x="2994" y="1372"/>
                </a:cubicBezTo>
                <a:cubicBezTo>
                  <a:pt x="2993" y="1376"/>
                  <a:pt x="2992" y="1380"/>
                  <a:pt x="2992" y="1384"/>
                </a:cubicBezTo>
                <a:cubicBezTo>
                  <a:pt x="2991" y="1390"/>
                  <a:pt x="2989" y="1396"/>
                  <a:pt x="2988" y="1402"/>
                </a:cubicBezTo>
                <a:cubicBezTo>
                  <a:pt x="2987" y="1407"/>
                  <a:pt x="2986" y="1411"/>
                  <a:pt x="2986" y="1415"/>
                </a:cubicBezTo>
                <a:cubicBezTo>
                  <a:pt x="2984" y="1421"/>
                  <a:pt x="2983" y="1427"/>
                  <a:pt x="2982" y="1432"/>
                </a:cubicBezTo>
                <a:cubicBezTo>
                  <a:pt x="2981" y="1437"/>
                  <a:pt x="2980" y="1441"/>
                  <a:pt x="2979" y="1445"/>
                </a:cubicBezTo>
                <a:cubicBezTo>
                  <a:pt x="2978" y="1451"/>
                  <a:pt x="2976" y="1457"/>
                  <a:pt x="2975" y="1462"/>
                </a:cubicBezTo>
                <a:cubicBezTo>
                  <a:pt x="2974" y="1467"/>
                  <a:pt x="2973" y="1471"/>
                  <a:pt x="2972" y="1475"/>
                </a:cubicBezTo>
                <a:cubicBezTo>
                  <a:pt x="2970" y="1481"/>
                  <a:pt x="2969" y="1486"/>
                  <a:pt x="2968" y="1492"/>
                </a:cubicBezTo>
                <a:cubicBezTo>
                  <a:pt x="2967" y="1496"/>
                  <a:pt x="2965" y="1501"/>
                  <a:pt x="2964" y="1505"/>
                </a:cubicBezTo>
                <a:cubicBezTo>
                  <a:pt x="2963" y="1511"/>
                  <a:pt x="2961" y="1516"/>
                  <a:pt x="2960" y="1521"/>
                </a:cubicBezTo>
                <a:cubicBezTo>
                  <a:pt x="2958" y="1526"/>
                  <a:pt x="2957" y="1530"/>
                  <a:pt x="2956" y="1535"/>
                </a:cubicBezTo>
                <a:cubicBezTo>
                  <a:pt x="2954" y="1540"/>
                  <a:pt x="2953" y="1545"/>
                  <a:pt x="2951" y="1551"/>
                </a:cubicBezTo>
                <a:cubicBezTo>
                  <a:pt x="2950" y="1555"/>
                  <a:pt x="2948" y="1560"/>
                  <a:pt x="2947" y="1564"/>
                </a:cubicBezTo>
                <a:cubicBezTo>
                  <a:pt x="2945" y="1569"/>
                  <a:pt x="2943" y="1574"/>
                  <a:pt x="2942" y="1580"/>
                </a:cubicBezTo>
                <a:cubicBezTo>
                  <a:pt x="2940" y="1584"/>
                  <a:pt x="2939" y="1589"/>
                  <a:pt x="2937" y="1593"/>
                </a:cubicBezTo>
                <a:cubicBezTo>
                  <a:pt x="2935" y="1598"/>
                  <a:pt x="2934" y="1603"/>
                  <a:pt x="2932" y="1609"/>
                </a:cubicBezTo>
                <a:cubicBezTo>
                  <a:pt x="2930" y="1613"/>
                  <a:pt x="2929" y="1617"/>
                  <a:pt x="2927" y="1622"/>
                </a:cubicBezTo>
                <a:cubicBezTo>
                  <a:pt x="2925" y="1627"/>
                  <a:pt x="2923" y="1632"/>
                  <a:pt x="2921" y="1637"/>
                </a:cubicBezTo>
                <a:cubicBezTo>
                  <a:pt x="2920" y="1642"/>
                  <a:pt x="2918" y="1646"/>
                  <a:pt x="2916" y="1651"/>
                </a:cubicBezTo>
                <a:cubicBezTo>
                  <a:pt x="2914" y="1656"/>
                  <a:pt x="2912" y="1661"/>
                  <a:pt x="2910" y="1666"/>
                </a:cubicBezTo>
                <a:cubicBezTo>
                  <a:pt x="2909" y="1670"/>
                  <a:pt x="2907" y="1675"/>
                  <a:pt x="2905" y="1679"/>
                </a:cubicBezTo>
                <a:cubicBezTo>
                  <a:pt x="2903" y="1684"/>
                  <a:pt x="2901" y="1689"/>
                  <a:pt x="2899" y="1694"/>
                </a:cubicBezTo>
                <a:cubicBezTo>
                  <a:pt x="2897" y="1699"/>
                  <a:pt x="2895" y="1703"/>
                  <a:pt x="2893" y="1707"/>
                </a:cubicBezTo>
                <a:cubicBezTo>
                  <a:pt x="2891" y="1712"/>
                  <a:pt x="2889" y="1717"/>
                  <a:pt x="2887" y="1722"/>
                </a:cubicBezTo>
                <a:cubicBezTo>
                  <a:pt x="2885" y="1727"/>
                  <a:pt x="2883" y="1731"/>
                  <a:pt x="2881" y="1735"/>
                </a:cubicBezTo>
                <a:cubicBezTo>
                  <a:pt x="2878" y="1740"/>
                  <a:pt x="2876" y="1745"/>
                  <a:pt x="2874" y="1750"/>
                </a:cubicBezTo>
                <a:cubicBezTo>
                  <a:pt x="2872" y="1754"/>
                  <a:pt x="2870" y="1759"/>
                  <a:pt x="2868" y="1763"/>
                </a:cubicBezTo>
                <a:cubicBezTo>
                  <a:pt x="2867" y="1765"/>
                  <a:pt x="2866" y="1767"/>
                  <a:pt x="2865" y="1769"/>
                </a:cubicBezTo>
                <a:cubicBezTo>
                  <a:pt x="2865" y="1769"/>
                  <a:pt x="2864" y="1769"/>
                  <a:pt x="2864" y="1769"/>
                </a:cubicBezTo>
                <a:cubicBezTo>
                  <a:pt x="2863" y="1758"/>
                  <a:pt x="2861" y="1748"/>
                  <a:pt x="2859" y="1738"/>
                </a:cubicBezTo>
                <a:cubicBezTo>
                  <a:pt x="2859" y="1736"/>
                  <a:pt x="2859" y="1734"/>
                  <a:pt x="2858" y="1732"/>
                </a:cubicBezTo>
                <a:cubicBezTo>
                  <a:pt x="2857" y="1722"/>
                  <a:pt x="2855" y="1712"/>
                  <a:pt x="2854" y="1702"/>
                </a:cubicBezTo>
                <a:cubicBezTo>
                  <a:pt x="2854" y="1700"/>
                  <a:pt x="2853" y="1699"/>
                  <a:pt x="2853" y="1697"/>
                </a:cubicBezTo>
                <a:cubicBezTo>
                  <a:pt x="2852" y="1686"/>
                  <a:pt x="2850" y="1676"/>
                  <a:pt x="2849" y="1666"/>
                </a:cubicBezTo>
                <a:cubicBezTo>
                  <a:pt x="2849" y="1665"/>
                  <a:pt x="2849" y="1663"/>
                  <a:pt x="2849" y="1662"/>
                </a:cubicBezTo>
                <a:cubicBezTo>
                  <a:pt x="2848" y="1652"/>
                  <a:pt x="2847" y="1642"/>
                  <a:pt x="2846" y="1631"/>
                </a:cubicBezTo>
                <a:cubicBezTo>
                  <a:pt x="2846" y="1631"/>
                  <a:pt x="2846" y="1630"/>
                  <a:pt x="2846" y="1630"/>
                </a:cubicBezTo>
                <a:cubicBezTo>
                  <a:pt x="2850" y="1622"/>
                  <a:pt x="2854" y="1614"/>
                  <a:pt x="2858" y="1607"/>
                </a:cubicBezTo>
                <a:cubicBezTo>
                  <a:pt x="2859" y="1606"/>
                  <a:pt x="2859" y="1605"/>
                  <a:pt x="2859" y="1604"/>
                </a:cubicBezTo>
                <a:cubicBezTo>
                  <a:pt x="2863" y="1597"/>
                  <a:pt x="2867" y="1590"/>
                  <a:pt x="2870" y="1582"/>
                </a:cubicBezTo>
                <a:cubicBezTo>
                  <a:pt x="2872" y="1580"/>
                  <a:pt x="2873" y="1577"/>
                  <a:pt x="2875" y="1574"/>
                </a:cubicBezTo>
                <a:cubicBezTo>
                  <a:pt x="2877" y="1569"/>
                  <a:pt x="2880" y="1563"/>
                  <a:pt x="2882" y="1558"/>
                </a:cubicBezTo>
                <a:cubicBezTo>
                  <a:pt x="2884" y="1555"/>
                  <a:pt x="2885" y="1551"/>
                  <a:pt x="2887" y="1548"/>
                </a:cubicBezTo>
                <a:cubicBezTo>
                  <a:pt x="2889" y="1543"/>
                  <a:pt x="2891" y="1538"/>
                  <a:pt x="2894" y="1534"/>
                </a:cubicBezTo>
                <a:cubicBezTo>
                  <a:pt x="2895" y="1530"/>
                  <a:pt x="2897" y="1527"/>
                  <a:pt x="2898" y="1523"/>
                </a:cubicBezTo>
                <a:cubicBezTo>
                  <a:pt x="2900" y="1518"/>
                  <a:pt x="2903" y="1514"/>
                  <a:pt x="2905" y="1509"/>
                </a:cubicBezTo>
                <a:cubicBezTo>
                  <a:pt x="2906" y="1505"/>
                  <a:pt x="2908" y="1502"/>
                  <a:pt x="2909" y="1498"/>
                </a:cubicBezTo>
                <a:cubicBezTo>
                  <a:pt x="2911" y="1493"/>
                  <a:pt x="2913" y="1489"/>
                  <a:pt x="2915" y="1484"/>
                </a:cubicBezTo>
                <a:cubicBezTo>
                  <a:pt x="2917" y="1480"/>
                  <a:pt x="2918" y="1476"/>
                  <a:pt x="2920" y="1473"/>
                </a:cubicBezTo>
                <a:cubicBezTo>
                  <a:pt x="2922" y="1468"/>
                  <a:pt x="2923" y="1463"/>
                  <a:pt x="2925" y="1459"/>
                </a:cubicBezTo>
                <a:cubicBezTo>
                  <a:pt x="2927" y="1455"/>
                  <a:pt x="2928" y="1451"/>
                  <a:pt x="2930" y="1447"/>
                </a:cubicBezTo>
                <a:cubicBezTo>
                  <a:pt x="2931" y="1443"/>
                  <a:pt x="2933" y="1438"/>
                  <a:pt x="2935" y="1433"/>
                </a:cubicBezTo>
                <a:cubicBezTo>
                  <a:pt x="2936" y="1430"/>
                  <a:pt x="2938" y="1426"/>
                  <a:pt x="2939" y="1422"/>
                </a:cubicBezTo>
                <a:cubicBezTo>
                  <a:pt x="2941" y="1417"/>
                  <a:pt x="2942" y="1413"/>
                  <a:pt x="2944" y="1408"/>
                </a:cubicBezTo>
                <a:cubicBezTo>
                  <a:pt x="2945" y="1404"/>
                  <a:pt x="2947" y="1400"/>
                  <a:pt x="2948" y="1397"/>
                </a:cubicBezTo>
                <a:cubicBezTo>
                  <a:pt x="2950" y="1392"/>
                  <a:pt x="2951" y="1387"/>
                  <a:pt x="2953" y="1382"/>
                </a:cubicBezTo>
                <a:cubicBezTo>
                  <a:pt x="2954" y="1378"/>
                  <a:pt x="2955" y="1375"/>
                  <a:pt x="2957" y="1371"/>
                </a:cubicBezTo>
                <a:cubicBezTo>
                  <a:pt x="2958" y="1366"/>
                  <a:pt x="2960" y="1361"/>
                  <a:pt x="2961" y="1356"/>
                </a:cubicBezTo>
                <a:cubicBezTo>
                  <a:pt x="2962" y="1352"/>
                  <a:pt x="2963" y="1349"/>
                  <a:pt x="2965" y="1345"/>
                </a:cubicBezTo>
                <a:cubicBezTo>
                  <a:pt x="2966" y="1340"/>
                  <a:pt x="2968" y="1335"/>
                  <a:pt x="2969" y="1329"/>
                </a:cubicBezTo>
                <a:cubicBezTo>
                  <a:pt x="2970" y="1326"/>
                  <a:pt x="2971" y="1323"/>
                  <a:pt x="2972" y="1319"/>
                </a:cubicBezTo>
                <a:cubicBezTo>
                  <a:pt x="2974" y="1313"/>
                  <a:pt x="2975" y="1308"/>
                  <a:pt x="2977" y="1302"/>
                </a:cubicBezTo>
                <a:cubicBezTo>
                  <a:pt x="2978" y="1299"/>
                  <a:pt x="2978" y="1296"/>
                  <a:pt x="2979" y="1293"/>
                </a:cubicBezTo>
                <a:cubicBezTo>
                  <a:pt x="2981" y="1285"/>
                  <a:pt x="2983" y="1278"/>
                  <a:pt x="2985" y="1270"/>
                </a:cubicBezTo>
                <a:cubicBezTo>
                  <a:pt x="2985" y="1269"/>
                  <a:pt x="2986" y="1268"/>
                  <a:pt x="2986" y="1267"/>
                </a:cubicBezTo>
                <a:cubicBezTo>
                  <a:pt x="2988" y="1258"/>
                  <a:pt x="2990" y="1250"/>
                  <a:pt x="2992" y="1241"/>
                </a:cubicBezTo>
                <a:cubicBezTo>
                  <a:pt x="2996" y="1265"/>
                  <a:pt x="3000" y="1288"/>
                  <a:pt x="3003" y="1312"/>
                </a:cubicBezTo>
                <a:close/>
                <a:moveTo>
                  <a:pt x="2968" y="1133"/>
                </a:moveTo>
                <a:cubicBezTo>
                  <a:pt x="2968" y="1133"/>
                  <a:pt x="2968" y="1132"/>
                  <a:pt x="2968" y="1132"/>
                </a:cubicBezTo>
                <a:cubicBezTo>
                  <a:pt x="2975" y="1158"/>
                  <a:pt x="2981" y="1185"/>
                  <a:pt x="2986" y="1211"/>
                </a:cubicBezTo>
                <a:cubicBezTo>
                  <a:pt x="2984" y="1220"/>
                  <a:pt x="2982" y="1228"/>
                  <a:pt x="2980" y="1237"/>
                </a:cubicBezTo>
                <a:cubicBezTo>
                  <a:pt x="2980" y="1237"/>
                  <a:pt x="2980" y="1238"/>
                  <a:pt x="2980" y="1238"/>
                </a:cubicBezTo>
                <a:cubicBezTo>
                  <a:pt x="2978" y="1247"/>
                  <a:pt x="2976" y="1255"/>
                  <a:pt x="2974" y="1263"/>
                </a:cubicBezTo>
                <a:cubicBezTo>
                  <a:pt x="2974" y="1266"/>
                  <a:pt x="2973" y="1269"/>
                  <a:pt x="2972" y="1272"/>
                </a:cubicBezTo>
                <a:cubicBezTo>
                  <a:pt x="2971" y="1278"/>
                  <a:pt x="2969" y="1284"/>
                  <a:pt x="2968" y="1290"/>
                </a:cubicBezTo>
                <a:cubicBezTo>
                  <a:pt x="2967" y="1293"/>
                  <a:pt x="2966" y="1296"/>
                  <a:pt x="2965" y="1300"/>
                </a:cubicBezTo>
                <a:cubicBezTo>
                  <a:pt x="2964" y="1305"/>
                  <a:pt x="2962" y="1311"/>
                  <a:pt x="2961" y="1316"/>
                </a:cubicBezTo>
                <a:cubicBezTo>
                  <a:pt x="2960" y="1319"/>
                  <a:pt x="2958" y="1323"/>
                  <a:pt x="2957" y="1327"/>
                </a:cubicBezTo>
                <a:cubicBezTo>
                  <a:pt x="2956" y="1332"/>
                  <a:pt x="2954" y="1337"/>
                  <a:pt x="2953" y="1342"/>
                </a:cubicBezTo>
                <a:cubicBezTo>
                  <a:pt x="2952" y="1346"/>
                  <a:pt x="2951" y="1349"/>
                  <a:pt x="2950" y="1353"/>
                </a:cubicBezTo>
                <a:cubicBezTo>
                  <a:pt x="2948" y="1358"/>
                  <a:pt x="2946" y="1363"/>
                  <a:pt x="2945" y="1368"/>
                </a:cubicBezTo>
                <a:cubicBezTo>
                  <a:pt x="2944" y="1372"/>
                  <a:pt x="2942" y="1375"/>
                  <a:pt x="2941" y="1379"/>
                </a:cubicBezTo>
                <a:cubicBezTo>
                  <a:pt x="2940" y="1384"/>
                  <a:pt x="2938" y="1389"/>
                  <a:pt x="2936" y="1394"/>
                </a:cubicBezTo>
                <a:cubicBezTo>
                  <a:pt x="2935" y="1397"/>
                  <a:pt x="2934" y="1401"/>
                  <a:pt x="2932" y="1405"/>
                </a:cubicBezTo>
                <a:cubicBezTo>
                  <a:pt x="2931" y="1410"/>
                  <a:pt x="2929" y="1414"/>
                  <a:pt x="2927" y="1419"/>
                </a:cubicBezTo>
                <a:cubicBezTo>
                  <a:pt x="2926" y="1423"/>
                  <a:pt x="2925" y="1427"/>
                  <a:pt x="2923" y="1430"/>
                </a:cubicBezTo>
                <a:cubicBezTo>
                  <a:pt x="2921" y="1435"/>
                  <a:pt x="2920" y="1440"/>
                  <a:pt x="2918" y="1444"/>
                </a:cubicBezTo>
                <a:cubicBezTo>
                  <a:pt x="2916" y="1448"/>
                  <a:pt x="2915" y="1452"/>
                  <a:pt x="2913" y="1456"/>
                </a:cubicBezTo>
                <a:cubicBezTo>
                  <a:pt x="2912" y="1460"/>
                  <a:pt x="2910" y="1465"/>
                  <a:pt x="2908" y="1470"/>
                </a:cubicBezTo>
                <a:cubicBezTo>
                  <a:pt x="2906" y="1473"/>
                  <a:pt x="2905" y="1477"/>
                  <a:pt x="2903" y="1481"/>
                </a:cubicBezTo>
                <a:cubicBezTo>
                  <a:pt x="2901" y="1486"/>
                  <a:pt x="2900" y="1490"/>
                  <a:pt x="2898" y="1495"/>
                </a:cubicBezTo>
                <a:cubicBezTo>
                  <a:pt x="2896" y="1499"/>
                  <a:pt x="2894" y="1502"/>
                  <a:pt x="2893" y="1506"/>
                </a:cubicBezTo>
                <a:cubicBezTo>
                  <a:pt x="2891" y="1511"/>
                  <a:pt x="2889" y="1515"/>
                  <a:pt x="2887" y="1520"/>
                </a:cubicBezTo>
                <a:cubicBezTo>
                  <a:pt x="2885" y="1523"/>
                  <a:pt x="2883" y="1527"/>
                  <a:pt x="2882" y="1531"/>
                </a:cubicBezTo>
                <a:cubicBezTo>
                  <a:pt x="2880" y="1535"/>
                  <a:pt x="2878" y="1540"/>
                  <a:pt x="2875" y="1544"/>
                </a:cubicBezTo>
                <a:cubicBezTo>
                  <a:pt x="2874" y="1548"/>
                  <a:pt x="2872" y="1552"/>
                  <a:pt x="2870" y="1556"/>
                </a:cubicBezTo>
                <a:cubicBezTo>
                  <a:pt x="2868" y="1560"/>
                  <a:pt x="2866" y="1564"/>
                  <a:pt x="2864" y="1569"/>
                </a:cubicBezTo>
                <a:cubicBezTo>
                  <a:pt x="2862" y="1573"/>
                  <a:pt x="2860" y="1576"/>
                  <a:pt x="2858" y="1580"/>
                </a:cubicBezTo>
                <a:cubicBezTo>
                  <a:pt x="2856" y="1584"/>
                  <a:pt x="2854" y="1589"/>
                  <a:pt x="2851" y="1593"/>
                </a:cubicBezTo>
                <a:cubicBezTo>
                  <a:pt x="2850" y="1597"/>
                  <a:pt x="2848" y="1601"/>
                  <a:pt x="2846" y="1604"/>
                </a:cubicBezTo>
                <a:cubicBezTo>
                  <a:pt x="2845" y="1605"/>
                  <a:pt x="2845" y="1606"/>
                  <a:pt x="2844" y="1607"/>
                </a:cubicBezTo>
                <a:cubicBezTo>
                  <a:pt x="2844" y="1605"/>
                  <a:pt x="2844" y="1603"/>
                  <a:pt x="2844" y="1601"/>
                </a:cubicBezTo>
                <a:cubicBezTo>
                  <a:pt x="2843" y="1597"/>
                  <a:pt x="2843" y="1593"/>
                  <a:pt x="2843" y="1589"/>
                </a:cubicBezTo>
                <a:cubicBezTo>
                  <a:pt x="2842" y="1583"/>
                  <a:pt x="2842" y="1577"/>
                  <a:pt x="2842" y="1570"/>
                </a:cubicBezTo>
                <a:cubicBezTo>
                  <a:pt x="2842" y="1566"/>
                  <a:pt x="2841" y="1563"/>
                  <a:pt x="2841" y="1559"/>
                </a:cubicBezTo>
                <a:cubicBezTo>
                  <a:pt x="2841" y="1552"/>
                  <a:pt x="2841" y="1545"/>
                  <a:pt x="2841" y="1538"/>
                </a:cubicBezTo>
                <a:cubicBezTo>
                  <a:pt x="2841" y="1535"/>
                  <a:pt x="2840" y="1532"/>
                  <a:pt x="2840" y="1529"/>
                </a:cubicBezTo>
                <a:cubicBezTo>
                  <a:pt x="2840" y="1519"/>
                  <a:pt x="2840" y="1509"/>
                  <a:pt x="2840" y="1499"/>
                </a:cubicBezTo>
                <a:cubicBezTo>
                  <a:pt x="2840" y="1494"/>
                  <a:pt x="2840" y="1488"/>
                  <a:pt x="2840" y="1483"/>
                </a:cubicBezTo>
                <a:cubicBezTo>
                  <a:pt x="2840" y="1482"/>
                  <a:pt x="2840" y="1481"/>
                  <a:pt x="2840" y="1479"/>
                </a:cubicBezTo>
                <a:cubicBezTo>
                  <a:pt x="2840" y="1475"/>
                  <a:pt x="2840" y="1471"/>
                  <a:pt x="2840" y="1467"/>
                </a:cubicBezTo>
                <a:cubicBezTo>
                  <a:pt x="2840" y="1466"/>
                  <a:pt x="2840" y="1465"/>
                  <a:pt x="2841" y="1464"/>
                </a:cubicBezTo>
                <a:cubicBezTo>
                  <a:pt x="2841" y="1459"/>
                  <a:pt x="2841" y="1455"/>
                  <a:pt x="2841" y="1451"/>
                </a:cubicBezTo>
                <a:cubicBezTo>
                  <a:pt x="2841" y="1449"/>
                  <a:pt x="2841" y="1448"/>
                  <a:pt x="2841" y="1447"/>
                </a:cubicBezTo>
                <a:cubicBezTo>
                  <a:pt x="2841" y="1443"/>
                  <a:pt x="2841" y="1439"/>
                  <a:pt x="2841" y="1435"/>
                </a:cubicBezTo>
                <a:cubicBezTo>
                  <a:pt x="2845" y="1429"/>
                  <a:pt x="2848" y="1423"/>
                  <a:pt x="2851" y="1417"/>
                </a:cubicBezTo>
                <a:cubicBezTo>
                  <a:pt x="2851" y="1417"/>
                  <a:pt x="2851" y="1417"/>
                  <a:pt x="2851" y="1417"/>
                </a:cubicBezTo>
                <a:cubicBezTo>
                  <a:pt x="2855" y="1411"/>
                  <a:pt x="2858" y="1404"/>
                  <a:pt x="2861" y="1398"/>
                </a:cubicBezTo>
                <a:cubicBezTo>
                  <a:pt x="2862" y="1396"/>
                  <a:pt x="2863" y="1394"/>
                  <a:pt x="2864" y="1392"/>
                </a:cubicBezTo>
                <a:cubicBezTo>
                  <a:pt x="2867" y="1388"/>
                  <a:pt x="2869" y="1383"/>
                  <a:pt x="2871" y="1379"/>
                </a:cubicBezTo>
                <a:cubicBezTo>
                  <a:pt x="2872" y="1377"/>
                  <a:pt x="2873" y="1374"/>
                  <a:pt x="2875" y="1372"/>
                </a:cubicBezTo>
                <a:cubicBezTo>
                  <a:pt x="2876" y="1368"/>
                  <a:pt x="2878" y="1364"/>
                  <a:pt x="2880" y="1360"/>
                </a:cubicBezTo>
                <a:cubicBezTo>
                  <a:pt x="2881" y="1357"/>
                  <a:pt x="2883" y="1355"/>
                  <a:pt x="2884" y="1352"/>
                </a:cubicBezTo>
                <a:cubicBezTo>
                  <a:pt x="2886" y="1348"/>
                  <a:pt x="2888" y="1345"/>
                  <a:pt x="2889" y="1341"/>
                </a:cubicBezTo>
                <a:cubicBezTo>
                  <a:pt x="2891" y="1338"/>
                  <a:pt x="2892" y="1335"/>
                  <a:pt x="2893" y="1332"/>
                </a:cubicBezTo>
                <a:cubicBezTo>
                  <a:pt x="2895" y="1329"/>
                  <a:pt x="2896" y="1325"/>
                  <a:pt x="2898" y="1321"/>
                </a:cubicBezTo>
                <a:cubicBezTo>
                  <a:pt x="2899" y="1318"/>
                  <a:pt x="2901" y="1316"/>
                  <a:pt x="2902" y="1313"/>
                </a:cubicBezTo>
                <a:cubicBezTo>
                  <a:pt x="2903" y="1309"/>
                  <a:pt x="2905" y="1305"/>
                  <a:pt x="2907" y="1302"/>
                </a:cubicBezTo>
                <a:cubicBezTo>
                  <a:pt x="2908" y="1299"/>
                  <a:pt x="2909" y="1296"/>
                  <a:pt x="2910" y="1293"/>
                </a:cubicBezTo>
                <a:cubicBezTo>
                  <a:pt x="2912" y="1289"/>
                  <a:pt x="2913" y="1286"/>
                  <a:pt x="2915" y="1282"/>
                </a:cubicBezTo>
                <a:cubicBezTo>
                  <a:pt x="2916" y="1279"/>
                  <a:pt x="2917" y="1276"/>
                  <a:pt x="2918" y="1273"/>
                </a:cubicBezTo>
                <a:cubicBezTo>
                  <a:pt x="2920" y="1270"/>
                  <a:pt x="2921" y="1266"/>
                  <a:pt x="2923" y="1262"/>
                </a:cubicBezTo>
                <a:cubicBezTo>
                  <a:pt x="2924" y="1259"/>
                  <a:pt x="2925" y="1256"/>
                  <a:pt x="2926" y="1254"/>
                </a:cubicBezTo>
                <a:cubicBezTo>
                  <a:pt x="2928" y="1250"/>
                  <a:pt x="2929" y="1246"/>
                  <a:pt x="2931" y="1242"/>
                </a:cubicBezTo>
                <a:cubicBezTo>
                  <a:pt x="2932" y="1239"/>
                  <a:pt x="2933" y="1236"/>
                  <a:pt x="2934" y="1234"/>
                </a:cubicBezTo>
                <a:cubicBezTo>
                  <a:pt x="2935" y="1230"/>
                  <a:pt x="2937" y="1226"/>
                  <a:pt x="2938" y="1222"/>
                </a:cubicBezTo>
                <a:cubicBezTo>
                  <a:pt x="2939" y="1219"/>
                  <a:pt x="2940" y="1216"/>
                  <a:pt x="2941" y="1214"/>
                </a:cubicBezTo>
                <a:cubicBezTo>
                  <a:pt x="2943" y="1210"/>
                  <a:pt x="2944" y="1206"/>
                  <a:pt x="2945" y="1202"/>
                </a:cubicBezTo>
                <a:cubicBezTo>
                  <a:pt x="2946" y="1199"/>
                  <a:pt x="2947" y="1196"/>
                  <a:pt x="2948" y="1193"/>
                </a:cubicBezTo>
                <a:cubicBezTo>
                  <a:pt x="2950" y="1189"/>
                  <a:pt x="2951" y="1185"/>
                  <a:pt x="2953" y="1181"/>
                </a:cubicBezTo>
                <a:cubicBezTo>
                  <a:pt x="2953" y="1178"/>
                  <a:pt x="2954" y="1176"/>
                  <a:pt x="2955" y="1173"/>
                </a:cubicBezTo>
                <a:cubicBezTo>
                  <a:pt x="2957" y="1169"/>
                  <a:pt x="2958" y="1164"/>
                  <a:pt x="2960" y="1159"/>
                </a:cubicBezTo>
                <a:cubicBezTo>
                  <a:pt x="2960" y="1157"/>
                  <a:pt x="2961" y="1155"/>
                  <a:pt x="2961" y="1153"/>
                </a:cubicBezTo>
                <a:cubicBezTo>
                  <a:pt x="2963" y="1146"/>
                  <a:pt x="2965" y="1140"/>
                  <a:pt x="2967" y="1133"/>
                </a:cubicBezTo>
                <a:cubicBezTo>
                  <a:pt x="2967" y="1133"/>
                  <a:pt x="2968" y="1133"/>
                  <a:pt x="2968" y="1133"/>
                </a:cubicBezTo>
                <a:close/>
                <a:moveTo>
                  <a:pt x="2933" y="1035"/>
                </a:moveTo>
                <a:cubicBezTo>
                  <a:pt x="2933" y="1033"/>
                  <a:pt x="2934" y="1031"/>
                  <a:pt x="2935" y="1029"/>
                </a:cubicBezTo>
                <a:cubicBezTo>
                  <a:pt x="2935" y="1028"/>
                  <a:pt x="2935" y="1027"/>
                  <a:pt x="2936" y="1027"/>
                </a:cubicBezTo>
                <a:cubicBezTo>
                  <a:pt x="2945" y="1054"/>
                  <a:pt x="2954" y="1082"/>
                  <a:pt x="2962" y="1110"/>
                </a:cubicBezTo>
                <a:cubicBezTo>
                  <a:pt x="2958" y="1123"/>
                  <a:pt x="2954" y="1136"/>
                  <a:pt x="2950" y="1149"/>
                </a:cubicBezTo>
                <a:cubicBezTo>
                  <a:pt x="2949" y="1151"/>
                  <a:pt x="2949" y="1153"/>
                  <a:pt x="2948" y="1155"/>
                </a:cubicBezTo>
                <a:cubicBezTo>
                  <a:pt x="2947" y="1160"/>
                  <a:pt x="2945" y="1165"/>
                  <a:pt x="2944" y="1169"/>
                </a:cubicBezTo>
                <a:cubicBezTo>
                  <a:pt x="2943" y="1172"/>
                  <a:pt x="2942" y="1174"/>
                  <a:pt x="2941" y="1176"/>
                </a:cubicBezTo>
                <a:cubicBezTo>
                  <a:pt x="2940" y="1181"/>
                  <a:pt x="2938" y="1185"/>
                  <a:pt x="2937" y="1189"/>
                </a:cubicBezTo>
                <a:cubicBezTo>
                  <a:pt x="2936" y="1192"/>
                  <a:pt x="2935" y="1194"/>
                  <a:pt x="2934" y="1197"/>
                </a:cubicBezTo>
                <a:cubicBezTo>
                  <a:pt x="2933" y="1201"/>
                  <a:pt x="2932" y="1205"/>
                  <a:pt x="2930" y="1209"/>
                </a:cubicBezTo>
                <a:cubicBezTo>
                  <a:pt x="2929" y="1212"/>
                  <a:pt x="2928" y="1215"/>
                  <a:pt x="2927" y="1217"/>
                </a:cubicBezTo>
                <a:cubicBezTo>
                  <a:pt x="2926" y="1221"/>
                  <a:pt x="2924" y="1225"/>
                  <a:pt x="2923" y="1229"/>
                </a:cubicBezTo>
                <a:cubicBezTo>
                  <a:pt x="2922" y="1232"/>
                  <a:pt x="2921" y="1234"/>
                  <a:pt x="2920" y="1237"/>
                </a:cubicBezTo>
                <a:cubicBezTo>
                  <a:pt x="2918" y="1241"/>
                  <a:pt x="2917" y="1245"/>
                  <a:pt x="2915" y="1249"/>
                </a:cubicBezTo>
                <a:cubicBezTo>
                  <a:pt x="2914" y="1251"/>
                  <a:pt x="2913" y="1254"/>
                  <a:pt x="2912" y="1257"/>
                </a:cubicBezTo>
                <a:cubicBezTo>
                  <a:pt x="2911" y="1261"/>
                  <a:pt x="2909" y="1264"/>
                  <a:pt x="2908" y="1268"/>
                </a:cubicBezTo>
                <a:cubicBezTo>
                  <a:pt x="2907" y="1271"/>
                  <a:pt x="2905" y="1274"/>
                  <a:pt x="2904" y="1276"/>
                </a:cubicBezTo>
                <a:cubicBezTo>
                  <a:pt x="2903" y="1280"/>
                  <a:pt x="2901" y="1284"/>
                  <a:pt x="2900" y="1288"/>
                </a:cubicBezTo>
                <a:cubicBezTo>
                  <a:pt x="2898" y="1290"/>
                  <a:pt x="2897" y="1293"/>
                  <a:pt x="2896" y="1296"/>
                </a:cubicBezTo>
                <a:cubicBezTo>
                  <a:pt x="2894" y="1300"/>
                  <a:pt x="2893" y="1304"/>
                  <a:pt x="2891" y="1307"/>
                </a:cubicBezTo>
                <a:cubicBezTo>
                  <a:pt x="2890" y="1310"/>
                  <a:pt x="2889" y="1313"/>
                  <a:pt x="2888" y="1315"/>
                </a:cubicBezTo>
                <a:cubicBezTo>
                  <a:pt x="2886" y="1319"/>
                  <a:pt x="2884" y="1323"/>
                  <a:pt x="2882" y="1327"/>
                </a:cubicBezTo>
                <a:cubicBezTo>
                  <a:pt x="2881" y="1330"/>
                  <a:pt x="2880" y="1332"/>
                  <a:pt x="2879" y="1334"/>
                </a:cubicBezTo>
                <a:cubicBezTo>
                  <a:pt x="2877" y="1339"/>
                  <a:pt x="2875" y="1344"/>
                  <a:pt x="2873" y="1348"/>
                </a:cubicBezTo>
                <a:cubicBezTo>
                  <a:pt x="2872" y="1350"/>
                  <a:pt x="2871" y="1352"/>
                  <a:pt x="2870" y="1353"/>
                </a:cubicBezTo>
                <a:cubicBezTo>
                  <a:pt x="2867" y="1360"/>
                  <a:pt x="2864" y="1366"/>
                  <a:pt x="2861" y="1372"/>
                </a:cubicBezTo>
                <a:cubicBezTo>
                  <a:pt x="2860" y="1374"/>
                  <a:pt x="2859" y="1377"/>
                  <a:pt x="2858" y="1379"/>
                </a:cubicBezTo>
                <a:cubicBezTo>
                  <a:pt x="2856" y="1383"/>
                  <a:pt x="2854" y="1387"/>
                  <a:pt x="2852" y="1391"/>
                </a:cubicBezTo>
                <a:cubicBezTo>
                  <a:pt x="2850" y="1393"/>
                  <a:pt x="2849" y="1396"/>
                  <a:pt x="2847" y="1399"/>
                </a:cubicBezTo>
                <a:cubicBezTo>
                  <a:pt x="2846" y="1402"/>
                  <a:pt x="2844" y="1404"/>
                  <a:pt x="2843" y="1407"/>
                </a:cubicBezTo>
                <a:cubicBezTo>
                  <a:pt x="2843" y="1406"/>
                  <a:pt x="2843" y="1404"/>
                  <a:pt x="2843" y="1403"/>
                </a:cubicBezTo>
                <a:cubicBezTo>
                  <a:pt x="2843" y="1399"/>
                  <a:pt x="2844" y="1394"/>
                  <a:pt x="2844" y="1390"/>
                </a:cubicBezTo>
                <a:cubicBezTo>
                  <a:pt x="2845" y="1383"/>
                  <a:pt x="2845" y="1377"/>
                  <a:pt x="2846" y="1370"/>
                </a:cubicBezTo>
                <a:cubicBezTo>
                  <a:pt x="2846" y="1366"/>
                  <a:pt x="2846" y="1361"/>
                  <a:pt x="2847" y="1357"/>
                </a:cubicBezTo>
                <a:cubicBezTo>
                  <a:pt x="2847" y="1350"/>
                  <a:pt x="2848" y="1344"/>
                  <a:pt x="2849" y="1337"/>
                </a:cubicBezTo>
                <a:cubicBezTo>
                  <a:pt x="2849" y="1333"/>
                  <a:pt x="2850" y="1328"/>
                  <a:pt x="2850" y="1323"/>
                </a:cubicBezTo>
                <a:cubicBezTo>
                  <a:pt x="2851" y="1317"/>
                  <a:pt x="2852" y="1311"/>
                  <a:pt x="2853" y="1304"/>
                </a:cubicBezTo>
                <a:cubicBezTo>
                  <a:pt x="2853" y="1300"/>
                  <a:pt x="2854" y="1295"/>
                  <a:pt x="2855" y="1291"/>
                </a:cubicBezTo>
                <a:cubicBezTo>
                  <a:pt x="2855" y="1284"/>
                  <a:pt x="2856" y="1278"/>
                  <a:pt x="2857" y="1271"/>
                </a:cubicBezTo>
                <a:cubicBezTo>
                  <a:pt x="2858" y="1267"/>
                  <a:pt x="2859" y="1262"/>
                  <a:pt x="2859" y="1258"/>
                </a:cubicBezTo>
                <a:cubicBezTo>
                  <a:pt x="2861" y="1251"/>
                  <a:pt x="2862" y="1245"/>
                  <a:pt x="2863" y="1238"/>
                </a:cubicBezTo>
                <a:cubicBezTo>
                  <a:pt x="2864" y="1234"/>
                  <a:pt x="2864" y="1230"/>
                  <a:pt x="2865" y="1226"/>
                </a:cubicBezTo>
                <a:cubicBezTo>
                  <a:pt x="2866" y="1218"/>
                  <a:pt x="2868" y="1210"/>
                  <a:pt x="2869" y="1203"/>
                </a:cubicBezTo>
                <a:cubicBezTo>
                  <a:pt x="2870" y="1200"/>
                  <a:pt x="2871" y="1197"/>
                  <a:pt x="2871" y="1193"/>
                </a:cubicBezTo>
                <a:cubicBezTo>
                  <a:pt x="2874" y="1183"/>
                  <a:pt x="2876" y="1172"/>
                  <a:pt x="2878" y="1162"/>
                </a:cubicBezTo>
                <a:cubicBezTo>
                  <a:pt x="2881" y="1156"/>
                  <a:pt x="2884" y="1150"/>
                  <a:pt x="2887" y="1144"/>
                </a:cubicBezTo>
                <a:cubicBezTo>
                  <a:pt x="2887" y="1143"/>
                  <a:pt x="2888" y="1141"/>
                  <a:pt x="2889" y="1140"/>
                </a:cubicBezTo>
                <a:cubicBezTo>
                  <a:pt x="2891" y="1135"/>
                  <a:pt x="2893" y="1131"/>
                  <a:pt x="2895" y="1127"/>
                </a:cubicBezTo>
                <a:cubicBezTo>
                  <a:pt x="2896" y="1124"/>
                  <a:pt x="2897" y="1122"/>
                  <a:pt x="2898" y="1120"/>
                </a:cubicBezTo>
                <a:cubicBezTo>
                  <a:pt x="2899" y="1116"/>
                  <a:pt x="2901" y="1113"/>
                  <a:pt x="2903" y="1109"/>
                </a:cubicBezTo>
                <a:cubicBezTo>
                  <a:pt x="2904" y="1106"/>
                  <a:pt x="2905" y="1104"/>
                  <a:pt x="2906" y="1101"/>
                </a:cubicBezTo>
                <a:cubicBezTo>
                  <a:pt x="2907" y="1098"/>
                  <a:pt x="2909" y="1094"/>
                  <a:pt x="2910" y="1091"/>
                </a:cubicBezTo>
                <a:cubicBezTo>
                  <a:pt x="2911" y="1088"/>
                  <a:pt x="2912" y="1086"/>
                  <a:pt x="2914" y="1083"/>
                </a:cubicBezTo>
                <a:cubicBezTo>
                  <a:pt x="2915" y="1080"/>
                  <a:pt x="2916" y="1076"/>
                  <a:pt x="2918" y="1072"/>
                </a:cubicBezTo>
                <a:cubicBezTo>
                  <a:pt x="2919" y="1070"/>
                  <a:pt x="2920" y="1067"/>
                  <a:pt x="2921" y="1065"/>
                </a:cubicBezTo>
                <a:cubicBezTo>
                  <a:pt x="2922" y="1061"/>
                  <a:pt x="2924" y="1058"/>
                  <a:pt x="2925" y="1054"/>
                </a:cubicBezTo>
                <a:cubicBezTo>
                  <a:pt x="2926" y="1052"/>
                  <a:pt x="2927" y="1049"/>
                  <a:pt x="2928" y="1047"/>
                </a:cubicBezTo>
                <a:cubicBezTo>
                  <a:pt x="2930" y="1043"/>
                  <a:pt x="2931" y="1039"/>
                  <a:pt x="2933" y="1035"/>
                </a:cubicBezTo>
                <a:close/>
                <a:moveTo>
                  <a:pt x="2925" y="1002"/>
                </a:moveTo>
                <a:cubicBezTo>
                  <a:pt x="2925" y="1001"/>
                  <a:pt x="2925" y="1000"/>
                  <a:pt x="2926" y="999"/>
                </a:cubicBezTo>
                <a:cubicBezTo>
                  <a:pt x="2927" y="1002"/>
                  <a:pt x="2928" y="1005"/>
                  <a:pt x="2929" y="1009"/>
                </a:cubicBezTo>
                <a:cubicBezTo>
                  <a:pt x="2929" y="1010"/>
                  <a:pt x="2928" y="1012"/>
                  <a:pt x="2928" y="1013"/>
                </a:cubicBezTo>
                <a:cubicBezTo>
                  <a:pt x="2926" y="1018"/>
                  <a:pt x="2924" y="1023"/>
                  <a:pt x="2922" y="1029"/>
                </a:cubicBezTo>
                <a:cubicBezTo>
                  <a:pt x="2921" y="1031"/>
                  <a:pt x="2920" y="1034"/>
                  <a:pt x="2919" y="1036"/>
                </a:cubicBezTo>
                <a:cubicBezTo>
                  <a:pt x="2918" y="1041"/>
                  <a:pt x="2916" y="1045"/>
                  <a:pt x="2914" y="1049"/>
                </a:cubicBezTo>
                <a:cubicBezTo>
                  <a:pt x="2913" y="1052"/>
                  <a:pt x="2912" y="1055"/>
                  <a:pt x="2911" y="1058"/>
                </a:cubicBezTo>
                <a:cubicBezTo>
                  <a:pt x="2909" y="1062"/>
                  <a:pt x="2908" y="1066"/>
                  <a:pt x="2906" y="1070"/>
                </a:cubicBezTo>
                <a:cubicBezTo>
                  <a:pt x="2905" y="1073"/>
                  <a:pt x="2904" y="1076"/>
                  <a:pt x="2903" y="1078"/>
                </a:cubicBezTo>
                <a:cubicBezTo>
                  <a:pt x="2901" y="1083"/>
                  <a:pt x="2899" y="1087"/>
                  <a:pt x="2897" y="1091"/>
                </a:cubicBezTo>
                <a:cubicBezTo>
                  <a:pt x="2896" y="1093"/>
                  <a:pt x="2896" y="1095"/>
                  <a:pt x="2895" y="1096"/>
                </a:cubicBezTo>
                <a:cubicBezTo>
                  <a:pt x="2895" y="1096"/>
                  <a:pt x="2895" y="1096"/>
                  <a:pt x="2895" y="1095"/>
                </a:cubicBezTo>
                <a:cubicBezTo>
                  <a:pt x="2897" y="1088"/>
                  <a:pt x="2899" y="1081"/>
                  <a:pt x="2901" y="1074"/>
                </a:cubicBezTo>
                <a:cubicBezTo>
                  <a:pt x="2902" y="1073"/>
                  <a:pt x="2902" y="1073"/>
                  <a:pt x="2902" y="1072"/>
                </a:cubicBezTo>
                <a:cubicBezTo>
                  <a:pt x="2904" y="1064"/>
                  <a:pt x="2907" y="1056"/>
                  <a:pt x="2909" y="1048"/>
                </a:cubicBezTo>
                <a:cubicBezTo>
                  <a:pt x="2910" y="1046"/>
                  <a:pt x="2911" y="1044"/>
                  <a:pt x="2912" y="1041"/>
                </a:cubicBezTo>
                <a:cubicBezTo>
                  <a:pt x="2913" y="1036"/>
                  <a:pt x="2915" y="1030"/>
                  <a:pt x="2917" y="1025"/>
                </a:cubicBezTo>
                <a:cubicBezTo>
                  <a:pt x="2918" y="1022"/>
                  <a:pt x="2919" y="1019"/>
                  <a:pt x="2920" y="1016"/>
                </a:cubicBezTo>
                <a:cubicBezTo>
                  <a:pt x="2922" y="1011"/>
                  <a:pt x="2923" y="1007"/>
                  <a:pt x="2925" y="1002"/>
                </a:cubicBezTo>
                <a:close/>
                <a:moveTo>
                  <a:pt x="2896" y="923"/>
                </a:moveTo>
                <a:cubicBezTo>
                  <a:pt x="2904" y="942"/>
                  <a:pt x="2912" y="962"/>
                  <a:pt x="2919" y="981"/>
                </a:cubicBezTo>
                <a:cubicBezTo>
                  <a:pt x="2918" y="985"/>
                  <a:pt x="2917" y="988"/>
                  <a:pt x="2916" y="991"/>
                </a:cubicBezTo>
                <a:cubicBezTo>
                  <a:pt x="2915" y="995"/>
                  <a:pt x="2913" y="998"/>
                  <a:pt x="2912" y="1002"/>
                </a:cubicBezTo>
                <a:cubicBezTo>
                  <a:pt x="2911" y="1006"/>
                  <a:pt x="2910" y="1009"/>
                  <a:pt x="2908" y="1013"/>
                </a:cubicBezTo>
                <a:cubicBezTo>
                  <a:pt x="2907" y="1017"/>
                  <a:pt x="2906" y="1020"/>
                  <a:pt x="2904" y="1024"/>
                </a:cubicBezTo>
                <a:cubicBezTo>
                  <a:pt x="2903" y="1028"/>
                  <a:pt x="2902" y="1031"/>
                  <a:pt x="2901" y="1035"/>
                </a:cubicBezTo>
                <a:cubicBezTo>
                  <a:pt x="2900" y="1039"/>
                  <a:pt x="2898" y="1043"/>
                  <a:pt x="2897" y="1046"/>
                </a:cubicBezTo>
                <a:cubicBezTo>
                  <a:pt x="2896" y="1050"/>
                  <a:pt x="2895" y="1054"/>
                  <a:pt x="2894" y="1057"/>
                </a:cubicBezTo>
                <a:cubicBezTo>
                  <a:pt x="2893" y="1061"/>
                  <a:pt x="2892" y="1065"/>
                  <a:pt x="2890" y="1069"/>
                </a:cubicBezTo>
                <a:cubicBezTo>
                  <a:pt x="2889" y="1072"/>
                  <a:pt x="2888" y="1076"/>
                  <a:pt x="2887" y="1080"/>
                </a:cubicBezTo>
                <a:cubicBezTo>
                  <a:pt x="2886" y="1084"/>
                  <a:pt x="2885" y="1087"/>
                  <a:pt x="2884" y="1091"/>
                </a:cubicBezTo>
                <a:cubicBezTo>
                  <a:pt x="2883" y="1095"/>
                  <a:pt x="2882" y="1098"/>
                  <a:pt x="2881" y="1102"/>
                </a:cubicBezTo>
                <a:cubicBezTo>
                  <a:pt x="2878" y="1113"/>
                  <a:pt x="2875" y="1124"/>
                  <a:pt x="2872" y="1135"/>
                </a:cubicBezTo>
                <a:cubicBezTo>
                  <a:pt x="2872" y="1135"/>
                  <a:pt x="2872" y="1135"/>
                  <a:pt x="2872" y="1135"/>
                </a:cubicBezTo>
                <a:cubicBezTo>
                  <a:pt x="2871" y="1141"/>
                  <a:pt x="2869" y="1147"/>
                  <a:pt x="2868" y="1153"/>
                </a:cubicBezTo>
                <a:cubicBezTo>
                  <a:pt x="2868" y="1155"/>
                  <a:pt x="2867" y="1156"/>
                  <a:pt x="2867" y="1158"/>
                </a:cubicBezTo>
                <a:cubicBezTo>
                  <a:pt x="2862" y="1167"/>
                  <a:pt x="2858" y="1176"/>
                  <a:pt x="2853" y="1185"/>
                </a:cubicBezTo>
                <a:cubicBezTo>
                  <a:pt x="2853" y="1186"/>
                  <a:pt x="2852" y="1188"/>
                  <a:pt x="2851" y="1189"/>
                </a:cubicBezTo>
                <a:cubicBezTo>
                  <a:pt x="2847" y="1197"/>
                  <a:pt x="2843" y="1204"/>
                  <a:pt x="2839" y="1212"/>
                </a:cubicBezTo>
                <a:cubicBezTo>
                  <a:pt x="2838" y="1215"/>
                  <a:pt x="2836" y="1218"/>
                  <a:pt x="2834" y="1221"/>
                </a:cubicBezTo>
                <a:cubicBezTo>
                  <a:pt x="2831" y="1227"/>
                  <a:pt x="2828" y="1233"/>
                  <a:pt x="2825" y="1239"/>
                </a:cubicBezTo>
                <a:cubicBezTo>
                  <a:pt x="2823" y="1242"/>
                  <a:pt x="2820" y="1246"/>
                  <a:pt x="2818" y="1249"/>
                </a:cubicBezTo>
                <a:cubicBezTo>
                  <a:pt x="2815" y="1255"/>
                  <a:pt x="2812" y="1260"/>
                  <a:pt x="2809" y="1265"/>
                </a:cubicBezTo>
                <a:cubicBezTo>
                  <a:pt x="2807" y="1269"/>
                  <a:pt x="2805" y="1273"/>
                  <a:pt x="2803" y="1276"/>
                </a:cubicBezTo>
                <a:cubicBezTo>
                  <a:pt x="2800" y="1281"/>
                  <a:pt x="2797" y="1286"/>
                  <a:pt x="2794" y="1291"/>
                </a:cubicBezTo>
                <a:cubicBezTo>
                  <a:pt x="2791" y="1295"/>
                  <a:pt x="2789" y="1299"/>
                  <a:pt x="2786" y="1303"/>
                </a:cubicBezTo>
                <a:cubicBezTo>
                  <a:pt x="2783" y="1307"/>
                  <a:pt x="2780" y="1312"/>
                  <a:pt x="2777" y="1317"/>
                </a:cubicBezTo>
                <a:cubicBezTo>
                  <a:pt x="2775" y="1321"/>
                  <a:pt x="2772" y="1325"/>
                  <a:pt x="2770" y="1328"/>
                </a:cubicBezTo>
                <a:cubicBezTo>
                  <a:pt x="2767" y="1333"/>
                  <a:pt x="2764" y="1338"/>
                  <a:pt x="2760" y="1342"/>
                </a:cubicBezTo>
                <a:cubicBezTo>
                  <a:pt x="2758" y="1346"/>
                  <a:pt x="2755" y="1350"/>
                  <a:pt x="2753" y="1354"/>
                </a:cubicBezTo>
                <a:cubicBezTo>
                  <a:pt x="2750" y="1358"/>
                  <a:pt x="2746" y="1363"/>
                  <a:pt x="2743" y="1368"/>
                </a:cubicBezTo>
                <a:cubicBezTo>
                  <a:pt x="2740" y="1371"/>
                  <a:pt x="2738" y="1375"/>
                  <a:pt x="2735" y="1379"/>
                </a:cubicBezTo>
                <a:cubicBezTo>
                  <a:pt x="2732" y="1383"/>
                  <a:pt x="2729" y="1388"/>
                  <a:pt x="2725" y="1392"/>
                </a:cubicBezTo>
                <a:cubicBezTo>
                  <a:pt x="2723" y="1396"/>
                  <a:pt x="2720" y="1400"/>
                  <a:pt x="2717" y="1404"/>
                </a:cubicBezTo>
                <a:cubicBezTo>
                  <a:pt x="2714" y="1408"/>
                  <a:pt x="2710" y="1412"/>
                  <a:pt x="2707" y="1417"/>
                </a:cubicBezTo>
                <a:cubicBezTo>
                  <a:pt x="2704" y="1420"/>
                  <a:pt x="2701" y="1424"/>
                  <a:pt x="2698" y="1428"/>
                </a:cubicBezTo>
                <a:cubicBezTo>
                  <a:pt x="2695" y="1432"/>
                  <a:pt x="2692" y="1436"/>
                  <a:pt x="2688" y="1441"/>
                </a:cubicBezTo>
                <a:cubicBezTo>
                  <a:pt x="2685" y="1444"/>
                  <a:pt x="2682" y="1448"/>
                  <a:pt x="2679" y="1452"/>
                </a:cubicBezTo>
                <a:cubicBezTo>
                  <a:pt x="2676" y="1456"/>
                  <a:pt x="2672" y="1460"/>
                  <a:pt x="2669" y="1464"/>
                </a:cubicBezTo>
                <a:cubicBezTo>
                  <a:pt x="2666" y="1468"/>
                  <a:pt x="2663" y="1472"/>
                  <a:pt x="2660" y="1475"/>
                </a:cubicBezTo>
                <a:cubicBezTo>
                  <a:pt x="2656" y="1479"/>
                  <a:pt x="2653" y="1483"/>
                  <a:pt x="2649" y="1488"/>
                </a:cubicBezTo>
                <a:cubicBezTo>
                  <a:pt x="2646" y="1491"/>
                  <a:pt x="2643" y="1495"/>
                  <a:pt x="2640" y="1498"/>
                </a:cubicBezTo>
                <a:cubicBezTo>
                  <a:pt x="2636" y="1502"/>
                  <a:pt x="2632" y="1506"/>
                  <a:pt x="2629" y="1510"/>
                </a:cubicBezTo>
                <a:cubicBezTo>
                  <a:pt x="2626" y="1514"/>
                  <a:pt x="2622" y="1518"/>
                  <a:pt x="2619" y="1521"/>
                </a:cubicBezTo>
                <a:cubicBezTo>
                  <a:pt x="2615" y="1525"/>
                  <a:pt x="2612" y="1529"/>
                  <a:pt x="2608" y="1533"/>
                </a:cubicBezTo>
                <a:cubicBezTo>
                  <a:pt x="2605" y="1536"/>
                  <a:pt x="2601" y="1540"/>
                  <a:pt x="2598" y="1543"/>
                </a:cubicBezTo>
                <a:cubicBezTo>
                  <a:pt x="2596" y="1546"/>
                  <a:pt x="2594" y="1548"/>
                  <a:pt x="2592" y="1550"/>
                </a:cubicBezTo>
                <a:cubicBezTo>
                  <a:pt x="2592" y="1550"/>
                  <a:pt x="2592" y="1549"/>
                  <a:pt x="2592" y="1549"/>
                </a:cubicBezTo>
                <a:cubicBezTo>
                  <a:pt x="2591" y="1541"/>
                  <a:pt x="2591" y="1534"/>
                  <a:pt x="2591" y="1527"/>
                </a:cubicBezTo>
                <a:cubicBezTo>
                  <a:pt x="2591" y="1525"/>
                  <a:pt x="2591" y="1523"/>
                  <a:pt x="2591" y="1521"/>
                </a:cubicBezTo>
                <a:cubicBezTo>
                  <a:pt x="2591" y="1514"/>
                  <a:pt x="2591" y="1506"/>
                  <a:pt x="2591" y="1499"/>
                </a:cubicBezTo>
                <a:cubicBezTo>
                  <a:pt x="2591" y="1487"/>
                  <a:pt x="2591" y="1475"/>
                  <a:pt x="2591" y="1464"/>
                </a:cubicBezTo>
                <a:cubicBezTo>
                  <a:pt x="2591" y="1460"/>
                  <a:pt x="2592" y="1455"/>
                  <a:pt x="2592" y="1451"/>
                </a:cubicBezTo>
                <a:cubicBezTo>
                  <a:pt x="2592" y="1444"/>
                  <a:pt x="2592" y="1436"/>
                  <a:pt x="2593" y="1428"/>
                </a:cubicBezTo>
                <a:cubicBezTo>
                  <a:pt x="2593" y="1423"/>
                  <a:pt x="2593" y="1419"/>
                  <a:pt x="2593" y="1414"/>
                </a:cubicBezTo>
                <a:cubicBezTo>
                  <a:pt x="2594" y="1407"/>
                  <a:pt x="2594" y="1400"/>
                  <a:pt x="2595" y="1393"/>
                </a:cubicBezTo>
                <a:cubicBezTo>
                  <a:pt x="2595" y="1388"/>
                  <a:pt x="2595" y="1382"/>
                  <a:pt x="2596" y="1377"/>
                </a:cubicBezTo>
                <a:cubicBezTo>
                  <a:pt x="2596" y="1371"/>
                  <a:pt x="2597" y="1365"/>
                  <a:pt x="2597" y="1359"/>
                </a:cubicBezTo>
                <a:cubicBezTo>
                  <a:pt x="2602" y="1354"/>
                  <a:pt x="2607" y="1349"/>
                  <a:pt x="2612" y="1343"/>
                </a:cubicBezTo>
                <a:cubicBezTo>
                  <a:pt x="2615" y="1341"/>
                  <a:pt x="2618" y="1338"/>
                  <a:pt x="2620" y="1335"/>
                </a:cubicBezTo>
                <a:cubicBezTo>
                  <a:pt x="2627" y="1328"/>
                  <a:pt x="2635" y="1320"/>
                  <a:pt x="2642" y="1312"/>
                </a:cubicBezTo>
                <a:cubicBezTo>
                  <a:pt x="2642" y="1311"/>
                  <a:pt x="2643" y="1311"/>
                  <a:pt x="2643" y="1310"/>
                </a:cubicBezTo>
                <a:cubicBezTo>
                  <a:pt x="2650" y="1302"/>
                  <a:pt x="2658" y="1294"/>
                  <a:pt x="2665" y="1285"/>
                </a:cubicBezTo>
                <a:cubicBezTo>
                  <a:pt x="2667" y="1283"/>
                  <a:pt x="2669" y="1280"/>
                  <a:pt x="2672" y="1278"/>
                </a:cubicBezTo>
                <a:cubicBezTo>
                  <a:pt x="2677" y="1271"/>
                  <a:pt x="2682" y="1265"/>
                  <a:pt x="2687" y="1259"/>
                </a:cubicBezTo>
                <a:cubicBezTo>
                  <a:pt x="2690" y="1256"/>
                  <a:pt x="2692" y="1252"/>
                  <a:pt x="2695" y="1249"/>
                </a:cubicBezTo>
                <a:cubicBezTo>
                  <a:pt x="2699" y="1244"/>
                  <a:pt x="2704" y="1238"/>
                  <a:pt x="2708" y="1233"/>
                </a:cubicBezTo>
                <a:cubicBezTo>
                  <a:pt x="2711" y="1229"/>
                  <a:pt x="2714" y="1225"/>
                  <a:pt x="2717" y="1222"/>
                </a:cubicBezTo>
                <a:cubicBezTo>
                  <a:pt x="2721" y="1216"/>
                  <a:pt x="2725" y="1211"/>
                  <a:pt x="2728" y="1206"/>
                </a:cubicBezTo>
                <a:cubicBezTo>
                  <a:pt x="2731" y="1202"/>
                  <a:pt x="2734" y="1198"/>
                  <a:pt x="2737" y="1194"/>
                </a:cubicBezTo>
                <a:cubicBezTo>
                  <a:pt x="2741" y="1189"/>
                  <a:pt x="2745" y="1184"/>
                  <a:pt x="2748" y="1179"/>
                </a:cubicBezTo>
                <a:cubicBezTo>
                  <a:pt x="2751" y="1175"/>
                  <a:pt x="2754" y="1171"/>
                  <a:pt x="2757" y="1166"/>
                </a:cubicBezTo>
                <a:cubicBezTo>
                  <a:pt x="2761" y="1161"/>
                  <a:pt x="2764" y="1156"/>
                  <a:pt x="2768" y="1151"/>
                </a:cubicBezTo>
                <a:cubicBezTo>
                  <a:pt x="2770" y="1147"/>
                  <a:pt x="2773" y="1143"/>
                  <a:pt x="2776" y="1138"/>
                </a:cubicBezTo>
                <a:cubicBezTo>
                  <a:pt x="2779" y="1133"/>
                  <a:pt x="2783" y="1128"/>
                  <a:pt x="2786" y="1123"/>
                </a:cubicBezTo>
                <a:cubicBezTo>
                  <a:pt x="2789" y="1119"/>
                  <a:pt x="2792" y="1114"/>
                  <a:pt x="2795" y="1110"/>
                </a:cubicBezTo>
                <a:cubicBezTo>
                  <a:pt x="2798" y="1105"/>
                  <a:pt x="2801" y="1100"/>
                  <a:pt x="2804" y="1095"/>
                </a:cubicBezTo>
                <a:cubicBezTo>
                  <a:pt x="2807" y="1090"/>
                  <a:pt x="2810" y="1086"/>
                  <a:pt x="2812" y="1081"/>
                </a:cubicBezTo>
                <a:cubicBezTo>
                  <a:pt x="2815" y="1076"/>
                  <a:pt x="2818" y="1071"/>
                  <a:pt x="2821" y="1066"/>
                </a:cubicBezTo>
                <a:cubicBezTo>
                  <a:pt x="2824" y="1061"/>
                  <a:pt x="2827" y="1057"/>
                  <a:pt x="2829" y="1052"/>
                </a:cubicBezTo>
                <a:cubicBezTo>
                  <a:pt x="2832" y="1047"/>
                  <a:pt x="2835" y="1042"/>
                  <a:pt x="2838" y="1037"/>
                </a:cubicBezTo>
                <a:cubicBezTo>
                  <a:pt x="2841" y="1032"/>
                  <a:pt x="2843" y="1027"/>
                  <a:pt x="2846" y="1023"/>
                </a:cubicBezTo>
                <a:cubicBezTo>
                  <a:pt x="2849" y="1018"/>
                  <a:pt x="2851" y="1012"/>
                  <a:pt x="2854" y="1007"/>
                </a:cubicBezTo>
                <a:cubicBezTo>
                  <a:pt x="2857" y="1003"/>
                  <a:pt x="2859" y="998"/>
                  <a:pt x="2862" y="993"/>
                </a:cubicBezTo>
                <a:cubicBezTo>
                  <a:pt x="2864" y="988"/>
                  <a:pt x="2867" y="983"/>
                  <a:pt x="2869" y="977"/>
                </a:cubicBezTo>
                <a:cubicBezTo>
                  <a:pt x="2872" y="972"/>
                  <a:pt x="2874" y="968"/>
                  <a:pt x="2877" y="963"/>
                </a:cubicBezTo>
                <a:cubicBezTo>
                  <a:pt x="2879" y="957"/>
                  <a:pt x="2882" y="952"/>
                  <a:pt x="2884" y="947"/>
                </a:cubicBezTo>
                <a:cubicBezTo>
                  <a:pt x="2887" y="942"/>
                  <a:pt x="2889" y="937"/>
                  <a:pt x="2891" y="932"/>
                </a:cubicBezTo>
                <a:cubicBezTo>
                  <a:pt x="2893" y="929"/>
                  <a:pt x="2894" y="926"/>
                  <a:pt x="2896" y="923"/>
                </a:cubicBezTo>
                <a:close/>
                <a:moveTo>
                  <a:pt x="2846" y="819"/>
                </a:moveTo>
                <a:cubicBezTo>
                  <a:pt x="2862" y="848"/>
                  <a:pt x="2876" y="878"/>
                  <a:pt x="2889" y="908"/>
                </a:cubicBezTo>
                <a:cubicBezTo>
                  <a:pt x="2886" y="914"/>
                  <a:pt x="2884" y="920"/>
                  <a:pt x="2881" y="926"/>
                </a:cubicBezTo>
                <a:cubicBezTo>
                  <a:pt x="2879" y="930"/>
                  <a:pt x="2877" y="933"/>
                  <a:pt x="2876" y="937"/>
                </a:cubicBezTo>
                <a:cubicBezTo>
                  <a:pt x="2872" y="946"/>
                  <a:pt x="2867" y="955"/>
                  <a:pt x="2863" y="964"/>
                </a:cubicBezTo>
                <a:cubicBezTo>
                  <a:pt x="2862" y="965"/>
                  <a:pt x="2862" y="966"/>
                  <a:pt x="2861" y="967"/>
                </a:cubicBezTo>
                <a:cubicBezTo>
                  <a:pt x="2856" y="977"/>
                  <a:pt x="2851" y="987"/>
                  <a:pt x="2846" y="997"/>
                </a:cubicBezTo>
                <a:cubicBezTo>
                  <a:pt x="2845" y="1000"/>
                  <a:pt x="2843" y="1003"/>
                  <a:pt x="2841" y="1006"/>
                </a:cubicBezTo>
                <a:cubicBezTo>
                  <a:pt x="2838" y="1012"/>
                  <a:pt x="2834" y="1019"/>
                  <a:pt x="2830" y="1026"/>
                </a:cubicBezTo>
                <a:cubicBezTo>
                  <a:pt x="2828" y="1030"/>
                  <a:pt x="2826" y="1033"/>
                  <a:pt x="2824" y="1037"/>
                </a:cubicBezTo>
                <a:cubicBezTo>
                  <a:pt x="2821" y="1043"/>
                  <a:pt x="2817" y="1049"/>
                  <a:pt x="2814" y="1055"/>
                </a:cubicBezTo>
                <a:cubicBezTo>
                  <a:pt x="2812" y="1059"/>
                  <a:pt x="2809" y="1063"/>
                  <a:pt x="2807" y="1067"/>
                </a:cubicBezTo>
                <a:cubicBezTo>
                  <a:pt x="2804" y="1072"/>
                  <a:pt x="2800" y="1078"/>
                  <a:pt x="2797" y="1083"/>
                </a:cubicBezTo>
                <a:cubicBezTo>
                  <a:pt x="2795" y="1088"/>
                  <a:pt x="2792" y="1092"/>
                  <a:pt x="2789" y="1096"/>
                </a:cubicBezTo>
                <a:cubicBezTo>
                  <a:pt x="2786" y="1101"/>
                  <a:pt x="2783" y="1106"/>
                  <a:pt x="2779" y="1112"/>
                </a:cubicBezTo>
                <a:cubicBezTo>
                  <a:pt x="2777" y="1116"/>
                  <a:pt x="2774" y="1120"/>
                  <a:pt x="2771" y="1124"/>
                </a:cubicBezTo>
                <a:cubicBezTo>
                  <a:pt x="2768" y="1129"/>
                  <a:pt x="2765" y="1134"/>
                  <a:pt x="2761" y="1139"/>
                </a:cubicBezTo>
                <a:cubicBezTo>
                  <a:pt x="2758" y="1144"/>
                  <a:pt x="2755" y="1148"/>
                  <a:pt x="2753" y="1152"/>
                </a:cubicBezTo>
                <a:cubicBezTo>
                  <a:pt x="2749" y="1157"/>
                  <a:pt x="2746" y="1162"/>
                  <a:pt x="2742" y="1167"/>
                </a:cubicBezTo>
                <a:cubicBezTo>
                  <a:pt x="2739" y="1171"/>
                  <a:pt x="2736" y="1175"/>
                  <a:pt x="2733" y="1179"/>
                </a:cubicBezTo>
                <a:cubicBezTo>
                  <a:pt x="2730" y="1184"/>
                  <a:pt x="2726" y="1189"/>
                  <a:pt x="2723" y="1194"/>
                </a:cubicBezTo>
                <a:cubicBezTo>
                  <a:pt x="2720" y="1198"/>
                  <a:pt x="2717" y="1202"/>
                  <a:pt x="2713" y="1206"/>
                </a:cubicBezTo>
                <a:cubicBezTo>
                  <a:pt x="2710" y="1211"/>
                  <a:pt x="2706" y="1215"/>
                  <a:pt x="2703" y="1220"/>
                </a:cubicBezTo>
                <a:cubicBezTo>
                  <a:pt x="2699" y="1224"/>
                  <a:pt x="2696" y="1228"/>
                  <a:pt x="2693" y="1232"/>
                </a:cubicBezTo>
                <a:cubicBezTo>
                  <a:pt x="2689" y="1237"/>
                  <a:pt x="2686" y="1242"/>
                  <a:pt x="2682" y="1246"/>
                </a:cubicBezTo>
                <a:cubicBezTo>
                  <a:pt x="2679" y="1250"/>
                  <a:pt x="2675" y="1254"/>
                  <a:pt x="2672" y="1258"/>
                </a:cubicBezTo>
                <a:cubicBezTo>
                  <a:pt x="2668" y="1263"/>
                  <a:pt x="2664" y="1267"/>
                  <a:pt x="2661" y="1272"/>
                </a:cubicBezTo>
                <a:cubicBezTo>
                  <a:pt x="2657" y="1276"/>
                  <a:pt x="2654" y="1280"/>
                  <a:pt x="2650" y="1284"/>
                </a:cubicBezTo>
                <a:cubicBezTo>
                  <a:pt x="2646" y="1288"/>
                  <a:pt x="2643" y="1293"/>
                  <a:pt x="2639" y="1297"/>
                </a:cubicBezTo>
                <a:cubicBezTo>
                  <a:pt x="2635" y="1301"/>
                  <a:pt x="2632" y="1305"/>
                  <a:pt x="2628" y="1309"/>
                </a:cubicBezTo>
                <a:cubicBezTo>
                  <a:pt x="2624" y="1313"/>
                  <a:pt x="2620" y="1318"/>
                  <a:pt x="2616" y="1322"/>
                </a:cubicBezTo>
                <a:cubicBezTo>
                  <a:pt x="2613" y="1326"/>
                  <a:pt x="2609" y="1330"/>
                  <a:pt x="2605" y="1334"/>
                </a:cubicBezTo>
                <a:cubicBezTo>
                  <a:pt x="2603" y="1336"/>
                  <a:pt x="2601" y="1338"/>
                  <a:pt x="2599" y="1340"/>
                </a:cubicBezTo>
                <a:cubicBezTo>
                  <a:pt x="2600" y="1337"/>
                  <a:pt x="2600" y="1335"/>
                  <a:pt x="2600" y="1332"/>
                </a:cubicBezTo>
                <a:cubicBezTo>
                  <a:pt x="2601" y="1328"/>
                  <a:pt x="2601" y="1323"/>
                  <a:pt x="2602" y="1319"/>
                </a:cubicBezTo>
                <a:cubicBezTo>
                  <a:pt x="2602" y="1313"/>
                  <a:pt x="2603" y="1307"/>
                  <a:pt x="2604" y="1302"/>
                </a:cubicBezTo>
                <a:cubicBezTo>
                  <a:pt x="2604" y="1297"/>
                  <a:pt x="2605" y="1293"/>
                  <a:pt x="2606" y="1288"/>
                </a:cubicBezTo>
                <a:cubicBezTo>
                  <a:pt x="2607" y="1282"/>
                  <a:pt x="2607" y="1277"/>
                  <a:pt x="2608" y="1271"/>
                </a:cubicBezTo>
                <a:cubicBezTo>
                  <a:pt x="2609" y="1267"/>
                  <a:pt x="2610" y="1262"/>
                  <a:pt x="2610" y="1258"/>
                </a:cubicBezTo>
                <a:cubicBezTo>
                  <a:pt x="2611" y="1252"/>
                  <a:pt x="2612" y="1246"/>
                  <a:pt x="2613" y="1240"/>
                </a:cubicBezTo>
                <a:cubicBezTo>
                  <a:pt x="2614" y="1236"/>
                  <a:pt x="2615" y="1232"/>
                  <a:pt x="2616" y="1228"/>
                </a:cubicBezTo>
                <a:cubicBezTo>
                  <a:pt x="2617" y="1221"/>
                  <a:pt x="2618" y="1215"/>
                  <a:pt x="2619" y="1209"/>
                </a:cubicBezTo>
                <a:cubicBezTo>
                  <a:pt x="2620" y="1205"/>
                  <a:pt x="2621" y="1201"/>
                  <a:pt x="2621" y="1197"/>
                </a:cubicBezTo>
                <a:cubicBezTo>
                  <a:pt x="2623" y="1191"/>
                  <a:pt x="2624" y="1184"/>
                  <a:pt x="2626" y="1178"/>
                </a:cubicBezTo>
                <a:cubicBezTo>
                  <a:pt x="2626" y="1174"/>
                  <a:pt x="2627" y="1171"/>
                  <a:pt x="2628" y="1168"/>
                </a:cubicBezTo>
                <a:cubicBezTo>
                  <a:pt x="2630" y="1159"/>
                  <a:pt x="2632" y="1151"/>
                  <a:pt x="2634" y="1142"/>
                </a:cubicBezTo>
                <a:cubicBezTo>
                  <a:pt x="2634" y="1141"/>
                  <a:pt x="2634" y="1139"/>
                  <a:pt x="2635" y="1138"/>
                </a:cubicBezTo>
                <a:cubicBezTo>
                  <a:pt x="2637" y="1128"/>
                  <a:pt x="2640" y="1118"/>
                  <a:pt x="2642" y="1109"/>
                </a:cubicBezTo>
                <a:cubicBezTo>
                  <a:pt x="2645" y="1106"/>
                  <a:pt x="2647" y="1103"/>
                  <a:pt x="2650" y="1101"/>
                </a:cubicBezTo>
                <a:cubicBezTo>
                  <a:pt x="2652" y="1098"/>
                  <a:pt x="2655" y="1095"/>
                  <a:pt x="2657" y="1092"/>
                </a:cubicBezTo>
                <a:cubicBezTo>
                  <a:pt x="2661" y="1088"/>
                  <a:pt x="2664" y="1084"/>
                  <a:pt x="2668" y="1080"/>
                </a:cubicBezTo>
                <a:cubicBezTo>
                  <a:pt x="2671" y="1076"/>
                  <a:pt x="2674" y="1072"/>
                  <a:pt x="2677" y="1069"/>
                </a:cubicBezTo>
                <a:cubicBezTo>
                  <a:pt x="2680" y="1065"/>
                  <a:pt x="2683" y="1062"/>
                  <a:pt x="2686" y="1058"/>
                </a:cubicBezTo>
                <a:cubicBezTo>
                  <a:pt x="2688" y="1055"/>
                  <a:pt x="2690" y="1053"/>
                  <a:pt x="2692" y="1050"/>
                </a:cubicBezTo>
                <a:cubicBezTo>
                  <a:pt x="2695" y="1047"/>
                  <a:pt x="2698" y="1044"/>
                  <a:pt x="2700" y="1040"/>
                </a:cubicBezTo>
                <a:cubicBezTo>
                  <a:pt x="2702" y="1038"/>
                  <a:pt x="2704" y="1035"/>
                  <a:pt x="2706" y="1032"/>
                </a:cubicBezTo>
                <a:cubicBezTo>
                  <a:pt x="2709" y="1029"/>
                  <a:pt x="2712" y="1026"/>
                  <a:pt x="2714" y="1022"/>
                </a:cubicBezTo>
                <a:cubicBezTo>
                  <a:pt x="2716" y="1020"/>
                  <a:pt x="2718" y="1017"/>
                  <a:pt x="2720" y="1014"/>
                </a:cubicBezTo>
                <a:cubicBezTo>
                  <a:pt x="2723" y="1011"/>
                  <a:pt x="2725" y="1008"/>
                  <a:pt x="2728" y="1004"/>
                </a:cubicBezTo>
                <a:cubicBezTo>
                  <a:pt x="2730" y="1002"/>
                  <a:pt x="2732" y="999"/>
                  <a:pt x="2734" y="996"/>
                </a:cubicBezTo>
                <a:cubicBezTo>
                  <a:pt x="2736" y="993"/>
                  <a:pt x="2739" y="990"/>
                  <a:pt x="2741" y="986"/>
                </a:cubicBezTo>
                <a:cubicBezTo>
                  <a:pt x="2743" y="983"/>
                  <a:pt x="2745" y="981"/>
                  <a:pt x="2747" y="978"/>
                </a:cubicBezTo>
                <a:cubicBezTo>
                  <a:pt x="2750" y="974"/>
                  <a:pt x="2752" y="971"/>
                  <a:pt x="2754" y="968"/>
                </a:cubicBezTo>
                <a:cubicBezTo>
                  <a:pt x="2756" y="965"/>
                  <a:pt x="2758" y="962"/>
                  <a:pt x="2760" y="959"/>
                </a:cubicBezTo>
                <a:cubicBezTo>
                  <a:pt x="2763" y="956"/>
                  <a:pt x="2765" y="953"/>
                  <a:pt x="2767" y="949"/>
                </a:cubicBezTo>
                <a:cubicBezTo>
                  <a:pt x="2769" y="946"/>
                  <a:pt x="2771" y="943"/>
                  <a:pt x="2773" y="940"/>
                </a:cubicBezTo>
                <a:cubicBezTo>
                  <a:pt x="2775" y="937"/>
                  <a:pt x="2778" y="934"/>
                  <a:pt x="2780" y="930"/>
                </a:cubicBezTo>
                <a:cubicBezTo>
                  <a:pt x="2782" y="927"/>
                  <a:pt x="2784" y="924"/>
                  <a:pt x="2786" y="922"/>
                </a:cubicBezTo>
                <a:cubicBezTo>
                  <a:pt x="2788" y="918"/>
                  <a:pt x="2790" y="915"/>
                  <a:pt x="2792" y="912"/>
                </a:cubicBezTo>
                <a:cubicBezTo>
                  <a:pt x="2794" y="909"/>
                  <a:pt x="2796" y="905"/>
                  <a:pt x="2798" y="902"/>
                </a:cubicBezTo>
                <a:cubicBezTo>
                  <a:pt x="2800" y="899"/>
                  <a:pt x="2802" y="896"/>
                  <a:pt x="2804" y="892"/>
                </a:cubicBezTo>
                <a:cubicBezTo>
                  <a:pt x="2806" y="889"/>
                  <a:pt x="2808" y="886"/>
                  <a:pt x="2810" y="883"/>
                </a:cubicBezTo>
                <a:cubicBezTo>
                  <a:pt x="2812" y="880"/>
                  <a:pt x="2814" y="876"/>
                  <a:pt x="2816" y="873"/>
                </a:cubicBezTo>
                <a:cubicBezTo>
                  <a:pt x="2818" y="870"/>
                  <a:pt x="2819" y="867"/>
                  <a:pt x="2821" y="864"/>
                </a:cubicBezTo>
                <a:cubicBezTo>
                  <a:pt x="2823" y="860"/>
                  <a:pt x="2825" y="857"/>
                  <a:pt x="2827" y="854"/>
                </a:cubicBezTo>
                <a:cubicBezTo>
                  <a:pt x="2829" y="850"/>
                  <a:pt x="2831" y="847"/>
                  <a:pt x="2833" y="844"/>
                </a:cubicBezTo>
                <a:cubicBezTo>
                  <a:pt x="2835" y="841"/>
                  <a:pt x="2836" y="837"/>
                  <a:pt x="2838" y="834"/>
                </a:cubicBezTo>
                <a:cubicBezTo>
                  <a:pt x="2840" y="831"/>
                  <a:pt x="2842" y="828"/>
                  <a:pt x="2844" y="825"/>
                </a:cubicBezTo>
                <a:cubicBezTo>
                  <a:pt x="2845" y="823"/>
                  <a:pt x="2846" y="821"/>
                  <a:pt x="2846" y="819"/>
                </a:cubicBezTo>
                <a:close/>
                <a:moveTo>
                  <a:pt x="2795" y="744"/>
                </a:moveTo>
                <a:cubicBezTo>
                  <a:pt x="2797" y="742"/>
                  <a:pt x="2798" y="739"/>
                  <a:pt x="2800" y="737"/>
                </a:cubicBezTo>
                <a:cubicBezTo>
                  <a:pt x="2814" y="760"/>
                  <a:pt x="2827" y="783"/>
                  <a:pt x="2840" y="806"/>
                </a:cubicBezTo>
                <a:cubicBezTo>
                  <a:pt x="2837" y="811"/>
                  <a:pt x="2835" y="815"/>
                  <a:pt x="2833" y="819"/>
                </a:cubicBezTo>
                <a:cubicBezTo>
                  <a:pt x="2832" y="821"/>
                  <a:pt x="2831" y="823"/>
                  <a:pt x="2830" y="824"/>
                </a:cubicBezTo>
                <a:cubicBezTo>
                  <a:pt x="2827" y="831"/>
                  <a:pt x="2823" y="837"/>
                  <a:pt x="2819" y="843"/>
                </a:cubicBezTo>
                <a:cubicBezTo>
                  <a:pt x="2819" y="844"/>
                  <a:pt x="2818" y="845"/>
                  <a:pt x="2818" y="846"/>
                </a:cubicBezTo>
                <a:cubicBezTo>
                  <a:pt x="2815" y="852"/>
                  <a:pt x="2811" y="857"/>
                  <a:pt x="2808" y="862"/>
                </a:cubicBezTo>
                <a:cubicBezTo>
                  <a:pt x="2807" y="865"/>
                  <a:pt x="2806" y="867"/>
                  <a:pt x="2804" y="869"/>
                </a:cubicBezTo>
                <a:cubicBezTo>
                  <a:pt x="2802" y="873"/>
                  <a:pt x="2799" y="877"/>
                  <a:pt x="2797" y="881"/>
                </a:cubicBezTo>
                <a:cubicBezTo>
                  <a:pt x="2795" y="884"/>
                  <a:pt x="2794" y="886"/>
                  <a:pt x="2792" y="889"/>
                </a:cubicBezTo>
                <a:cubicBezTo>
                  <a:pt x="2790" y="892"/>
                  <a:pt x="2788" y="896"/>
                  <a:pt x="2785" y="900"/>
                </a:cubicBezTo>
                <a:cubicBezTo>
                  <a:pt x="2784" y="902"/>
                  <a:pt x="2782" y="905"/>
                  <a:pt x="2780" y="908"/>
                </a:cubicBezTo>
                <a:cubicBezTo>
                  <a:pt x="2778" y="911"/>
                  <a:pt x="2776" y="915"/>
                  <a:pt x="2774" y="918"/>
                </a:cubicBezTo>
                <a:cubicBezTo>
                  <a:pt x="2772" y="921"/>
                  <a:pt x="2770" y="924"/>
                  <a:pt x="2768" y="926"/>
                </a:cubicBezTo>
                <a:cubicBezTo>
                  <a:pt x="2766" y="930"/>
                  <a:pt x="2764" y="933"/>
                  <a:pt x="2761" y="936"/>
                </a:cubicBezTo>
                <a:cubicBezTo>
                  <a:pt x="2760" y="939"/>
                  <a:pt x="2758" y="942"/>
                  <a:pt x="2756" y="945"/>
                </a:cubicBezTo>
                <a:cubicBezTo>
                  <a:pt x="2754" y="948"/>
                  <a:pt x="2751" y="951"/>
                  <a:pt x="2749" y="954"/>
                </a:cubicBezTo>
                <a:cubicBezTo>
                  <a:pt x="2747" y="957"/>
                  <a:pt x="2745" y="960"/>
                  <a:pt x="2743" y="963"/>
                </a:cubicBezTo>
                <a:cubicBezTo>
                  <a:pt x="2741" y="966"/>
                  <a:pt x="2739" y="969"/>
                  <a:pt x="2736" y="972"/>
                </a:cubicBezTo>
                <a:cubicBezTo>
                  <a:pt x="2734" y="975"/>
                  <a:pt x="2732" y="978"/>
                  <a:pt x="2731" y="981"/>
                </a:cubicBezTo>
                <a:cubicBezTo>
                  <a:pt x="2728" y="984"/>
                  <a:pt x="2726" y="987"/>
                  <a:pt x="2723" y="990"/>
                </a:cubicBezTo>
                <a:cubicBezTo>
                  <a:pt x="2721" y="993"/>
                  <a:pt x="2719" y="996"/>
                  <a:pt x="2717" y="998"/>
                </a:cubicBezTo>
                <a:cubicBezTo>
                  <a:pt x="2715" y="1002"/>
                  <a:pt x="2712" y="1005"/>
                  <a:pt x="2710" y="1008"/>
                </a:cubicBezTo>
                <a:cubicBezTo>
                  <a:pt x="2708" y="1011"/>
                  <a:pt x="2706" y="1013"/>
                  <a:pt x="2704" y="1016"/>
                </a:cubicBezTo>
                <a:cubicBezTo>
                  <a:pt x="2701" y="1019"/>
                  <a:pt x="2699" y="1023"/>
                  <a:pt x="2696" y="1026"/>
                </a:cubicBezTo>
                <a:cubicBezTo>
                  <a:pt x="2694" y="1029"/>
                  <a:pt x="2692" y="1031"/>
                  <a:pt x="2691" y="1033"/>
                </a:cubicBezTo>
                <a:cubicBezTo>
                  <a:pt x="2687" y="1038"/>
                  <a:pt x="2683" y="1042"/>
                  <a:pt x="2680" y="1047"/>
                </a:cubicBezTo>
                <a:cubicBezTo>
                  <a:pt x="2679" y="1048"/>
                  <a:pt x="2678" y="1049"/>
                  <a:pt x="2677" y="1050"/>
                </a:cubicBezTo>
                <a:cubicBezTo>
                  <a:pt x="2672" y="1056"/>
                  <a:pt x="2668" y="1061"/>
                  <a:pt x="2663" y="1067"/>
                </a:cubicBezTo>
                <a:cubicBezTo>
                  <a:pt x="2661" y="1069"/>
                  <a:pt x="2660" y="1070"/>
                  <a:pt x="2658" y="1072"/>
                </a:cubicBezTo>
                <a:cubicBezTo>
                  <a:pt x="2655" y="1076"/>
                  <a:pt x="2653" y="1079"/>
                  <a:pt x="2650" y="1082"/>
                </a:cubicBezTo>
                <a:cubicBezTo>
                  <a:pt x="2652" y="1074"/>
                  <a:pt x="2654" y="1066"/>
                  <a:pt x="2657" y="1059"/>
                </a:cubicBezTo>
                <a:cubicBezTo>
                  <a:pt x="2658" y="1056"/>
                  <a:pt x="2658" y="1054"/>
                  <a:pt x="2659" y="1052"/>
                </a:cubicBezTo>
                <a:cubicBezTo>
                  <a:pt x="2661" y="1046"/>
                  <a:pt x="2662" y="1041"/>
                  <a:pt x="2664" y="1035"/>
                </a:cubicBezTo>
                <a:cubicBezTo>
                  <a:pt x="2665" y="1032"/>
                  <a:pt x="2666" y="1029"/>
                  <a:pt x="2667" y="1026"/>
                </a:cubicBezTo>
                <a:cubicBezTo>
                  <a:pt x="2669" y="1021"/>
                  <a:pt x="2671" y="1016"/>
                  <a:pt x="2672" y="1011"/>
                </a:cubicBezTo>
                <a:cubicBezTo>
                  <a:pt x="2673" y="1008"/>
                  <a:pt x="2674" y="1005"/>
                  <a:pt x="2676" y="1002"/>
                </a:cubicBezTo>
                <a:cubicBezTo>
                  <a:pt x="2677" y="997"/>
                  <a:pt x="2679" y="993"/>
                  <a:pt x="2681" y="988"/>
                </a:cubicBezTo>
                <a:cubicBezTo>
                  <a:pt x="2682" y="985"/>
                  <a:pt x="2683" y="981"/>
                  <a:pt x="2684" y="978"/>
                </a:cubicBezTo>
                <a:cubicBezTo>
                  <a:pt x="2686" y="974"/>
                  <a:pt x="2688" y="969"/>
                  <a:pt x="2689" y="965"/>
                </a:cubicBezTo>
                <a:cubicBezTo>
                  <a:pt x="2690" y="962"/>
                  <a:pt x="2692" y="958"/>
                  <a:pt x="2693" y="955"/>
                </a:cubicBezTo>
                <a:cubicBezTo>
                  <a:pt x="2695" y="950"/>
                  <a:pt x="2697" y="946"/>
                  <a:pt x="2698" y="942"/>
                </a:cubicBezTo>
                <a:cubicBezTo>
                  <a:pt x="2700" y="938"/>
                  <a:pt x="2701" y="935"/>
                  <a:pt x="2702" y="932"/>
                </a:cubicBezTo>
                <a:cubicBezTo>
                  <a:pt x="2704" y="927"/>
                  <a:pt x="2706" y="923"/>
                  <a:pt x="2708" y="919"/>
                </a:cubicBezTo>
                <a:cubicBezTo>
                  <a:pt x="2709" y="915"/>
                  <a:pt x="2711" y="912"/>
                  <a:pt x="2712" y="909"/>
                </a:cubicBezTo>
                <a:cubicBezTo>
                  <a:pt x="2714" y="904"/>
                  <a:pt x="2716" y="900"/>
                  <a:pt x="2718" y="895"/>
                </a:cubicBezTo>
                <a:cubicBezTo>
                  <a:pt x="2719" y="892"/>
                  <a:pt x="2721" y="889"/>
                  <a:pt x="2722" y="886"/>
                </a:cubicBezTo>
                <a:cubicBezTo>
                  <a:pt x="2724" y="881"/>
                  <a:pt x="2726" y="877"/>
                  <a:pt x="2728" y="872"/>
                </a:cubicBezTo>
                <a:cubicBezTo>
                  <a:pt x="2730" y="869"/>
                  <a:pt x="2731" y="866"/>
                  <a:pt x="2732" y="864"/>
                </a:cubicBezTo>
                <a:cubicBezTo>
                  <a:pt x="2735" y="858"/>
                  <a:pt x="2738" y="853"/>
                  <a:pt x="2740" y="847"/>
                </a:cubicBezTo>
                <a:cubicBezTo>
                  <a:pt x="2741" y="845"/>
                  <a:pt x="2742" y="843"/>
                  <a:pt x="2743" y="841"/>
                </a:cubicBezTo>
                <a:cubicBezTo>
                  <a:pt x="2747" y="834"/>
                  <a:pt x="2750" y="826"/>
                  <a:pt x="2754" y="819"/>
                </a:cubicBezTo>
                <a:cubicBezTo>
                  <a:pt x="2755" y="817"/>
                  <a:pt x="2756" y="816"/>
                  <a:pt x="2757" y="814"/>
                </a:cubicBezTo>
                <a:cubicBezTo>
                  <a:pt x="2760" y="809"/>
                  <a:pt x="2763" y="803"/>
                  <a:pt x="2766" y="797"/>
                </a:cubicBezTo>
                <a:cubicBezTo>
                  <a:pt x="2767" y="794"/>
                  <a:pt x="2769" y="792"/>
                  <a:pt x="2770" y="789"/>
                </a:cubicBezTo>
                <a:cubicBezTo>
                  <a:pt x="2773" y="784"/>
                  <a:pt x="2775" y="780"/>
                  <a:pt x="2778" y="775"/>
                </a:cubicBezTo>
                <a:cubicBezTo>
                  <a:pt x="2779" y="772"/>
                  <a:pt x="2781" y="769"/>
                  <a:pt x="2783" y="766"/>
                </a:cubicBezTo>
                <a:cubicBezTo>
                  <a:pt x="2785" y="762"/>
                  <a:pt x="2787" y="758"/>
                  <a:pt x="2790" y="754"/>
                </a:cubicBezTo>
                <a:cubicBezTo>
                  <a:pt x="2792" y="750"/>
                  <a:pt x="2793" y="747"/>
                  <a:pt x="2795" y="744"/>
                </a:cubicBezTo>
                <a:close/>
                <a:moveTo>
                  <a:pt x="2787" y="717"/>
                </a:moveTo>
                <a:cubicBezTo>
                  <a:pt x="2789" y="719"/>
                  <a:pt x="2791" y="722"/>
                  <a:pt x="2793" y="725"/>
                </a:cubicBezTo>
                <a:cubicBezTo>
                  <a:pt x="2791" y="728"/>
                  <a:pt x="2789" y="731"/>
                  <a:pt x="2787" y="735"/>
                </a:cubicBezTo>
                <a:cubicBezTo>
                  <a:pt x="2785" y="738"/>
                  <a:pt x="2783" y="742"/>
                  <a:pt x="2780" y="746"/>
                </a:cubicBezTo>
                <a:cubicBezTo>
                  <a:pt x="2778" y="750"/>
                  <a:pt x="2776" y="753"/>
                  <a:pt x="2774" y="757"/>
                </a:cubicBezTo>
                <a:cubicBezTo>
                  <a:pt x="2772" y="761"/>
                  <a:pt x="2770" y="765"/>
                  <a:pt x="2768" y="769"/>
                </a:cubicBezTo>
                <a:cubicBezTo>
                  <a:pt x="2766" y="772"/>
                  <a:pt x="2763" y="776"/>
                  <a:pt x="2761" y="780"/>
                </a:cubicBezTo>
                <a:cubicBezTo>
                  <a:pt x="2759" y="784"/>
                  <a:pt x="2757" y="787"/>
                  <a:pt x="2755" y="791"/>
                </a:cubicBezTo>
                <a:cubicBezTo>
                  <a:pt x="2753" y="795"/>
                  <a:pt x="2751" y="799"/>
                  <a:pt x="2749" y="803"/>
                </a:cubicBezTo>
                <a:cubicBezTo>
                  <a:pt x="2747" y="807"/>
                  <a:pt x="2745" y="810"/>
                  <a:pt x="2743" y="814"/>
                </a:cubicBezTo>
                <a:cubicBezTo>
                  <a:pt x="2741" y="818"/>
                  <a:pt x="2739" y="822"/>
                  <a:pt x="2737" y="826"/>
                </a:cubicBezTo>
                <a:cubicBezTo>
                  <a:pt x="2735" y="830"/>
                  <a:pt x="2733" y="834"/>
                  <a:pt x="2732" y="837"/>
                </a:cubicBezTo>
                <a:cubicBezTo>
                  <a:pt x="2730" y="842"/>
                  <a:pt x="2728" y="846"/>
                  <a:pt x="2726" y="850"/>
                </a:cubicBezTo>
                <a:cubicBezTo>
                  <a:pt x="2724" y="853"/>
                  <a:pt x="2722" y="857"/>
                  <a:pt x="2720" y="861"/>
                </a:cubicBezTo>
                <a:cubicBezTo>
                  <a:pt x="2718" y="865"/>
                  <a:pt x="2717" y="869"/>
                  <a:pt x="2715" y="873"/>
                </a:cubicBezTo>
                <a:cubicBezTo>
                  <a:pt x="2713" y="877"/>
                  <a:pt x="2711" y="881"/>
                  <a:pt x="2710" y="884"/>
                </a:cubicBezTo>
                <a:cubicBezTo>
                  <a:pt x="2708" y="889"/>
                  <a:pt x="2706" y="893"/>
                  <a:pt x="2704" y="898"/>
                </a:cubicBezTo>
                <a:cubicBezTo>
                  <a:pt x="2702" y="901"/>
                  <a:pt x="2701" y="905"/>
                  <a:pt x="2699" y="908"/>
                </a:cubicBezTo>
                <a:cubicBezTo>
                  <a:pt x="2697" y="913"/>
                  <a:pt x="2695" y="917"/>
                  <a:pt x="2693" y="922"/>
                </a:cubicBezTo>
                <a:cubicBezTo>
                  <a:pt x="2692" y="925"/>
                  <a:pt x="2691" y="929"/>
                  <a:pt x="2689" y="932"/>
                </a:cubicBezTo>
                <a:cubicBezTo>
                  <a:pt x="2687" y="937"/>
                  <a:pt x="2685" y="942"/>
                  <a:pt x="2683" y="947"/>
                </a:cubicBezTo>
                <a:cubicBezTo>
                  <a:pt x="2682" y="950"/>
                  <a:pt x="2681" y="953"/>
                  <a:pt x="2680" y="956"/>
                </a:cubicBezTo>
                <a:cubicBezTo>
                  <a:pt x="2677" y="962"/>
                  <a:pt x="2675" y="969"/>
                  <a:pt x="2672" y="975"/>
                </a:cubicBezTo>
                <a:cubicBezTo>
                  <a:pt x="2672" y="977"/>
                  <a:pt x="2671" y="979"/>
                  <a:pt x="2671" y="980"/>
                </a:cubicBezTo>
                <a:cubicBezTo>
                  <a:pt x="2668" y="988"/>
                  <a:pt x="2665" y="997"/>
                  <a:pt x="2662" y="1005"/>
                </a:cubicBezTo>
                <a:cubicBezTo>
                  <a:pt x="2661" y="1006"/>
                  <a:pt x="2661" y="1008"/>
                  <a:pt x="2660" y="1009"/>
                </a:cubicBezTo>
                <a:cubicBezTo>
                  <a:pt x="2658" y="1016"/>
                  <a:pt x="2656" y="1022"/>
                  <a:pt x="2654" y="1029"/>
                </a:cubicBezTo>
                <a:cubicBezTo>
                  <a:pt x="2653" y="1032"/>
                  <a:pt x="2652" y="1035"/>
                  <a:pt x="2651" y="1038"/>
                </a:cubicBezTo>
                <a:cubicBezTo>
                  <a:pt x="2649" y="1043"/>
                  <a:pt x="2647" y="1049"/>
                  <a:pt x="2646" y="1054"/>
                </a:cubicBezTo>
                <a:cubicBezTo>
                  <a:pt x="2645" y="1057"/>
                  <a:pt x="2644" y="1061"/>
                  <a:pt x="2643" y="1064"/>
                </a:cubicBezTo>
                <a:cubicBezTo>
                  <a:pt x="2641" y="1069"/>
                  <a:pt x="2640" y="1074"/>
                  <a:pt x="2638" y="1079"/>
                </a:cubicBezTo>
                <a:cubicBezTo>
                  <a:pt x="2637" y="1082"/>
                  <a:pt x="2636" y="1086"/>
                  <a:pt x="2635" y="1090"/>
                </a:cubicBezTo>
                <a:cubicBezTo>
                  <a:pt x="2634" y="1094"/>
                  <a:pt x="2633" y="1099"/>
                  <a:pt x="2631" y="1103"/>
                </a:cubicBezTo>
                <a:cubicBezTo>
                  <a:pt x="2628" y="1107"/>
                  <a:pt x="2624" y="1111"/>
                  <a:pt x="2620" y="1115"/>
                </a:cubicBezTo>
                <a:cubicBezTo>
                  <a:pt x="2619" y="1117"/>
                  <a:pt x="2617" y="1118"/>
                  <a:pt x="2616" y="1120"/>
                </a:cubicBezTo>
                <a:cubicBezTo>
                  <a:pt x="2610" y="1126"/>
                  <a:pt x="2605" y="1132"/>
                  <a:pt x="2599" y="1137"/>
                </a:cubicBezTo>
                <a:cubicBezTo>
                  <a:pt x="2598" y="1139"/>
                  <a:pt x="2597" y="1140"/>
                  <a:pt x="2596" y="1141"/>
                </a:cubicBezTo>
                <a:cubicBezTo>
                  <a:pt x="2592" y="1145"/>
                  <a:pt x="2587" y="1150"/>
                  <a:pt x="2583" y="1155"/>
                </a:cubicBezTo>
                <a:cubicBezTo>
                  <a:pt x="2581" y="1157"/>
                  <a:pt x="2579" y="1158"/>
                  <a:pt x="2577" y="1160"/>
                </a:cubicBezTo>
                <a:cubicBezTo>
                  <a:pt x="2573" y="1164"/>
                  <a:pt x="2570" y="1168"/>
                  <a:pt x="2566" y="1171"/>
                </a:cubicBezTo>
                <a:cubicBezTo>
                  <a:pt x="2564" y="1174"/>
                  <a:pt x="2561" y="1176"/>
                  <a:pt x="2559" y="1178"/>
                </a:cubicBezTo>
                <a:cubicBezTo>
                  <a:pt x="2556" y="1181"/>
                  <a:pt x="2552" y="1185"/>
                  <a:pt x="2549" y="1188"/>
                </a:cubicBezTo>
                <a:cubicBezTo>
                  <a:pt x="2546" y="1190"/>
                  <a:pt x="2544" y="1193"/>
                  <a:pt x="2541" y="1195"/>
                </a:cubicBezTo>
                <a:cubicBezTo>
                  <a:pt x="2538" y="1198"/>
                  <a:pt x="2535" y="1201"/>
                  <a:pt x="2531" y="1204"/>
                </a:cubicBezTo>
                <a:cubicBezTo>
                  <a:pt x="2529" y="1207"/>
                  <a:pt x="2526" y="1209"/>
                  <a:pt x="2524" y="1211"/>
                </a:cubicBezTo>
                <a:cubicBezTo>
                  <a:pt x="2520" y="1214"/>
                  <a:pt x="2517" y="1217"/>
                  <a:pt x="2514" y="1220"/>
                </a:cubicBezTo>
                <a:cubicBezTo>
                  <a:pt x="2511" y="1223"/>
                  <a:pt x="2508" y="1225"/>
                  <a:pt x="2506" y="1227"/>
                </a:cubicBezTo>
                <a:cubicBezTo>
                  <a:pt x="2502" y="1230"/>
                  <a:pt x="2499" y="1233"/>
                  <a:pt x="2496" y="1236"/>
                </a:cubicBezTo>
                <a:cubicBezTo>
                  <a:pt x="2493" y="1238"/>
                  <a:pt x="2490" y="1241"/>
                  <a:pt x="2487" y="1243"/>
                </a:cubicBezTo>
                <a:cubicBezTo>
                  <a:pt x="2484" y="1246"/>
                  <a:pt x="2481" y="1249"/>
                  <a:pt x="2478" y="1251"/>
                </a:cubicBezTo>
                <a:cubicBezTo>
                  <a:pt x="2475" y="1254"/>
                  <a:pt x="2472" y="1256"/>
                  <a:pt x="2469" y="1258"/>
                </a:cubicBezTo>
                <a:cubicBezTo>
                  <a:pt x="2466" y="1261"/>
                  <a:pt x="2462" y="1264"/>
                  <a:pt x="2459" y="1267"/>
                </a:cubicBezTo>
                <a:cubicBezTo>
                  <a:pt x="2456" y="1269"/>
                  <a:pt x="2453" y="1271"/>
                  <a:pt x="2450" y="1273"/>
                </a:cubicBezTo>
                <a:cubicBezTo>
                  <a:pt x="2447" y="1276"/>
                  <a:pt x="2444" y="1279"/>
                  <a:pt x="2440" y="1281"/>
                </a:cubicBezTo>
                <a:cubicBezTo>
                  <a:pt x="2438" y="1284"/>
                  <a:pt x="2435" y="1286"/>
                  <a:pt x="2432" y="1288"/>
                </a:cubicBezTo>
                <a:cubicBezTo>
                  <a:pt x="2428" y="1291"/>
                  <a:pt x="2425" y="1293"/>
                  <a:pt x="2422" y="1296"/>
                </a:cubicBezTo>
                <a:cubicBezTo>
                  <a:pt x="2419" y="1298"/>
                  <a:pt x="2416" y="1300"/>
                  <a:pt x="2413" y="1303"/>
                </a:cubicBezTo>
                <a:cubicBezTo>
                  <a:pt x="2409" y="1305"/>
                  <a:pt x="2406" y="1308"/>
                  <a:pt x="2402" y="1310"/>
                </a:cubicBezTo>
                <a:cubicBezTo>
                  <a:pt x="2399" y="1312"/>
                  <a:pt x="2396" y="1315"/>
                  <a:pt x="2393" y="1317"/>
                </a:cubicBezTo>
                <a:cubicBezTo>
                  <a:pt x="2390" y="1319"/>
                  <a:pt x="2387" y="1322"/>
                  <a:pt x="2383" y="1324"/>
                </a:cubicBezTo>
                <a:cubicBezTo>
                  <a:pt x="2380" y="1326"/>
                  <a:pt x="2377" y="1328"/>
                  <a:pt x="2374" y="1331"/>
                </a:cubicBezTo>
                <a:cubicBezTo>
                  <a:pt x="2370" y="1333"/>
                  <a:pt x="2367" y="1335"/>
                  <a:pt x="2364" y="1338"/>
                </a:cubicBezTo>
                <a:cubicBezTo>
                  <a:pt x="2360" y="1340"/>
                  <a:pt x="2357" y="1342"/>
                  <a:pt x="2354" y="1344"/>
                </a:cubicBezTo>
                <a:cubicBezTo>
                  <a:pt x="2353" y="1345"/>
                  <a:pt x="2351" y="1346"/>
                  <a:pt x="2349" y="1347"/>
                </a:cubicBezTo>
                <a:cubicBezTo>
                  <a:pt x="2350" y="1344"/>
                  <a:pt x="2350" y="1341"/>
                  <a:pt x="2350" y="1338"/>
                </a:cubicBezTo>
                <a:cubicBezTo>
                  <a:pt x="2351" y="1334"/>
                  <a:pt x="2351" y="1330"/>
                  <a:pt x="2352" y="1326"/>
                </a:cubicBezTo>
                <a:cubicBezTo>
                  <a:pt x="2352" y="1321"/>
                  <a:pt x="2353" y="1316"/>
                  <a:pt x="2354" y="1310"/>
                </a:cubicBezTo>
                <a:cubicBezTo>
                  <a:pt x="2354" y="1306"/>
                  <a:pt x="2355" y="1302"/>
                  <a:pt x="2355" y="1298"/>
                </a:cubicBezTo>
                <a:cubicBezTo>
                  <a:pt x="2356" y="1293"/>
                  <a:pt x="2357" y="1288"/>
                  <a:pt x="2357" y="1282"/>
                </a:cubicBezTo>
                <a:cubicBezTo>
                  <a:pt x="2358" y="1278"/>
                  <a:pt x="2358" y="1274"/>
                  <a:pt x="2359" y="1271"/>
                </a:cubicBezTo>
                <a:cubicBezTo>
                  <a:pt x="2360" y="1265"/>
                  <a:pt x="2361" y="1260"/>
                  <a:pt x="2362" y="1254"/>
                </a:cubicBezTo>
                <a:cubicBezTo>
                  <a:pt x="2362" y="1250"/>
                  <a:pt x="2363" y="1247"/>
                  <a:pt x="2364" y="1243"/>
                </a:cubicBezTo>
                <a:cubicBezTo>
                  <a:pt x="2365" y="1237"/>
                  <a:pt x="2366" y="1231"/>
                  <a:pt x="2367" y="1226"/>
                </a:cubicBezTo>
                <a:cubicBezTo>
                  <a:pt x="2367" y="1222"/>
                  <a:pt x="2368" y="1219"/>
                  <a:pt x="2369" y="1215"/>
                </a:cubicBezTo>
                <a:cubicBezTo>
                  <a:pt x="2370" y="1209"/>
                  <a:pt x="2371" y="1202"/>
                  <a:pt x="2372" y="1196"/>
                </a:cubicBezTo>
                <a:cubicBezTo>
                  <a:pt x="2373" y="1193"/>
                  <a:pt x="2374" y="1190"/>
                  <a:pt x="2374" y="1188"/>
                </a:cubicBezTo>
                <a:cubicBezTo>
                  <a:pt x="2376" y="1178"/>
                  <a:pt x="2378" y="1169"/>
                  <a:pt x="2380" y="1160"/>
                </a:cubicBezTo>
                <a:cubicBezTo>
                  <a:pt x="2381" y="1159"/>
                  <a:pt x="2381" y="1158"/>
                  <a:pt x="2381" y="1157"/>
                </a:cubicBezTo>
                <a:cubicBezTo>
                  <a:pt x="2383" y="1149"/>
                  <a:pt x="2385" y="1142"/>
                  <a:pt x="2387" y="1134"/>
                </a:cubicBezTo>
                <a:cubicBezTo>
                  <a:pt x="2392" y="1130"/>
                  <a:pt x="2397" y="1127"/>
                  <a:pt x="2402" y="1123"/>
                </a:cubicBezTo>
                <a:cubicBezTo>
                  <a:pt x="2407" y="1120"/>
                  <a:pt x="2411" y="1116"/>
                  <a:pt x="2416" y="1113"/>
                </a:cubicBezTo>
                <a:cubicBezTo>
                  <a:pt x="2422" y="1109"/>
                  <a:pt x="2428" y="1104"/>
                  <a:pt x="2434" y="1099"/>
                </a:cubicBezTo>
                <a:cubicBezTo>
                  <a:pt x="2437" y="1097"/>
                  <a:pt x="2441" y="1094"/>
                  <a:pt x="2445" y="1091"/>
                </a:cubicBezTo>
                <a:cubicBezTo>
                  <a:pt x="2453" y="1084"/>
                  <a:pt x="2461" y="1078"/>
                  <a:pt x="2470" y="1071"/>
                </a:cubicBezTo>
                <a:cubicBezTo>
                  <a:pt x="2472" y="1069"/>
                  <a:pt x="2474" y="1068"/>
                  <a:pt x="2476" y="1066"/>
                </a:cubicBezTo>
                <a:cubicBezTo>
                  <a:pt x="2485" y="1059"/>
                  <a:pt x="2493" y="1052"/>
                  <a:pt x="2502" y="1044"/>
                </a:cubicBezTo>
                <a:cubicBezTo>
                  <a:pt x="2505" y="1041"/>
                  <a:pt x="2509" y="1038"/>
                  <a:pt x="2512" y="1035"/>
                </a:cubicBezTo>
                <a:cubicBezTo>
                  <a:pt x="2518" y="1030"/>
                  <a:pt x="2524" y="1025"/>
                  <a:pt x="2530" y="1020"/>
                </a:cubicBezTo>
                <a:cubicBezTo>
                  <a:pt x="2533" y="1016"/>
                  <a:pt x="2537" y="1013"/>
                  <a:pt x="2541" y="1010"/>
                </a:cubicBezTo>
                <a:cubicBezTo>
                  <a:pt x="2546" y="1005"/>
                  <a:pt x="2551" y="1000"/>
                  <a:pt x="2557" y="995"/>
                </a:cubicBezTo>
                <a:cubicBezTo>
                  <a:pt x="2560" y="991"/>
                  <a:pt x="2564" y="988"/>
                  <a:pt x="2568" y="984"/>
                </a:cubicBezTo>
                <a:cubicBezTo>
                  <a:pt x="2573" y="979"/>
                  <a:pt x="2578" y="974"/>
                  <a:pt x="2583" y="969"/>
                </a:cubicBezTo>
                <a:cubicBezTo>
                  <a:pt x="2587" y="966"/>
                  <a:pt x="2591" y="962"/>
                  <a:pt x="2594" y="958"/>
                </a:cubicBezTo>
                <a:cubicBezTo>
                  <a:pt x="2599" y="953"/>
                  <a:pt x="2604" y="948"/>
                  <a:pt x="2608" y="943"/>
                </a:cubicBezTo>
                <a:cubicBezTo>
                  <a:pt x="2612" y="939"/>
                  <a:pt x="2616" y="935"/>
                  <a:pt x="2620" y="931"/>
                </a:cubicBezTo>
                <a:cubicBezTo>
                  <a:pt x="2625" y="926"/>
                  <a:pt x="2629" y="921"/>
                  <a:pt x="2633" y="917"/>
                </a:cubicBezTo>
                <a:cubicBezTo>
                  <a:pt x="2637" y="912"/>
                  <a:pt x="2641" y="908"/>
                  <a:pt x="2645" y="904"/>
                </a:cubicBezTo>
                <a:cubicBezTo>
                  <a:pt x="2649" y="899"/>
                  <a:pt x="2654" y="894"/>
                  <a:pt x="2658" y="889"/>
                </a:cubicBezTo>
                <a:cubicBezTo>
                  <a:pt x="2662" y="885"/>
                  <a:pt x="2665" y="880"/>
                  <a:pt x="2669" y="876"/>
                </a:cubicBezTo>
                <a:cubicBezTo>
                  <a:pt x="2673" y="871"/>
                  <a:pt x="2677" y="866"/>
                  <a:pt x="2682" y="861"/>
                </a:cubicBezTo>
                <a:cubicBezTo>
                  <a:pt x="2685" y="857"/>
                  <a:pt x="2689" y="852"/>
                  <a:pt x="2692" y="848"/>
                </a:cubicBezTo>
                <a:cubicBezTo>
                  <a:pt x="2697" y="843"/>
                  <a:pt x="2701" y="838"/>
                  <a:pt x="2705" y="833"/>
                </a:cubicBezTo>
                <a:cubicBezTo>
                  <a:pt x="2708" y="828"/>
                  <a:pt x="2712" y="823"/>
                  <a:pt x="2715" y="819"/>
                </a:cubicBezTo>
                <a:cubicBezTo>
                  <a:pt x="2719" y="814"/>
                  <a:pt x="2723" y="809"/>
                  <a:pt x="2727" y="803"/>
                </a:cubicBezTo>
                <a:cubicBezTo>
                  <a:pt x="2730" y="799"/>
                  <a:pt x="2734" y="794"/>
                  <a:pt x="2737" y="789"/>
                </a:cubicBezTo>
                <a:cubicBezTo>
                  <a:pt x="2741" y="784"/>
                  <a:pt x="2745" y="779"/>
                  <a:pt x="2749" y="774"/>
                </a:cubicBezTo>
                <a:cubicBezTo>
                  <a:pt x="2752" y="769"/>
                  <a:pt x="2755" y="764"/>
                  <a:pt x="2759" y="759"/>
                </a:cubicBezTo>
                <a:cubicBezTo>
                  <a:pt x="2762" y="754"/>
                  <a:pt x="2766" y="749"/>
                  <a:pt x="2770" y="743"/>
                </a:cubicBezTo>
                <a:cubicBezTo>
                  <a:pt x="2773" y="739"/>
                  <a:pt x="2776" y="734"/>
                  <a:pt x="2779" y="729"/>
                </a:cubicBezTo>
                <a:cubicBezTo>
                  <a:pt x="2782" y="725"/>
                  <a:pt x="2785" y="721"/>
                  <a:pt x="2787" y="717"/>
                </a:cubicBezTo>
                <a:close/>
                <a:moveTo>
                  <a:pt x="2717" y="614"/>
                </a:moveTo>
                <a:cubicBezTo>
                  <a:pt x="2739" y="644"/>
                  <a:pt x="2761" y="674"/>
                  <a:pt x="2780" y="705"/>
                </a:cubicBezTo>
                <a:cubicBezTo>
                  <a:pt x="2777" y="711"/>
                  <a:pt x="2773" y="716"/>
                  <a:pt x="2770" y="722"/>
                </a:cubicBezTo>
                <a:cubicBezTo>
                  <a:pt x="2767" y="726"/>
                  <a:pt x="2764" y="730"/>
                  <a:pt x="2761" y="734"/>
                </a:cubicBezTo>
                <a:cubicBezTo>
                  <a:pt x="2757" y="741"/>
                  <a:pt x="2752" y="747"/>
                  <a:pt x="2748" y="754"/>
                </a:cubicBezTo>
                <a:cubicBezTo>
                  <a:pt x="2746" y="757"/>
                  <a:pt x="2743" y="761"/>
                  <a:pt x="2741" y="764"/>
                </a:cubicBezTo>
                <a:cubicBezTo>
                  <a:pt x="2734" y="773"/>
                  <a:pt x="2728" y="782"/>
                  <a:pt x="2721" y="792"/>
                </a:cubicBezTo>
                <a:cubicBezTo>
                  <a:pt x="2720" y="792"/>
                  <a:pt x="2720" y="793"/>
                  <a:pt x="2719" y="794"/>
                </a:cubicBezTo>
                <a:cubicBezTo>
                  <a:pt x="2712" y="804"/>
                  <a:pt x="2705" y="813"/>
                  <a:pt x="2698" y="822"/>
                </a:cubicBezTo>
                <a:cubicBezTo>
                  <a:pt x="2695" y="826"/>
                  <a:pt x="2692" y="829"/>
                  <a:pt x="2689" y="832"/>
                </a:cubicBezTo>
                <a:cubicBezTo>
                  <a:pt x="2685" y="838"/>
                  <a:pt x="2680" y="844"/>
                  <a:pt x="2675" y="850"/>
                </a:cubicBezTo>
                <a:cubicBezTo>
                  <a:pt x="2672" y="854"/>
                  <a:pt x="2668" y="858"/>
                  <a:pt x="2665" y="862"/>
                </a:cubicBezTo>
                <a:cubicBezTo>
                  <a:pt x="2661" y="867"/>
                  <a:pt x="2656" y="873"/>
                  <a:pt x="2652" y="878"/>
                </a:cubicBezTo>
                <a:cubicBezTo>
                  <a:pt x="2648" y="882"/>
                  <a:pt x="2645" y="886"/>
                  <a:pt x="2641" y="890"/>
                </a:cubicBezTo>
                <a:cubicBezTo>
                  <a:pt x="2637" y="895"/>
                  <a:pt x="2632" y="900"/>
                  <a:pt x="2628" y="905"/>
                </a:cubicBezTo>
                <a:cubicBezTo>
                  <a:pt x="2624" y="909"/>
                  <a:pt x="2620" y="913"/>
                  <a:pt x="2616" y="917"/>
                </a:cubicBezTo>
                <a:cubicBezTo>
                  <a:pt x="2612" y="922"/>
                  <a:pt x="2608" y="927"/>
                  <a:pt x="2603" y="931"/>
                </a:cubicBezTo>
                <a:cubicBezTo>
                  <a:pt x="2599" y="935"/>
                  <a:pt x="2595" y="939"/>
                  <a:pt x="2591" y="944"/>
                </a:cubicBezTo>
                <a:cubicBezTo>
                  <a:pt x="2587" y="948"/>
                  <a:pt x="2583" y="953"/>
                  <a:pt x="2578" y="957"/>
                </a:cubicBezTo>
                <a:cubicBezTo>
                  <a:pt x="2574" y="961"/>
                  <a:pt x="2570" y="965"/>
                  <a:pt x="2566" y="969"/>
                </a:cubicBezTo>
                <a:cubicBezTo>
                  <a:pt x="2561" y="974"/>
                  <a:pt x="2557" y="978"/>
                  <a:pt x="2552" y="982"/>
                </a:cubicBezTo>
                <a:cubicBezTo>
                  <a:pt x="2548" y="986"/>
                  <a:pt x="2544" y="990"/>
                  <a:pt x="2540" y="994"/>
                </a:cubicBezTo>
                <a:cubicBezTo>
                  <a:pt x="2535" y="999"/>
                  <a:pt x="2530" y="1003"/>
                  <a:pt x="2526" y="1007"/>
                </a:cubicBezTo>
                <a:cubicBezTo>
                  <a:pt x="2521" y="1011"/>
                  <a:pt x="2517" y="1015"/>
                  <a:pt x="2513" y="1019"/>
                </a:cubicBezTo>
                <a:cubicBezTo>
                  <a:pt x="2508" y="1023"/>
                  <a:pt x="2503" y="1027"/>
                  <a:pt x="2499" y="1031"/>
                </a:cubicBezTo>
                <a:cubicBezTo>
                  <a:pt x="2494" y="1035"/>
                  <a:pt x="2490" y="1039"/>
                  <a:pt x="2486" y="1042"/>
                </a:cubicBezTo>
                <a:cubicBezTo>
                  <a:pt x="2481" y="1046"/>
                  <a:pt x="2476" y="1050"/>
                  <a:pt x="2471" y="1055"/>
                </a:cubicBezTo>
                <a:cubicBezTo>
                  <a:pt x="2467" y="1058"/>
                  <a:pt x="2462" y="1062"/>
                  <a:pt x="2458" y="1065"/>
                </a:cubicBezTo>
                <a:cubicBezTo>
                  <a:pt x="2453" y="1069"/>
                  <a:pt x="2448" y="1073"/>
                  <a:pt x="2443" y="1077"/>
                </a:cubicBezTo>
                <a:cubicBezTo>
                  <a:pt x="2438" y="1081"/>
                  <a:pt x="2434" y="1084"/>
                  <a:pt x="2429" y="1088"/>
                </a:cubicBezTo>
                <a:cubicBezTo>
                  <a:pt x="2424" y="1092"/>
                  <a:pt x="2419" y="1096"/>
                  <a:pt x="2414" y="1099"/>
                </a:cubicBezTo>
                <a:cubicBezTo>
                  <a:pt x="2409" y="1103"/>
                  <a:pt x="2405" y="1106"/>
                  <a:pt x="2400" y="1110"/>
                </a:cubicBezTo>
                <a:cubicBezTo>
                  <a:pt x="2397" y="1112"/>
                  <a:pt x="2394" y="1114"/>
                  <a:pt x="2391" y="1116"/>
                </a:cubicBezTo>
                <a:cubicBezTo>
                  <a:pt x="2391" y="1116"/>
                  <a:pt x="2391" y="1116"/>
                  <a:pt x="2391" y="1115"/>
                </a:cubicBezTo>
                <a:cubicBezTo>
                  <a:pt x="2394" y="1105"/>
                  <a:pt x="2397" y="1095"/>
                  <a:pt x="2400" y="1085"/>
                </a:cubicBezTo>
                <a:cubicBezTo>
                  <a:pt x="2400" y="1084"/>
                  <a:pt x="2401" y="1082"/>
                  <a:pt x="2401" y="1081"/>
                </a:cubicBezTo>
                <a:cubicBezTo>
                  <a:pt x="2404" y="1071"/>
                  <a:pt x="2407" y="1061"/>
                  <a:pt x="2410" y="1051"/>
                </a:cubicBezTo>
                <a:cubicBezTo>
                  <a:pt x="2410" y="1050"/>
                  <a:pt x="2411" y="1049"/>
                  <a:pt x="2411" y="1047"/>
                </a:cubicBezTo>
                <a:cubicBezTo>
                  <a:pt x="2414" y="1037"/>
                  <a:pt x="2418" y="1028"/>
                  <a:pt x="2421" y="1018"/>
                </a:cubicBezTo>
                <a:cubicBezTo>
                  <a:pt x="2421" y="1017"/>
                  <a:pt x="2422" y="1015"/>
                  <a:pt x="2422" y="1014"/>
                </a:cubicBezTo>
                <a:cubicBezTo>
                  <a:pt x="2426" y="1004"/>
                  <a:pt x="2429" y="994"/>
                  <a:pt x="2433" y="985"/>
                </a:cubicBezTo>
                <a:cubicBezTo>
                  <a:pt x="2433" y="983"/>
                  <a:pt x="2434" y="982"/>
                  <a:pt x="2434" y="980"/>
                </a:cubicBezTo>
                <a:cubicBezTo>
                  <a:pt x="2438" y="971"/>
                  <a:pt x="2441" y="961"/>
                  <a:pt x="2445" y="952"/>
                </a:cubicBezTo>
                <a:cubicBezTo>
                  <a:pt x="2446" y="950"/>
                  <a:pt x="2446" y="949"/>
                  <a:pt x="2447" y="948"/>
                </a:cubicBezTo>
                <a:cubicBezTo>
                  <a:pt x="2451" y="938"/>
                  <a:pt x="2455" y="928"/>
                  <a:pt x="2459" y="919"/>
                </a:cubicBezTo>
                <a:cubicBezTo>
                  <a:pt x="2459" y="918"/>
                  <a:pt x="2459" y="917"/>
                  <a:pt x="2460" y="916"/>
                </a:cubicBezTo>
                <a:cubicBezTo>
                  <a:pt x="2464" y="906"/>
                  <a:pt x="2468" y="896"/>
                  <a:pt x="2473" y="886"/>
                </a:cubicBezTo>
                <a:cubicBezTo>
                  <a:pt x="2473" y="886"/>
                  <a:pt x="2473" y="885"/>
                  <a:pt x="2473" y="885"/>
                </a:cubicBezTo>
                <a:cubicBezTo>
                  <a:pt x="2478" y="875"/>
                  <a:pt x="2482" y="865"/>
                  <a:pt x="2487" y="855"/>
                </a:cubicBezTo>
                <a:cubicBezTo>
                  <a:pt x="2487" y="855"/>
                  <a:pt x="2488" y="854"/>
                  <a:pt x="2488" y="854"/>
                </a:cubicBezTo>
                <a:cubicBezTo>
                  <a:pt x="2491" y="851"/>
                  <a:pt x="2494" y="849"/>
                  <a:pt x="2496" y="847"/>
                </a:cubicBezTo>
                <a:cubicBezTo>
                  <a:pt x="2499" y="845"/>
                  <a:pt x="2501" y="843"/>
                  <a:pt x="2503" y="841"/>
                </a:cubicBezTo>
                <a:cubicBezTo>
                  <a:pt x="2507" y="837"/>
                  <a:pt x="2511" y="834"/>
                  <a:pt x="2515" y="831"/>
                </a:cubicBezTo>
                <a:cubicBezTo>
                  <a:pt x="2516" y="829"/>
                  <a:pt x="2518" y="828"/>
                  <a:pt x="2519" y="827"/>
                </a:cubicBezTo>
                <a:cubicBezTo>
                  <a:pt x="2524" y="822"/>
                  <a:pt x="2530" y="817"/>
                  <a:pt x="2535" y="813"/>
                </a:cubicBezTo>
                <a:cubicBezTo>
                  <a:pt x="2537" y="811"/>
                  <a:pt x="2538" y="809"/>
                  <a:pt x="2540" y="808"/>
                </a:cubicBezTo>
                <a:cubicBezTo>
                  <a:pt x="2544" y="805"/>
                  <a:pt x="2547" y="802"/>
                  <a:pt x="2550" y="798"/>
                </a:cubicBezTo>
                <a:cubicBezTo>
                  <a:pt x="2552" y="796"/>
                  <a:pt x="2554" y="794"/>
                  <a:pt x="2557" y="792"/>
                </a:cubicBezTo>
                <a:cubicBezTo>
                  <a:pt x="2560" y="790"/>
                  <a:pt x="2563" y="787"/>
                  <a:pt x="2566" y="784"/>
                </a:cubicBezTo>
                <a:cubicBezTo>
                  <a:pt x="2568" y="782"/>
                  <a:pt x="2570" y="780"/>
                  <a:pt x="2572" y="778"/>
                </a:cubicBezTo>
                <a:cubicBezTo>
                  <a:pt x="2575" y="775"/>
                  <a:pt x="2578" y="772"/>
                  <a:pt x="2581" y="769"/>
                </a:cubicBezTo>
                <a:cubicBezTo>
                  <a:pt x="2583" y="767"/>
                  <a:pt x="2585" y="765"/>
                  <a:pt x="2587" y="763"/>
                </a:cubicBezTo>
                <a:cubicBezTo>
                  <a:pt x="2590" y="760"/>
                  <a:pt x="2593" y="757"/>
                  <a:pt x="2596" y="754"/>
                </a:cubicBezTo>
                <a:cubicBezTo>
                  <a:pt x="2598" y="752"/>
                  <a:pt x="2600" y="750"/>
                  <a:pt x="2602" y="747"/>
                </a:cubicBezTo>
                <a:cubicBezTo>
                  <a:pt x="2605" y="745"/>
                  <a:pt x="2607" y="742"/>
                  <a:pt x="2610" y="739"/>
                </a:cubicBezTo>
                <a:cubicBezTo>
                  <a:pt x="2612" y="737"/>
                  <a:pt x="2615" y="734"/>
                  <a:pt x="2617" y="732"/>
                </a:cubicBezTo>
                <a:cubicBezTo>
                  <a:pt x="2619" y="729"/>
                  <a:pt x="2622" y="726"/>
                  <a:pt x="2625" y="724"/>
                </a:cubicBezTo>
                <a:cubicBezTo>
                  <a:pt x="2627" y="721"/>
                  <a:pt x="2629" y="719"/>
                  <a:pt x="2631" y="716"/>
                </a:cubicBezTo>
                <a:cubicBezTo>
                  <a:pt x="2634" y="714"/>
                  <a:pt x="2636" y="711"/>
                  <a:pt x="2639" y="708"/>
                </a:cubicBezTo>
                <a:cubicBezTo>
                  <a:pt x="2641" y="706"/>
                  <a:pt x="2643" y="703"/>
                  <a:pt x="2645" y="701"/>
                </a:cubicBezTo>
                <a:cubicBezTo>
                  <a:pt x="2648" y="698"/>
                  <a:pt x="2650" y="695"/>
                  <a:pt x="2653" y="692"/>
                </a:cubicBezTo>
                <a:cubicBezTo>
                  <a:pt x="2655" y="690"/>
                  <a:pt x="2657" y="687"/>
                  <a:pt x="2659" y="685"/>
                </a:cubicBezTo>
                <a:cubicBezTo>
                  <a:pt x="2662" y="682"/>
                  <a:pt x="2664" y="679"/>
                  <a:pt x="2667" y="676"/>
                </a:cubicBezTo>
                <a:cubicBezTo>
                  <a:pt x="2669" y="674"/>
                  <a:pt x="2671" y="671"/>
                  <a:pt x="2673" y="669"/>
                </a:cubicBezTo>
                <a:cubicBezTo>
                  <a:pt x="2675" y="666"/>
                  <a:pt x="2678" y="663"/>
                  <a:pt x="2680" y="660"/>
                </a:cubicBezTo>
                <a:cubicBezTo>
                  <a:pt x="2682" y="658"/>
                  <a:pt x="2684" y="655"/>
                  <a:pt x="2687" y="653"/>
                </a:cubicBezTo>
                <a:cubicBezTo>
                  <a:pt x="2689" y="650"/>
                  <a:pt x="2691" y="647"/>
                  <a:pt x="2694" y="644"/>
                </a:cubicBezTo>
                <a:cubicBezTo>
                  <a:pt x="2696" y="641"/>
                  <a:pt x="2698" y="639"/>
                  <a:pt x="2700" y="636"/>
                </a:cubicBezTo>
                <a:cubicBezTo>
                  <a:pt x="2702" y="633"/>
                  <a:pt x="2704" y="630"/>
                  <a:pt x="2707" y="628"/>
                </a:cubicBezTo>
                <a:cubicBezTo>
                  <a:pt x="2709" y="625"/>
                  <a:pt x="2711" y="622"/>
                  <a:pt x="2713" y="620"/>
                </a:cubicBezTo>
                <a:cubicBezTo>
                  <a:pt x="2714" y="618"/>
                  <a:pt x="2716" y="616"/>
                  <a:pt x="2717" y="614"/>
                </a:cubicBezTo>
                <a:close/>
                <a:moveTo>
                  <a:pt x="2674" y="560"/>
                </a:moveTo>
                <a:cubicBezTo>
                  <a:pt x="2686" y="574"/>
                  <a:pt x="2698" y="589"/>
                  <a:pt x="2710" y="604"/>
                </a:cubicBezTo>
                <a:cubicBezTo>
                  <a:pt x="2709" y="605"/>
                  <a:pt x="2708" y="606"/>
                  <a:pt x="2708" y="606"/>
                </a:cubicBezTo>
                <a:cubicBezTo>
                  <a:pt x="2701" y="616"/>
                  <a:pt x="2693" y="625"/>
                  <a:pt x="2686" y="634"/>
                </a:cubicBezTo>
                <a:cubicBezTo>
                  <a:pt x="2686" y="634"/>
                  <a:pt x="2686" y="634"/>
                  <a:pt x="2686" y="635"/>
                </a:cubicBezTo>
                <a:cubicBezTo>
                  <a:pt x="2679" y="644"/>
                  <a:pt x="2671" y="653"/>
                  <a:pt x="2664" y="662"/>
                </a:cubicBezTo>
                <a:cubicBezTo>
                  <a:pt x="2663" y="663"/>
                  <a:pt x="2662" y="664"/>
                  <a:pt x="2661" y="665"/>
                </a:cubicBezTo>
                <a:cubicBezTo>
                  <a:pt x="2654" y="673"/>
                  <a:pt x="2646" y="682"/>
                  <a:pt x="2639" y="690"/>
                </a:cubicBezTo>
                <a:cubicBezTo>
                  <a:pt x="2638" y="691"/>
                  <a:pt x="2636" y="693"/>
                  <a:pt x="2635" y="694"/>
                </a:cubicBezTo>
                <a:cubicBezTo>
                  <a:pt x="2628" y="702"/>
                  <a:pt x="2620" y="711"/>
                  <a:pt x="2613" y="719"/>
                </a:cubicBezTo>
                <a:cubicBezTo>
                  <a:pt x="2612" y="720"/>
                  <a:pt x="2610" y="722"/>
                  <a:pt x="2609" y="723"/>
                </a:cubicBezTo>
                <a:cubicBezTo>
                  <a:pt x="2601" y="731"/>
                  <a:pt x="2593" y="739"/>
                  <a:pt x="2586" y="747"/>
                </a:cubicBezTo>
                <a:cubicBezTo>
                  <a:pt x="2585" y="748"/>
                  <a:pt x="2583" y="749"/>
                  <a:pt x="2582" y="750"/>
                </a:cubicBezTo>
                <a:cubicBezTo>
                  <a:pt x="2574" y="759"/>
                  <a:pt x="2566" y="767"/>
                  <a:pt x="2558" y="775"/>
                </a:cubicBezTo>
                <a:cubicBezTo>
                  <a:pt x="2557" y="775"/>
                  <a:pt x="2557" y="775"/>
                  <a:pt x="2557" y="776"/>
                </a:cubicBezTo>
                <a:cubicBezTo>
                  <a:pt x="2549" y="784"/>
                  <a:pt x="2540" y="791"/>
                  <a:pt x="2532" y="799"/>
                </a:cubicBezTo>
                <a:cubicBezTo>
                  <a:pt x="2531" y="800"/>
                  <a:pt x="2530" y="801"/>
                  <a:pt x="2529" y="802"/>
                </a:cubicBezTo>
                <a:cubicBezTo>
                  <a:pt x="2520" y="810"/>
                  <a:pt x="2512" y="817"/>
                  <a:pt x="2504" y="824"/>
                </a:cubicBezTo>
                <a:cubicBezTo>
                  <a:pt x="2503" y="825"/>
                  <a:pt x="2502" y="826"/>
                  <a:pt x="2501" y="827"/>
                </a:cubicBezTo>
                <a:cubicBezTo>
                  <a:pt x="2503" y="824"/>
                  <a:pt x="2504" y="821"/>
                  <a:pt x="2505" y="819"/>
                </a:cubicBezTo>
                <a:cubicBezTo>
                  <a:pt x="2506" y="816"/>
                  <a:pt x="2508" y="814"/>
                  <a:pt x="2509" y="811"/>
                </a:cubicBezTo>
                <a:cubicBezTo>
                  <a:pt x="2511" y="807"/>
                  <a:pt x="2513" y="803"/>
                  <a:pt x="2515" y="799"/>
                </a:cubicBezTo>
                <a:cubicBezTo>
                  <a:pt x="2517" y="797"/>
                  <a:pt x="2518" y="795"/>
                  <a:pt x="2519" y="792"/>
                </a:cubicBezTo>
                <a:cubicBezTo>
                  <a:pt x="2522" y="787"/>
                  <a:pt x="2525" y="781"/>
                  <a:pt x="2528" y="776"/>
                </a:cubicBezTo>
                <a:cubicBezTo>
                  <a:pt x="2528" y="775"/>
                  <a:pt x="2529" y="775"/>
                  <a:pt x="2529" y="774"/>
                </a:cubicBezTo>
                <a:cubicBezTo>
                  <a:pt x="2533" y="768"/>
                  <a:pt x="2536" y="762"/>
                  <a:pt x="2539" y="756"/>
                </a:cubicBezTo>
                <a:cubicBezTo>
                  <a:pt x="2541" y="754"/>
                  <a:pt x="2542" y="752"/>
                  <a:pt x="2543" y="749"/>
                </a:cubicBezTo>
                <a:cubicBezTo>
                  <a:pt x="2545" y="745"/>
                  <a:pt x="2548" y="741"/>
                  <a:pt x="2550" y="737"/>
                </a:cubicBezTo>
                <a:cubicBezTo>
                  <a:pt x="2552" y="735"/>
                  <a:pt x="2553" y="733"/>
                  <a:pt x="2554" y="730"/>
                </a:cubicBezTo>
                <a:cubicBezTo>
                  <a:pt x="2557" y="727"/>
                  <a:pt x="2559" y="723"/>
                  <a:pt x="2561" y="719"/>
                </a:cubicBezTo>
                <a:cubicBezTo>
                  <a:pt x="2563" y="717"/>
                  <a:pt x="2564" y="714"/>
                  <a:pt x="2566" y="712"/>
                </a:cubicBezTo>
                <a:cubicBezTo>
                  <a:pt x="2568" y="708"/>
                  <a:pt x="2570" y="705"/>
                  <a:pt x="2572" y="701"/>
                </a:cubicBezTo>
                <a:cubicBezTo>
                  <a:pt x="2574" y="699"/>
                  <a:pt x="2576" y="696"/>
                  <a:pt x="2577" y="694"/>
                </a:cubicBezTo>
                <a:cubicBezTo>
                  <a:pt x="2579" y="690"/>
                  <a:pt x="2582" y="687"/>
                  <a:pt x="2584" y="683"/>
                </a:cubicBezTo>
                <a:cubicBezTo>
                  <a:pt x="2585" y="681"/>
                  <a:pt x="2587" y="678"/>
                  <a:pt x="2589" y="676"/>
                </a:cubicBezTo>
                <a:cubicBezTo>
                  <a:pt x="2591" y="672"/>
                  <a:pt x="2593" y="669"/>
                  <a:pt x="2596" y="666"/>
                </a:cubicBezTo>
                <a:cubicBezTo>
                  <a:pt x="2597" y="663"/>
                  <a:pt x="2599" y="661"/>
                  <a:pt x="2601" y="658"/>
                </a:cubicBezTo>
                <a:cubicBezTo>
                  <a:pt x="2603" y="655"/>
                  <a:pt x="2605" y="651"/>
                  <a:pt x="2608" y="648"/>
                </a:cubicBezTo>
                <a:cubicBezTo>
                  <a:pt x="2610" y="645"/>
                  <a:pt x="2611" y="643"/>
                  <a:pt x="2613" y="641"/>
                </a:cubicBezTo>
                <a:cubicBezTo>
                  <a:pt x="2615" y="637"/>
                  <a:pt x="2618" y="633"/>
                  <a:pt x="2621" y="629"/>
                </a:cubicBezTo>
                <a:cubicBezTo>
                  <a:pt x="2622" y="627"/>
                  <a:pt x="2624" y="625"/>
                  <a:pt x="2625" y="624"/>
                </a:cubicBezTo>
                <a:cubicBezTo>
                  <a:pt x="2629" y="618"/>
                  <a:pt x="2633" y="612"/>
                  <a:pt x="2637" y="607"/>
                </a:cubicBezTo>
                <a:cubicBezTo>
                  <a:pt x="2638" y="606"/>
                  <a:pt x="2639" y="604"/>
                  <a:pt x="2640" y="603"/>
                </a:cubicBezTo>
                <a:cubicBezTo>
                  <a:pt x="2643" y="599"/>
                  <a:pt x="2647" y="594"/>
                  <a:pt x="2650" y="590"/>
                </a:cubicBezTo>
                <a:cubicBezTo>
                  <a:pt x="2652" y="588"/>
                  <a:pt x="2653" y="586"/>
                  <a:pt x="2655" y="584"/>
                </a:cubicBezTo>
                <a:cubicBezTo>
                  <a:pt x="2658" y="580"/>
                  <a:pt x="2660" y="577"/>
                  <a:pt x="2663" y="573"/>
                </a:cubicBezTo>
                <a:cubicBezTo>
                  <a:pt x="2665" y="571"/>
                  <a:pt x="2667" y="568"/>
                  <a:pt x="2669" y="566"/>
                </a:cubicBezTo>
                <a:cubicBezTo>
                  <a:pt x="2671" y="564"/>
                  <a:pt x="2672" y="562"/>
                  <a:pt x="2674" y="560"/>
                </a:cubicBezTo>
                <a:close/>
                <a:moveTo>
                  <a:pt x="2633" y="512"/>
                </a:moveTo>
                <a:cubicBezTo>
                  <a:pt x="2644" y="524"/>
                  <a:pt x="2655" y="537"/>
                  <a:pt x="2666" y="550"/>
                </a:cubicBezTo>
                <a:cubicBezTo>
                  <a:pt x="2664" y="552"/>
                  <a:pt x="2663" y="555"/>
                  <a:pt x="2661" y="557"/>
                </a:cubicBezTo>
                <a:cubicBezTo>
                  <a:pt x="2659" y="560"/>
                  <a:pt x="2656" y="563"/>
                  <a:pt x="2654" y="566"/>
                </a:cubicBezTo>
                <a:cubicBezTo>
                  <a:pt x="2652" y="568"/>
                  <a:pt x="2649" y="571"/>
                  <a:pt x="2647" y="574"/>
                </a:cubicBezTo>
                <a:cubicBezTo>
                  <a:pt x="2645" y="577"/>
                  <a:pt x="2642" y="580"/>
                  <a:pt x="2640" y="583"/>
                </a:cubicBezTo>
                <a:cubicBezTo>
                  <a:pt x="2638" y="586"/>
                  <a:pt x="2636" y="589"/>
                  <a:pt x="2633" y="592"/>
                </a:cubicBezTo>
                <a:cubicBezTo>
                  <a:pt x="2631" y="595"/>
                  <a:pt x="2629" y="598"/>
                  <a:pt x="2627" y="601"/>
                </a:cubicBezTo>
                <a:cubicBezTo>
                  <a:pt x="2625" y="604"/>
                  <a:pt x="2622" y="607"/>
                  <a:pt x="2620" y="610"/>
                </a:cubicBezTo>
                <a:cubicBezTo>
                  <a:pt x="2618" y="613"/>
                  <a:pt x="2616" y="616"/>
                  <a:pt x="2614" y="619"/>
                </a:cubicBezTo>
                <a:cubicBezTo>
                  <a:pt x="2611" y="622"/>
                  <a:pt x="2609" y="625"/>
                  <a:pt x="2607" y="628"/>
                </a:cubicBezTo>
                <a:cubicBezTo>
                  <a:pt x="2605" y="631"/>
                  <a:pt x="2603" y="634"/>
                  <a:pt x="2601" y="637"/>
                </a:cubicBezTo>
                <a:cubicBezTo>
                  <a:pt x="2599" y="640"/>
                  <a:pt x="2596" y="643"/>
                  <a:pt x="2594" y="646"/>
                </a:cubicBezTo>
                <a:cubicBezTo>
                  <a:pt x="2592" y="649"/>
                  <a:pt x="2590" y="652"/>
                  <a:pt x="2588" y="655"/>
                </a:cubicBezTo>
                <a:cubicBezTo>
                  <a:pt x="2586" y="658"/>
                  <a:pt x="2584" y="661"/>
                  <a:pt x="2582" y="665"/>
                </a:cubicBezTo>
                <a:cubicBezTo>
                  <a:pt x="2580" y="668"/>
                  <a:pt x="2578" y="671"/>
                  <a:pt x="2576" y="674"/>
                </a:cubicBezTo>
                <a:cubicBezTo>
                  <a:pt x="2574" y="677"/>
                  <a:pt x="2572" y="680"/>
                  <a:pt x="2570" y="683"/>
                </a:cubicBezTo>
                <a:cubicBezTo>
                  <a:pt x="2568" y="686"/>
                  <a:pt x="2566" y="689"/>
                  <a:pt x="2564" y="692"/>
                </a:cubicBezTo>
                <a:cubicBezTo>
                  <a:pt x="2562" y="696"/>
                  <a:pt x="2560" y="699"/>
                  <a:pt x="2558" y="702"/>
                </a:cubicBezTo>
                <a:cubicBezTo>
                  <a:pt x="2556" y="705"/>
                  <a:pt x="2554" y="708"/>
                  <a:pt x="2552" y="711"/>
                </a:cubicBezTo>
                <a:cubicBezTo>
                  <a:pt x="2550" y="714"/>
                  <a:pt x="2548" y="718"/>
                  <a:pt x="2546" y="722"/>
                </a:cubicBezTo>
                <a:cubicBezTo>
                  <a:pt x="2544" y="724"/>
                  <a:pt x="2542" y="727"/>
                  <a:pt x="2541" y="730"/>
                </a:cubicBezTo>
                <a:cubicBezTo>
                  <a:pt x="2538" y="734"/>
                  <a:pt x="2536" y="737"/>
                  <a:pt x="2534" y="741"/>
                </a:cubicBezTo>
                <a:cubicBezTo>
                  <a:pt x="2533" y="744"/>
                  <a:pt x="2531" y="746"/>
                  <a:pt x="2529" y="749"/>
                </a:cubicBezTo>
                <a:cubicBezTo>
                  <a:pt x="2527" y="753"/>
                  <a:pt x="2525" y="758"/>
                  <a:pt x="2522" y="762"/>
                </a:cubicBezTo>
                <a:cubicBezTo>
                  <a:pt x="2521" y="764"/>
                  <a:pt x="2520" y="766"/>
                  <a:pt x="2518" y="768"/>
                </a:cubicBezTo>
                <a:cubicBezTo>
                  <a:pt x="2515" y="775"/>
                  <a:pt x="2511" y="781"/>
                  <a:pt x="2508" y="788"/>
                </a:cubicBezTo>
                <a:cubicBezTo>
                  <a:pt x="2507" y="789"/>
                  <a:pt x="2506" y="791"/>
                  <a:pt x="2505" y="793"/>
                </a:cubicBezTo>
                <a:cubicBezTo>
                  <a:pt x="2503" y="798"/>
                  <a:pt x="2500" y="802"/>
                  <a:pt x="2498" y="807"/>
                </a:cubicBezTo>
                <a:cubicBezTo>
                  <a:pt x="2496" y="810"/>
                  <a:pt x="2495" y="812"/>
                  <a:pt x="2494" y="815"/>
                </a:cubicBezTo>
                <a:cubicBezTo>
                  <a:pt x="2492" y="819"/>
                  <a:pt x="2490" y="823"/>
                  <a:pt x="2487" y="827"/>
                </a:cubicBezTo>
                <a:cubicBezTo>
                  <a:pt x="2486" y="830"/>
                  <a:pt x="2485" y="833"/>
                  <a:pt x="2483" y="836"/>
                </a:cubicBezTo>
                <a:cubicBezTo>
                  <a:pt x="2481" y="839"/>
                  <a:pt x="2480" y="843"/>
                  <a:pt x="2478" y="846"/>
                </a:cubicBezTo>
                <a:cubicBezTo>
                  <a:pt x="2473" y="851"/>
                  <a:pt x="2468" y="855"/>
                  <a:pt x="2462" y="859"/>
                </a:cubicBezTo>
                <a:cubicBezTo>
                  <a:pt x="2461" y="860"/>
                  <a:pt x="2460" y="861"/>
                  <a:pt x="2460" y="862"/>
                </a:cubicBezTo>
                <a:cubicBezTo>
                  <a:pt x="2453" y="867"/>
                  <a:pt x="2447" y="872"/>
                  <a:pt x="2440" y="877"/>
                </a:cubicBezTo>
                <a:cubicBezTo>
                  <a:pt x="2438" y="878"/>
                  <a:pt x="2437" y="880"/>
                  <a:pt x="2435" y="881"/>
                </a:cubicBezTo>
                <a:cubicBezTo>
                  <a:pt x="2430" y="885"/>
                  <a:pt x="2425" y="888"/>
                  <a:pt x="2421" y="892"/>
                </a:cubicBezTo>
                <a:cubicBezTo>
                  <a:pt x="2418" y="894"/>
                  <a:pt x="2416" y="896"/>
                  <a:pt x="2413" y="898"/>
                </a:cubicBezTo>
                <a:cubicBezTo>
                  <a:pt x="2409" y="901"/>
                  <a:pt x="2405" y="904"/>
                  <a:pt x="2401" y="907"/>
                </a:cubicBezTo>
                <a:cubicBezTo>
                  <a:pt x="2398" y="909"/>
                  <a:pt x="2395" y="911"/>
                  <a:pt x="2392" y="913"/>
                </a:cubicBezTo>
                <a:cubicBezTo>
                  <a:pt x="2389" y="916"/>
                  <a:pt x="2385" y="918"/>
                  <a:pt x="2381" y="921"/>
                </a:cubicBezTo>
                <a:cubicBezTo>
                  <a:pt x="2378" y="923"/>
                  <a:pt x="2375" y="925"/>
                  <a:pt x="2372" y="927"/>
                </a:cubicBezTo>
                <a:cubicBezTo>
                  <a:pt x="2368" y="930"/>
                  <a:pt x="2364" y="933"/>
                  <a:pt x="2361" y="935"/>
                </a:cubicBezTo>
                <a:cubicBezTo>
                  <a:pt x="2358" y="937"/>
                  <a:pt x="2354" y="939"/>
                  <a:pt x="2351" y="942"/>
                </a:cubicBezTo>
                <a:cubicBezTo>
                  <a:pt x="2348" y="944"/>
                  <a:pt x="2344" y="946"/>
                  <a:pt x="2340" y="949"/>
                </a:cubicBezTo>
                <a:cubicBezTo>
                  <a:pt x="2337" y="951"/>
                  <a:pt x="2334" y="953"/>
                  <a:pt x="2331" y="955"/>
                </a:cubicBezTo>
                <a:cubicBezTo>
                  <a:pt x="2327" y="958"/>
                  <a:pt x="2323" y="960"/>
                  <a:pt x="2320" y="962"/>
                </a:cubicBezTo>
                <a:cubicBezTo>
                  <a:pt x="2316" y="964"/>
                  <a:pt x="2313" y="966"/>
                  <a:pt x="2310" y="968"/>
                </a:cubicBezTo>
                <a:cubicBezTo>
                  <a:pt x="2306" y="971"/>
                  <a:pt x="2303" y="973"/>
                  <a:pt x="2299" y="975"/>
                </a:cubicBezTo>
                <a:cubicBezTo>
                  <a:pt x="2296" y="977"/>
                  <a:pt x="2292" y="979"/>
                  <a:pt x="2289" y="981"/>
                </a:cubicBezTo>
                <a:cubicBezTo>
                  <a:pt x="2285" y="984"/>
                  <a:pt x="2281" y="986"/>
                  <a:pt x="2278" y="988"/>
                </a:cubicBezTo>
                <a:cubicBezTo>
                  <a:pt x="2274" y="990"/>
                  <a:pt x="2271" y="992"/>
                  <a:pt x="2268" y="994"/>
                </a:cubicBezTo>
                <a:cubicBezTo>
                  <a:pt x="2264" y="996"/>
                  <a:pt x="2260" y="998"/>
                  <a:pt x="2256" y="1000"/>
                </a:cubicBezTo>
                <a:cubicBezTo>
                  <a:pt x="2253" y="1002"/>
                  <a:pt x="2250" y="1004"/>
                  <a:pt x="2246" y="1006"/>
                </a:cubicBezTo>
                <a:cubicBezTo>
                  <a:pt x="2243" y="1008"/>
                  <a:pt x="2239" y="1010"/>
                  <a:pt x="2235" y="1012"/>
                </a:cubicBezTo>
                <a:cubicBezTo>
                  <a:pt x="2232" y="1014"/>
                  <a:pt x="2228" y="1016"/>
                  <a:pt x="2225" y="1018"/>
                </a:cubicBezTo>
                <a:cubicBezTo>
                  <a:pt x="2221" y="1020"/>
                  <a:pt x="2217" y="1022"/>
                  <a:pt x="2213" y="1024"/>
                </a:cubicBezTo>
                <a:cubicBezTo>
                  <a:pt x="2210" y="1026"/>
                  <a:pt x="2207" y="1028"/>
                  <a:pt x="2203" y="1029"/>
                </a:cubicBezTo>
                <a:cubicBezTo>
                  <a:pt x="2199" y="1031"/>
                  <a:pt x="2195" y="1033"/>
                  <a:pt x="2191" y="1035"/>
                </a:cubicBezTo>
                <a:cubicBezTo>
                  <a:pt x="2188" y="1037"/>
                  <a:pt x="2185" y="1039"/>
                  <a:pt x="2181" y="1040"/>
                </a:cubicBezTo>
                <a:cubicBezTo>
                  <a:pt x="2177" y="1042"/>
                  <a:pt x="2173" y="1044"/>
                  <a:pt x="2169" y="1046"/>
                </a:cubicBezTo>
                <a:cubicBezTo>
                  <a:pt x="2166" y="1048"/>
                  <a:pt x="2163" y="1049"/>
                  <a:pt x="2159" y="1051"/>
                </a:cubicBezTo>
                <a:cubicBezTo>
                  <a:pt x="2157" y="1052"/>
                  <a:pt x="2156" y="1053"/>
                  <a:pt x="2154" y="1054"/>
                </a:cubicBezTo>
                <a:cubicBezTo>
                  <a:pt x="2155" y="1050"/>
                  <a:pt x="2156" y="1047"/>
                  <a:pt x="2157" y="1043"/>
                </a:cubicBezTo>
                <a:cubicBezTo>
                  <a:pt x="2159" y="1038"/>
                  <a:pt x="2160" y="1033"/>
                  <a:pt x="2162" y="1028"/>
                </a:cubicBezTo>
                <a:cubicBezTo>
                  <a:pt x="2164" y="1023"/>
                  <a:pt x="2166" y="1017"/>
                  <a:pt x="2168" y="1011"/>
                </a:cubicBezTo>
                <a:cubicBezTo>
                  <a:pt x="2170" y="1006"/>
                  <a:pt x="2172" y="1001"/>
                  <a:pt x="2173" y="997"/>
                </a:cubicBezTo>
                <a:cubicBezTo>
                  <a:pt x="2176" y="991"/>
                  <a:pt x="2178" y="985"/>
                  <a:pt x="2180" y="979"/>
                </a:cubicBezTo>
                <a:cubicBezTo>
                  <a:pt x="2182" y="974"/>
                  <a:pt x="2184" y="970"/>
                  <a:pt x="2185" y="965"/>
                </a:cubicBezTo>
                <a:cubicBezTo>
                  <a:pt x="2188" y="959"/>
                  <a:pt x="2190" y="953"/>
                  <a:pt x="2193" y="947"/>
                </a:cubicBezTo>
                <a:cubicBezTo>
                  <a:pt x="2195" y="943"/>
                  <a:pt x="2196" y="938"/>
                  <a:pt x="2198" y="934"/>
                </a:cubicBezTo>
                <a:cubicBezTo>
                  <a:pt x="2201" y="928"/>
                  <a:pt x="2203" y="921"/>
                  <a:pt x="2206" y="915"/>
                </a:cubicBezTo>
                <a:cubicBezTo>
                  <a:pt x="2208" y="911"/>
                  <a:pt x="2210" y="907"/>
                  <a:pt x="2212" y="903"/>
                </a:cubicBezTo>
                <a:cubicBezTo>
                  <a:pt x="2215" y="896"/>
                  <a:pt x="2218" y="889"/>
                  <a:pt x="2221" y="882"/>
                </a:cubicBezTo>
                <a:cubicBezTo>
                  <a:pt x="2222" y="879"/>
                  <a:pt x="2224" y="875"/>
                  <a:pt x="2226" y="872"/>
                </a:cubicBezTo>
                <a:cubicBezTo>
                  <a:pt x="2230" y="863"/>
                  <a:pt x="2235" y="853"/>
                  <a:pt x="2239" y="844"/>
                </a:cubicBezTo>
                <a:cubicBezTo>
                  <a:pt x="2240" y="843"/>
                  <a:pt x="2240" y="842"/>
                  <a:pt x="2240" y="842"/>
                </a:cubicBezTo>
                <a:cubicBezTo>
                  <a:pt x="2245" y="832"/>
                  <a:pt x="2250" y="822"/>
                  <a:pt x="2256" y="812"/>
                </a:cubicBezTo>
                <a:cubicBezTo>
                  <a:pt x="2261" y="810"/>
                  <a:pt x="2266" y="807"/>
                  <a:pt x="2271" y="804"/>
                </a:cubicBezTo>
                <a:cubicBezTo>
                  <a:pt x="2274" y="802"/>
                  <a:pt x="2278" y="800"/>
                  <a:pt x="2281" y="798"/>
                </a:cubicBezTo>
                <a:cubicBezTo>
                  <a:pt x="2287" y="794"/>
                  <a:pt x="2292" y="791"/>
                  <a:pt x="2298" y="788"/>
                </a:cubicBezTo>
                <a:cubicBezTo>
                  <a:pt x="2301" y="786"/>
                  <a:pt x="2304" y="784"/>
                  <a:pt x="2308" y="782"/>
                </a:cubicBezTo>
                <a:cubicBezTo>
                  <a:pt x="2314" y="778"/>
                  <a:pt x="2320" y="774"/>
                  <a:pt x="2326" y="770"/>
                </a:cubicBezTo>
                <a:cubicBezTo>
                  <a:pt x="2328" y="769"/>
                  <a:pt x="2331" y="767"/>
                  <a:pt x="2333" y="766"/>
                </a:cubicBezTo>
                <a:cubicBezTo>
                  <a:pt x="2342" y="760"/>
                  <a:pt x="2350" y="754"/>
                  <a:pt x="2359" y="749"/>
                </a:cubicBezTo>
                <a:cubicBezTo>
                  <a:pt x="2362" y="747"/>
                  <a:pt x="2365" y="744"/>
                  <a:pt x="2369" y="742"/>
                </a:cubicBezTo>
                <a:cubicBezTo>
                  <a:pt x="2374" y="739"/>
                  <a:pt x="2379" y="735"/>
                  <a:pt x="2384" y="732"/>
                </a:cubicBezTo>
                <a:cubicBezTo>
                  <a:pt x="2388" y="729"/>
                  <a:pt x="2392" y="726"/>
                  <a:pt x="2395" y="723"/>
                </a:cubicBezTo>
                <a:cubicBezTo>
                  <a:pt x="2400" y="720"/>
                  <a:pt x="2404" y="717"/>
                  <a:pt x="2409" y="714"/>
                </a:cubicBezTo>
                <a:cubicBezTo>
                  <a:pt x="2413" y="711"/>
                  <a:pt x="2417" y="708"/>
                  <a:pt x="2420" y="705"/>
                </a:cubicBezTo>
                <a:cubicBezTo>
                  <a:pt x="2425" y="702"/>
                  <a:pt x="2429" y="699"/>
                  <a:pt x="2433" y="695"/>
                </a:cubicBezTo>
                <a:cubicBezTo>
                  <a:pt x="2437" y="692"/>
                  <a:pt x="2441" y="689"/>
                  <a:pt x="2445" y="686"/>
                </a:cubicBezTo>
                <a:cubicBezTo>
                  <a:pt x="2449" y="683"/>
                  <a:pt x="2453" y="680"/>
                  <a:pt x="2457" y="677"/>
                </a:cubicBezTo>
                <a:cubicBezTo>
                  <a:pt x="2461" y="674"/>
                  <a:pt x="2465" y="670"/>
                  <a:pt x="2469" y="667"/>
                </a:cubicBezTo>
                <a:cubicBezTo>
                  <a:pt x="2473" y="664"/>
                  <a:pt x="2477" y="661"/>
                  <a:pt x="2481" y="657"/>
                </a:cubicBezTo>
                <a:cubicBezTo>
                  <a:pt x="2485" y="654"/>
                  <a:pt x="2488" y="651"/>
                  <a:pt x="2492" y="648"/>
                </a:cubicBezTo>
                <a:cubicBezTo>
                  <a:pt x="2496" y="645"/>
                  <a:pt x="2500" y="641"/>
                  <a:pt x="2504" y="638"/>
                </a:cubicBezTo>
                <a:cubicBezTo>
                  <a:pt x="2508" y="635"/>
                  <a:pt x="2512" y="631"/>
                  <a:pt x="2515" y="628"/>
                </a:cubicBezTo>
                <a:cubicBezTo>
                  <a:pt x="2519" y="624"/>
                  <a:pt x="2523" y="621"/>
                  <a:pt x="2527" y="618"/>
                </a:cubicBezTo>
                <a:cubicBezTo>
                  <a:pt x="2531" y="614"/>
                  <a:pt x="2534" y="611"/>
                  <a:pt x="2538" y="608"/>
                </a:cubicBezTo>
                <a:cubicBezTo>
                  <a:pt x="2542" y="604"/>
                  <a:pt x="2546" y="600"/>
                  <a:pt x="2550" y="597"/>
                </a:cubicBezTo>
                <a:cubicBezTo>
                  <a:pt x="2553" y="594"/>
                  <a:pt x="2557" y="590"/>
                  <a:pt x="2560" y="587"/>
                </a:cubicBezTo>
                <a:cubicBezTo>
                  <a:pt x="2564" y="583"/>
                  <a:pt x="2568" y="579"/>
                  <a:pt x="2572" y="576"/>
                </a:cubicBezTo>
                <a:cubicBezTo>
                  <a:pt x="2575" y="572"/>
                  <a:pt x="2579" y="569"/>
                  <a:pt x="2582" y="565"/>
                </a:cubicBezTo>
                <a:cubicBezTo>
                  <a:pt x="2586" y="562"/>
                  <a:pt x="2590" y="558"/>
                  <a:pt x="2593" y="554"/>
                </a:cubicBezTo>
                <a:cubicBezTo>
                  <a:pt x="2597" y="551"/>
                  <a:pt x="2600" y="547"/>
                  <a:pt x="2603" y="544"/>
                </a:cubicBezTo>
                <a:cubicBezTo>
                  <a:pt x="2607" y="540"/>
                  <a:pt x="2611" y="536"/>
                  <a:pt x="2615" y="532"/>
                </a:cubicBezTo>
                <a:cubicBezTo>
                  <a:pt x="2618" y="528"/>
                  <a:pt x="2621" y="525"/>
                  <a:pt x="2625" y="521"/>
                </a:cubicBezTo>
                <a:cubicBezTo>
                  <a:pt x="2627" y="518"/>
                  <a:pt x="2630" y="515"/>
                  <a:pt x="2633" y="512"/>
                </a:cubicBezTo>
                <a:close/>
                <a:moveTo>
                  <a:pt x="2549" y="426"/>
                </a:moveTo>
                <a:cubicBezTo>
                  <a:pt x="2575" y="450"/>
                  <a:pt x="2601" y="476"/>
                  <a:pt x="2625" y="503"/>
                </a:cubicBezTo>
                <a:cubicBezTo>
                  <a:pt x="2622" y="507"/>
                  <a:pt x="2619" y="510"/>
                  <a:pt x="2615" y="514"/>
                </a:cubicBezTo>
                <a:cubicBezTo>
                  <a:pt x="2612" y="517"/>
                  <a:pt x="2610" y="520"/>
                  <a:pt x="2607" y="523"/>
                </a:cubicBezTo>
                <a:cubicBezTo>
                  <a:pt x="2602" y="527"/>
                  <a:pt x="2598" y="532"/>
                  <a:pt x="2594" y="536"/>
                </a:cubicBezTo>
                <a:cubicBezTo>
                  <a:pt x="2591" y="539"/>
                  <a:pt x="2589" y="542"/>
                  <a:pt x="2586" y="545"/>
                </a:cubicBezTo>
                <a:cubicBezTo>
                  <a:pt x="2581" y="550"/>
                  <a:pt x="2575" y="555"/>
                  <a:pt x="2570" y="561"/>
                </a:cubicBezTo>
                <a:cubicBezTo>
                  <a:pt x="2568" y="562"/>
                  <a:pt x="2567" y="564"/>
                  <a:pt x="2565" y="566"/>
                </a:cubicBezTo>
                <a:cubicBezTo>
                  <a:pt x="2558" y="573"/>
                  <a:pt x="2551" y="579"/>
                  <a:pt x="2543" y="586"/>
                </a:cubicBezTo>
                <a:cubicBezTo>
                  <a:pt x="2541" y="588"/>
                  <a:pt x="2539" y="591"/>
                  <a:pt x="2536" y="593"/>
                </a:cubicBezTo>
                <a:cubicBezTo>
                  <a:pt x="2531" y="597"/>
                  <a:pt x="2527" y="602"/>
                  <a:pt x="2522" y="606"/>
                </a:cubicBezTo>
                <a:cubicBezTo>
                  <a:pt x="2519" y="609"/>
                  <a:pt x="2516" y="612"/>
                  <a:pt x="2513" y="614"/>
                </a:cubicBezTo>
                <a:cubicBezTo>
                  <a:pt x="2508" y="618"/>
                  <a:pt x="2504" y="622"/>
                  <a:pt x="2499" y="626"/>
                </a:cubicBezTo>
                <a:cubicBezTo>
                  <a:pt x="2496" y="629"/>
                  <a:pt x="2493" y="632"/>
                  <a:pt x="2490" y="634"/>
                </a:cubicBezTo>
                <a:cubicBezTo>
                  <a:pt x="2485" y="638"/>
                  <a:pt x="2481" y="642"/>
                  <a:pt x="2477" y="645"/>
                </a:cubicBezTo>
                <a:cubicBezTo>
                  <a:pt x="2473" y="648"/>
                  <a:pt x="2470" y="651"/>
                  <a:pt x="2466" y="654"/>
                </a:cubicBezTo>
                <a:cubicBezTo>
                  <a:pt x="2462" y="657"/>
                  <a:pt x="2458" y="661"/>
                  <a:pt x="2454" y="664"/>
                </a:cubicBezTo>
                <a:cubicBezTo>
                  <a:pt x="2450" y="667"/>
                  <a:pt x="2447" y="670"/>
                  <a:pt x="2443" y="673"/>
                </a:cubicBezTo>
                <a:cubicBezTo>
                  <a:pt x="2439" y="676"/>
                  <a:pt x="2435" y="679"/>
                  <a:pt x="2430" y="683"/>
                </a:cubicBezTo>
                <a:cubicBezTo>
                  <a:pt x="2427" y="685"/>
                  <a:pt x="2423" y="688"/>
                  <a:pt x="2419" y="691"/>
                </a:cubicBezTo>
                <a:cubicBezTo>
                  <a:pt x="2415" y="694"/>
                  <a:pt x="2411" y="697"/>
                  <a:pt x="2407" y="700"/>
                </a:cubicBezTo>
                <a:cubicBezTo>
                  <a:pt x="2403" y="703"/>
                  <a:pt x="2399" y="706"/>
                  <a:pt x="2395" y="709"/>
                </a:cubicBezTo>
                <a:cubicBezTo>
                  <a:pt x="2391" y="712"/>
                  <a:pt x="2387" y="715"/>
                  <a:pt x="2382" y="718"/>
                </a:cubicBezTo>
                <a:cubicBezTo>
                  <a:pt x="2379" y="721"/>
                  <a:pt x="2375" y="723"/>
                  <a:pt x="2371" y="726"/>
                </a:cubicBezTo>
                <a:cubicBezTo>
                  <a:pt x="2367" y="729"/>
                  <a:pt x="2362" y="732"/>
                  <a:pt x="2358" y="735"/>
                </a:cubicBezTo>
                <a:cubicBezTo>
                  <a:pt x="2354" y="737"/>
                  <a:pt x="2350" y="740"/>
                  <a:pt x="2346" y="743"/>
                </a:cubicBezTo>
                <a:cubicBezTo>
                  <a:pt x="2342" y="746"/>
                  <a:pt x="2338" y="748"/>
                  <a:pt x="2333" y="751"/>
                </a:cubicBezTo>
                <a:cubicBezTo>
                  <a:pt x="2329" y="754"/>
                  <a:pt x="2325" y="756"/>
                  <a:pt x="2321" y="759"/>
                </a:cubicBezTo>
                <a:cubicBezTo>
                  <a:pt x="2317" y="762"/>
                  <a:pt x="2312" y="765"/>
                  <a:pt x="2308" y="767"/>
                </a:cubicBezTo>
                <a:cubicBezTo>
                  <a:pt x="2304" y="770"/>
                  <a:pt x="2300" y="772"/>
                  <a:pt x="2296" y="775"/>
                </a:cubicBezTo>
                <a:cubicBezTo>
                  <a:pt x="2292" y="777"/>
                  <a:pt x="2287" y="780"/>
                  <a:pt x="2282" y="783"/>
                </a:cubicBezTo>
                <a:cubicBezTo>
                  <a:pt x="2279" y="785"/>
                  <a:pt x="2275" y="788"/>
                  <a:pt x="2271" y="790"/>
                </a:cubicBezTo>
                <a:cubicBezTo>
                  <a:pt x="2269" y="791"/>
                  <a:pt x="2268" y="792"/>
                  <a:pt x="2266" y="792"/>
                </a:cubicBezTo>
                <a:cubicBezTo>
                  <a:pt x="2267" y="791"/>
                  <a:pt x="2268" y="789"/>
                  <a:pt x="2269" y="788"/>
                </a:cubicBezTo>
                <a:cubicBezTo>
                  <a:pt x="2271" y="784"/>
                  <a:pt x="2273" y="780"/>
                  <a:pt x="2275" y="776"/>
                </a:cubicBezTo>
                <a:cubicBezTo>
                  <a:pt x="2278" y="772"/>
                  <a:pt x="2281" y="767"/>
                  <a:pt x="2284" y="762"/>
                </a:cubicBezTo>
                <a:cubicBezTo>
                  <a:pt x="2286" y="758"/>
                  <a:pt x="2288" y="754"/>
                  <a:pt x="2290" y="750"/>
                </a:cubicBezTo>
                <a:cubicBezTo>
                  <a:pt x="2293" y="746"/>
                  <a:pt x="2296" y="741"/>
                  <a:pt x="2299" y="736"/>
                </a:cubicBezTo>
                <a:cubicBezTo>
                  <a:pt x="2301" y="732"/>
                  <a:pt x="2304" y="728"/>
                  <a:pt x="2306" y="725"/>
                </a:cubicBezTo>
                <a:cubicBezTo>
                  <a:pt x="2309" y="720"/>
                  <a:pt x="2312" y="715"/>
                  <a:pt x="2315" y="711"/>
                </a:cubicBezTo>
                <a:cubicBezTo>
                  <a:pt x="2317" y="707"/>
                  <a:pt x="2320" y="703"/>
                  <a:pt x="2322" y="699"/>
                </a:cubicBezTo>
                <a:cubicBezTo>
                  <a:pt x="2325" y="695"/>
                  <a:pt x="2328" y="690"/>
                  <a:pt x="2331" y="685"/>
                </a:cubicBezTo>
                <a:cubicBezTo>
                  <a:pt x="2334" y="682"/>
                  <a:pt x="2336" y="678"/>
                  <a:pt x="2339" y="674"/>
                </a:cubicBezTo>
                <a:cubicBezTo>
                  <a:pt x="2342" y="670"/>
                  <a:pt x="2345" y="665"/>
                  <a:pt x="2348" y="661"/>
                </a:cubicBezTo>
                <a:cubicBezTo>
                  <a:pt x="2350" y="657"/>
                  <a:pt x="2353" y="653"/>
                  <a:pt x="2356" y="650"/>
                </a:cubicBezTo>
                <a:cubicBezTo>
                  <a:pt x="2359" y="645"/>
                  <a:pt x="2362" y="641"/>
                  <a:pt x="2365" y="636"/>
                </a:cubicBezTo>
                <a:cubicBezTo>
                  <a:pt x="2368" y="633"/>
                  <a:pt x="2370" y="629"/>
                  <a:pt x="2373" y="625"/>
                </a:cubicBezTo>
                <a:cubicBezTo>
                  <a:pt x="2376" y="621"/>
                  <a:pt x="2380" y="616"/>
                  <a:pt x="2383" y="612"/>
                </a:cubicBezTo>
                <a:cubicBezTo>
                  <a:pt x="2386" y="608"/>
                  <a:pt x="2388" y="605"/>
                  <a:pt x="2391" y="601"/>
                </a:cubicBezTo>
                <a:cubicBezTo>
                  <a:pt x="2394" y="597"/>
                  <a:pt x="2398" y="592"/>
                  <a:pt x="2401" y="588"/>
                </a:cubicBezTo>
                <a:cubicBezTo>
                  <a:pt x="2404" y="585"/>
                  <a:pt x="2407" y="581"/>
                  <a:pt x="2409" y="578"/>
                </a:cubicBezTo>
                <a:cubicBezTo>
                  <a:pt x="2413" y="573"/>
                  <a:pt x="2417" y="569"/>
                  <a:pt x="2420" y="564"/>
                </a:cubicBezTo>
                <a:cubicBezTo>
                  <a:pt x="2423" y="561"/>
                  <a:pt x="2426" y="558"/>
                  <a:pt x="2428" y="555"/>
                </a:cubicBezTo>
                <a:cubicBezTo>
                  <a:pt x="2432" y="550"/>
                  <a:pt x="2436" y="545"/>
                  <a:pt x="2440" y="541"/>
                </a:cubicBezTo>
                <a:cubicBezTo>
                  <a:pt x="2443" y="538"/>
                  <a:pt x="2445" y="535"/>
                  <a:pt x="2448" y="532"/>
                </a:cubicBezTo>
                <a:cubicBezTo>
                  <a:pt x="2452" y="526"/>
                  <a:pt x="2457" y="521"/>
                  <a:pt x="2462" y="516"/>
                </a:cubicBezTo>
                <a:cubicBezTo>
                  <a:pt x="2464" y="514"/>
                  <a:pt x="2466" y="511"/>
                  <a:pt x="2468" y="509"/>
                </a:cubicBezTo>
                <a:cubicBezTo>
                  <a:pt x="2474" y="502"/>
                  <a:pt x="2481" y="495"/>
                  <a:pt x="2488" y="487"/>
                </a:cubicBezTo>
                <a:cubicBezTo>
                  <a:pt x="2489" y="486"/>
                  <a:pt x="2491" y="484"/>
                  <a:pt x="2493" y="482"/>
                </a:cubicBezTo>
                <a:cubicBezTo>
                  <a:pt x="2498" y="477"/>
                  <a:pt x="2503" y="471"/>
                  <a:pt x="2508" y="466"/>
                </a:cubicBezTo>
                <a:cubicBezTo>
                  <a:pt x="2511" y="463"/>
                  <a:pt x="2514" y="460"/>
                  <a:pt x="2516" y="458"/>
                </a:cubicBezTo>
                <a:cubicBezTo>
                  <a:pt x="2521" y="453"/>
                  <a:pt x="2525" y="449"/>
                  <a:pt x="2530" y="444"/>
                </a:cubicBezTo>
                <a:cubicBezTo>
                  <a:pt x="2533" y="441"/>
                  <a:pt x="2536" y="439"/>
                  <a:pt x="2539" y="436"/>
                </a:cubicBezTo>
                <a:cubicBezTo>
                  <a:pt x="2542" y="432"/>
                  <a:pt x="2546" y="429"/>
                  <a:pt x="2549" y="426"/>
                </a:cubicBezTo>
                <a:close/>
                <a:moveTo>
                  <a:pt x="2533" y="410"/>
                </a:moveTo>
                <a:cubicBezTo>
                  <a:pt x="2535" y="412"/>
                  <a:pt x="2538" y="415"/>
                  <a:pt x="2540" y="417"/>
                </a:cubicBezTo>
                <a:cubicBezTo>
                  <a:pt x="2537" y="420"/>
                  <a:pt x="2534" y="423"/>
                  <a:pt x="2531" y="426"/>
                </a:cubicBezTo>
                <a:cubicBezTo>
                  <a:pt x="2528" y="430"/>
                  <a:pt x="2524" y="433"/>
                  <a:pt x="2521" y="437"/>
                </a:cubicBezTo>
                <a:cubicBezTo>
                  <a:pt x="2517" y="440"/>
                  <a:pt x="2513" y="444"/>
                  <a:pt x="2509" y="448"/>
                </a:cubicBezTo>
                <a:cubicBezTo>
                  <a:pt x="2506" y="451"/>
                  <a:pt x="2502" y="455"/>
                  <a:pt x="2499" y="458"/>
                </a:cubicBezTo>
                <a:cubicBezTo>
                  <a:pt x="2495" y="462"/>
                  <a:pt x="2491" y="466"/>
                  <a:pt x="2488" y="470"/>
                </a:cubicBezTo>
                <a:cubicBezTo>
                  <a:pt x="2484" y="474"/>
                  <a:pt x="2481" y="477"/>
                  <a:pt x="2478" y="481"/>
                </a:cubicBezTo>
                <a:cubicBezTo>
                  <a:pt x="2474" y="485"/>
                  <a:pt x="2470" y="489"/>
                  <a:pt x="2467" y="493"/>
                </a:cubicBezTo>
                <a:cubicBezTo>
                  <a:pt x="2463" y="496"/>
                  <a:pt x="2460" y="500"/>
                  <a:pt x="2457" y="503"/>
                </a:cubicBezTo>
                <a:cubicBezTo>
                  <a:pt x="2453" y="507"/>
                  <a:pt x="2450" y="512"/>
                  <a:pt x="2446" y="516"/>
                </a:cubicBezTo>
                <a:cubicBezTo>
                  <a:pt x="2443" y="519"/>
                  <a:pt x="2440" y="523"/>
                  <a:pt x="2437" y="526"/>
                </a:cubicBezTo>
                <a:cubicBezTo>
                  <a:pt x="2433" y="531"/>
                  <a:pt x="2429" y="535"/>
                  <a:pt x="2426" y="539"/>
                </a:cubicBezTo>
                <a:cubicBezTo>
                  <a:pt x="2423" y="543"/>
                  <a:pt x="2420" y="546"/>
                  <a:pt x="2417" y="550"/>
                </a:cubicBezTo>
                <a:cubicBezTo>
                  <a:pt x="2413" y="554"/>
                  <a:pt x="2410" y="559"/>
                  <a:pt x="2406" y="563"/>
                </a:cubicBezTo>
                <a:cubicBezTo>
                  <a:pt x="2403" y="567"/>
                  <a:pt x="2400" y="570"/>
                  <a:pt x="2397" y="574"/>
                </a:cubicBezTo>
                <a:cubicBezTo>
                  <a:pt x="2394" y="578"/>
                  <a:pt x="2390" y="583"/>
                  <a:pt x="2387" y="587"/>
                </a:cubicBezTo>
                <a:cubicBezTo>
                  <a:pt x="2384" y="591"/>
                  <a:pt x="2381" y="594"/>
                  <a:pt x="2379" y="598"/>
                </a:cubicBezTo>
                <a:cubicBezTo>
                  <a:pt x="2375" y="603"/>
                  <a:pt x="2371" y="607"/>
                  <a:pt x="2368" y="612"/>
                </a:cubicBezTo>
                <a:cubicBezTo>
                  <a:pt x="2365" y="616"/>
                  <a:pt x="2363" y="619"/>
                  <a:pt x="2360" y="622"/>
                </a:cubicBezTo>
                <a:cubicBezTo>
                  <a:pt x="2357" y="627"/>
                  <a:pt x="2353" y="632"/>
                  <a:pt x="2349" y="637"/>
                </a:cubicBezTo>
                <a:cubicBezTo>
                  <a:pt x="2347" y="641"/>
                  <a:pt x="2345" y="644"/>
                  <a:pt x="2342" y="647"/>
                </a:cubicBezTo>
                <a:cubicBezTo>
                  <a:pt x="2339" y="653"/>
                  <a:pt x="2335" y="658"/>
                  <a:pt x="2331" y="663"/>
                </a:cubicBezTo>
                <a:cubicBezTo>
                  <a:pt x="2329" y="667"/>
                  <a:pt x="2327" y="670"/>
                  <a:pt x="2325" y="673"/>
                </a:cubicBezTo>
                <a:cubicBezTo>
                  <a:pt x="2321" y="679"/>
                  <a:pt x="2317" y="685"/>
                  <a:pt x="2313" y="691"/>
                </a:cubicBezTo>
                <a:cubicBezTo>
                  <a:pt x="2311" y="694"/>
                  <a:pt x="2310" y="696"/>
                  <a:pt x="2308" y="698"/>
                </a:cubicBezTo>
                <a:cubicBezTo>
                  <a:pt x="2303" y="707"/>
                  <a:pt x="2297" y="716"/>
                  <a:pt x="2292" y="724"/>
                </a:cubicBezTo>
                <a:cubicBezTo>
                  <a:pt x="2290" y="727"/>
                  <a:pt x="2288" y="730"/>
                  <a:pt x="2286" y="734"/>
                </a:cubicBezTo>
                <a:cubicBezTo>
                  <a:pt x="2283" y="739"/>
                  <a:pt x="2280" y="745"/>
                  <a:pt x="2276" y="751"/>
                </a:cubicBezTo>
                <a:cubicBezTo>
                  <a:pt x="2274" y="755"/>
                  <a:pt x="2272" y="759"/>
                  <a:pt x="2269" y="763"/>
                </a:cubicBezTo>
                <a:cubicBezTo>
                  <a:pt x="2266" y="768"/>
                  <a:pt x="2264" y="773"/>
                  <a:pt x="2261" y="777"/>
                </a:cubicBezTo>
                <a:cubicBezTo>
                  <a:pt x="2258" y="782"/>
                  <a:pt x="2256" y="786"/>
                  <a:pt x="2254" y="791"/>
                </a:cubicBezTo>
                <a:cubicBezTo>
                  <a:pt x="2251" y="795"/>
                  <a:pt x="2249" y="799"/>
                  <a:pt x="2247" y="804"/>
                </a:cubicBezTo>
                <a:cubicBezTo>
                  <a:pt x="2242" y="806"/>
                  <a:pt x="2237" y="809"/>
                  <a:pt x="2232" y="812"/>
                </a:cubicBezTo>
                <a:cubicBezTo>
                  <a:pt x="2230" y="813"/>
                  <a:pt x="2228" y="814"/>
                  <a:pt x="2226" y="815"/>
                </a:cubicBezTo>
                <a:cubicBezTo>
                  <a:pt x="2212" y="822"/>
                  <a:pt x="2198" y="830"/>
                  <a:pt x="2184" y="837"/>
                </a:cubicBezTo>
                <a:cubicBezTo>
                  <a:pt x="2181" y="838"/>
                  <a:pt x="2179" y="839"/>
                  <a:pt x="2177" y="840"/>
                </a:cubicBezTo>
                <a:cubicBezTo>
                  <a:pt x="2172" y="843"/>
                  <a:pt x="2167" y="845"/>
                  <a:pt x="2162" y="847"/>
                </a:cubicBezTo>
                <a:cubicBezTo>
                  <a:pt x="2159" y="849"/>
                  <a:pt x="2156" y="850"/>
                  <a:pt x="2153" y="852"/>
                </a:cubicBezTo>
                <a:cubicBezTo>
                  <a:pt x="2149" y="854"/>
                  <a:pt x="2145" y="856"/>
                  <a:pt x="2140" y="858"/>
                </a:cubicBezTo>
                <a:cubicBezTo>
                  <a:pt x="2137" y="859"/>
                  <a:pt x="2134" y="861"/>
                  <a:pt x="2131" y="862"/>
                </a:cubicBezTo>
                <a:cubicBezTo>
                  <a:pt x="2127" y="864"/>
                  <a:pt x="2123" y="866"/>
                  <a:pt x="2119" y="867"/>
                </a:cubicBezTo>
                <a:cubicBezTo>
                  <a:pt x="2115" y="869"/>
                  <a:pt x="2112" y="870"/>
                  <a:pt x="2108" y="872"/>
                </a:cubicBezTo>
                <a:cubicBezTo>
                  <a:pt x="2104" y="874"/>
                  <a:pt x="2100" y="875"/>
                  <a:pt x="2097" y="877"/>
                </a:cubicBezTo>
                <a:cubicBezTo>
                  <a:pt x="2093" y="878"/>
                  <a:pt x="2090" y="880"/>
                  <a:pt x="2086" y="881"/>
                </a:cubicBezTo>
                <a:cubicBezTo>
                  <a:pt x="2082" y="883"/>
                  <a:pt x="2078" y="884"/>
                  <a:pt x="2074" y="886"/>
                </a:cubicBezTo>
                <a:cubicBezTo>
                  <a:pt x="2071" y="887"/>
                  <a:pt x="2067" y="889"/>
                  <a:pt x="2064" y="890"/>
                </a:cubicBezTo>
                <a:cubicBezTo>
                  <a:pt x="2060" y="892"/>
                  <a:pt x="2056" y="893"/>
                  <a:pt x="2052" y="895"/>
                </a:cubicBezTo>
                <a:cubicBezTo>
                  <a:pt x="2048" y="896"/>
                  <a:pt x="2045" y="897"/>
                  <a:pt x="2041" y="899"/>
                </a:cubicBezTo>
                <a:cubicBezTo>
                  <a:pt x="2037" y="900"/>
                  <a:pt x="2033" y="902"/>
                  <a:pt x="2030" y="903"/>
                </a:cubicBezTo>
                <a:cubicBezTo>
                  <a:pt x="2026" y="904"/>
                  <a:pt x="2022" y="906"/>
                  <a:pt x="2019" y="907"/>
                </a:cubicBezTo>
                <a:cubicBezTo>
                  <a:pt x="2015" y="908"/>
                  <a:pt x="2011" y="910"/>
                  <a:pt x="2007" y="911"/>
                </a:cubicBezTo>
                <a:cubicBezTo>
                  <a:pt x="2003" y="912"/>
                  <a:pt x="2000" y="914"/>
                  <a:pt x="1996" y="915"/>
                </a:cubicBezTo>
                <a:cubicBezTo>
                  <a:pt x="1992" y="916"/>
                  <a:pt x="1988" y="918"/>
                  <a:pt x="1984" y="919"/>
                </a:cubicBezTo>
                <a:cubicBezTo>
                  <a:pt x="1981" y="920"/>
                  <a:pt x="1977" y="921"/>
                  <a:pt x="1973" y="922"/>
                </a:cubicBezTo>
                <a:cubicBezTo>
                  <a:pt x="1969" y="924"/>
                  <a:pt x="1965" y="925"/>
                  <a:pt x="1961" y="926"/>
                </a:cubicBezTo>
                <a:cubicBezTo>
                  <a:pt x="1958" y="927"/>
                  <a:pt x="1954" y="928"/>
                  <a:pt x="1950" y="930"/>
                </a:cubicBezTo>
                <a:cubicBezTo>
                  <a:pt x="1946" y="931"/>
                  <a:pt x="1942" y="932"/>
                  <a:pt x="1938" y="933"/>
                </a:cubicBezTo>
                <a:cubicBezTo>
                  <a:pt x="1935" y="934"/>
                  <a:pt x="1931" y="935"/>
                  <a:pt x="1927" y="936"/>
                </a:cubicBezTo>
                <a:cubicBezTo>
                  <a:pt x="1923" y="937"/>
                  <a:pt x="1919" y="939"/>
                  <a:pt x="1915" y="940"/>
                </a:cubicBezTo>
                <a:cubicBezTo>
                  <a:pt x="1912" y="941"/>
                  <a:pt x="1908" y="942"/>
                  <a:pt x="1904" y="943"/>
                </a:cubicBezTo>
                <a:cubicBezTo>
                  <a:pt x="1902" y="943"/>
                  <a:pt x="1900" y="944"/>
                  <a:pt x="1898" y="944"/>
                </a:cubicBezTo>
                <a:cubicBezTo>
                  <a:pt x="1900" y="941"/>
                  <a:pt x="1901" y="937"/>
                  <a:pt x="1903" y="934"/>
                </a:cubicBezTo>
                <a:cubicBezTo>
                  <a:pt x="1904" y="929"/>
                  <a:pt x="1906" y="925"/>
                  <a:pt x="1908" y="920"/>
                </a:cubicBezTo>
                <a:cubicBezTo>
                  <a:pt x="1911" y="915"/>
                  <a:pt x="1913" y="909"/>
                  <a:pt x="1916" y="904"/>
                </a:cubicBezTo>
                <a:cubicBezTo>
                  <a:pt x="1918" y="899"/>
                  <a:pt x="1920" y="895"/>
                  <a:pt x="1922" y="890"/>
                </a:cubicBezTo>
                <a:cubicBezTo>
                  <a:pt x="1924" y="885"/>
                  <a:pt x="1927" y="879"/>
                  <a:pt x="1929" y="874"/>
                </a:cubicBezTo>
                <a:cubicBezTo>
                  <a:pt x="1931" y="870"/>
                  <a:pt x="1933" y="865"/>
                  <a:pt x="1935" y="861"/>
                </a:cubicBezTo>
                <a:cubicBezTo>
                  <a:pt x="1938" y="855"/>
                  <a:pt x="1941" y="850"/>
                  <a:pt x="1944" y="844"/>
                </a:cubicBezTo>
                <a:cubicBezTo>
                  <a:pt x="1946" y="840"/>
                  <a:pt x="1948" y="836"/>
                  <a:pt x="1950" y="832"/>
                </a:cubicBezTo>
                <a:cubicBezTo>
                  <a:pt x="1953" y="826"/>
                  <a:pt x="1956" y="820"/>
                  <a:pt x="1959" y="814"/>
                </a:cubicBezTo>
                <a:cubicBezTo>
                  <a:pt x="1961" y="810"/>
                  <a:pt x="1963" y="807"/>
                  <a:pt x="1965" y="803"/>
                </a:cubicBezTo>
                <a:cubicBezTo>
                  <a:pt x="1969" y="796"/>
                  <a:pt x="1972" y="790"/>
                  <a:pt x="1976" y="783"/>
                </a:cubicBezTo>
                <a:cubicBezTo>
                  <a:pt x="1977" y="780"/>
                  <a:pt x="1979" y="777"/>
                  <a:pt x="1981" y="774"/>
                </a:cubicBezTo>
                <a:cubicBezTo>
                  <a:pt x="1986" y="765"/>
                  <a:pt x="1992" y="756"/>
                  <a:pt x="1997" y="746"/>
                </a:cubicBezTo>
                <a:cubicBezTo>
                  <a:pt x="1998" y="745"/>
                  <a:pt x="1999" y="743"/>
                  <a:pt x="2000" y="742"/>
                </a:cubicBezTo>
                <a:cubicBezTo>
                  <a:pt x="2004" y="734"/>
                  <a:pt x="2009" y="727"/>
                  <a:pt x="2014" y="719"/>
                </a:cubicBezTo>
                <a:cubicBezTo>
                  <a:pt x="2020" y="717"/>
                  <a:pt x="2026" y="715"/>
                  <a:pt x="2033" y="712"/>
                </a:cubicBezTo>
                <a:cubicBezTo>
                  <a:pt x="2038" y="711"/>
                  <a:pt x="2043" y="709"/>
                  <a:pt x="2049" y="707"/>
                </a:cubicBezTo>
                <a:cubicBezTo>
                  <a:pt x="2056" y="704"/>
                  <a:pt x="2062" y="701"/>
                  <a:pt x="2069" y="699"/>
                </a:cubicBezTo>
                <a:cubicBezTo>
                  <a:pt x="2074" y="697"/>
                  <a:pt x="2079" y="695"/>
                  <a:pt x="2084" y="693"/>
                </a:cubicBezTo>
                <a:cubicBezTo>
                  <a:pt x="2092" y="690"/>
                  <a:pt x="2099" y="687"/>
                  <a:pt x="2106" y="684"/>
                </a:cubicBezTo>
                <a:cubicBezTo>
                  <a:pt x="2110" y="682"/>
                  <a:pt x="2115" y="680"/>
                  <a:pt x="2120" y="678"/>
                </a:cubicBezTo>
                <a:cubicBezTo>
                  <a:pt x="2128" y="674"/>
                  <a:pt x="2136" y="670"/>
                  <a:pt x="2144" y="667"/>
                </a:cubicBezTo>
                <a:cubicBezTo>
                  <a:pt x="2148" y="665"/>
                  <a:pt x="2151" y="664"/>
                  <a:pt x="2155" y="662"/>
                </a:cubicBezTo>
                <a:cubicBezTo>
                  <a:pt x="2166" y="657"/>
                  <a:pt x="2178" y="651"/>
                  <a:pt x="2189" y="646"/>
                </a:cubicBezTo>
                <a:cubicBezTo>
                  <a:pt x="2193" y="644"/>
                  <a:pt x="2196" y="642"/>
                  <a:pt x="2200" y="640"/>
                </a:cubicBezTo>
                <a:cubicBezTo>
                  <a:pt x="2208" y="636"/>
                  <a:pt x="2215" y="632"/>
                  <a:pt x="2223" y="628"/>
                </a:cubicBezTo>
                <a:cubicBezTo>
                  <a:pt x="2227" y="626"/>
                  <a:pt x="2232" y="623"/>
                  <a:pt x="2237" y="621"/>
                </a:cubicBezTo>
                <a:cubicBezTo>
                  <a:pt x="2243" y="617"/>
                  <a:pt x="2250" y="614"/>
                  <a:pt x="2256" y="610"/>
                </a:cubicBezTo>
                <a:cubicBezTo>
                  <a:pt x="2261" y="607"/>
                  <a:pt x="2266" y="604"/>
                  <a:pt x="2271" y="601"/>
                </a:cubicBezTo>
                <a:cubicBezTo>
                  <a:pt x="2277" y="598"/>
                  <a:pt x="2283" y="594"/>
                  <a:pt x="2289" y="591"/>
                </a:cubicBezTo>
                <a:cubicBezTo>
                  <a:pt x="2294" y="588"/>
                  <a:pt x="2299" y="585"/>
                  <a:pt x="2304" y="582"/>
                </a:cubicBezTo>
                <a:cubicBezTo>
                  <a:pt x="2310" y="578"/>
                  <a:pt x="2316" y="575"/>
                  <a:pt x="2322" y="571"/>
                </a:cubicBezTo>
                <a:cubicBezTo>
                  <a:pt x="2327" y="568"/>
                  <a:pt x="2332" y="564"/>
                  <a:pt x="2337" y="561"/>
                </a:cubicBezTo>
                <a:cubicBezTo>
                  <a:pt x="2342" y="558"/>
                  <a:pt x="2348" y="554"/>
                  <a:pt x="2354" y="550"/>
                </a:cubicBezTo>
                <a:cubicBezTo>
                  <a:pt x="2359" y="547"/>
                  <a:pt x="2364" y="543"/>
                  <a:pt x="2368" y="540"/>
                </a:cubicBezTo>
                <a:cubicBezTo>
                  <a:pt x="2374" y="536"/>
                  <a:pt x="2380" y="532"/>
                  <a:pt x="2385" y="529"/>
                </a:cubicBezTo>
                <a:cubicBezTo>
                  <a:pt x="2390" y="525"/>
                  <a:pt x="2395" y="521"/>
                  <a:pt x="2400" y="518"/>
                </a:cubicBezTo>
                <a:cubicBezTo>
                  <a:pt x="2405" y="514"/>
                  <a:pt x="2411" y="510"/>
                  <a:pt x="2416" y="506"/>
                </a:cubicBezTo>
                <a:cubicBezTo>
                  <a:pt x="2421" y="502"/>
                  <a:pt x="2426" y="499"/>
                  <a:pt x="2431" y="495"/>
                </a:cubicBezTo>
                <a:cubicBezTo>
                  <a:pt x="2436" y="491"/>
                  <a:pt x="2441" y="487"/>
                  <a:pt x="2447" y="483"/>
                </a:cubicBezTo>
                <a:cubicBezTo>
                  <a:pt x="2451" y="479"/>
                  <a:pt x="2456" y="475"/>
                  <a:pt x="2461" y="471"/>
                </a:cubicBezTo>
                <a:cubicBezTo>
                  <a:pt x="2466" y="467"/>
                  <a:pt x="2471" y="463"/>
                  <a:pt x="2477" y="459"/>
                </a:cubicBezTo>
                <a:cubicBezTo>
                  <a:pt x="2481" y="455"/>
                  <a:pt x="2486" y="451"/>
                  <a:pt x="2490" y="447"/>
                </a:cubicBezTo>
                <a:cubicBezTo>
                  <a:pt x="2496" y="443"/>
                  <a:pt x="2501" y="438"/>
                  <a:pt x="2506" y="434"/>
                </a:cubicBezTo>
                <a:cubicBezTo>
                  <a:pt x="2511" y="430"/>
                  <a:pt x="2515" y="426"/>
                  <a:pt x="2520" y="422"/>
                </a:cubicBezTo>
                <a:cubicBezTo>
                  <a:pt x="2524" y="418"/>
                  <a:pt x="2528" y="414"/>
                  <a:pt x="2533" y="410"/>
                </a:cubicBezTo>
                <a:close/>
                <a:moveTo>
                  <a:pt x="2410" y="308"/>
                </a:moveTo>
                <a:cubicBezTo>
                  <a:pt x="2449" y="337"/>
                  <a:pt x="2488" y="369"/>
                  <a:pt x="2524" y="402"/>
                </a:cubicBezTo>
                <a:cubicBezTo>
                  <a:pt x="2519" y="406"/>
                  <a:pt x="2515" y="410"/>
                  <a:pt x="2511" y="414"/>
                </a:cubicBezTo>
                <a:cubicBezTo>
                  <a:pt x="2506" y="417"/>
                  <a:pt x="2502" y="421"/>
                  <a:pt x="2498" y="425"/>
                </a:cubicBezTo>
                <a:cubicBezTo>
                  <a:pt x="2492" y="430"/>
                  <a:pt x="2487" y="434"/>
                  <a:pt x="2481" y="439"/>
                </a:cubicBezTo>
                <a:cubicBezTo>
                  <a:pt x="2477" y="442"/>
                  <a:pt x="2473" y="446"/>
                  <a:pt x="2469" y="449"/>
                </a:cubicBezTo>
                <a:cubicBezTo>
                  <a:pt x="2463" y="454"/>
                  <a:pt x="2457" y="459"/>
                  <a:pt x="2451" y="464"/>
                </a:cubicBezTo>
                <a:cubicBezTo>
                  <a:pt x="2447" y="467"/>
                  <a:pt x="2444" y="470"/>
                  <a:pt x="2440" y="473"/>
                </a:cubicBezTo>
                <a:cubicBezTo>
                  <a:pt x="2432" y="479"/>
                  <a:pt x="2425" y="485"/>
                  <a:pt x="2417" y="491"/>
                </a:cubicBezTo>
                <a:cubicBezTo>
                  <a:pt x="2415" y="492"/>
                  <a:pt x="2412" y="494"/>
                  <a:pt x="2410" y="496"/>
                </a:cubicBezTo>
                <a:cubicBezTo>
                  <a:pt x="2400" y="503"/>
                  <a:pt x="2390" y="510"/>
                  <a:pt x="2380" y="518"/>
                </a:cubicBezTo>
                <a:cubicBezTo>
                  <a:pt x="2377" y="520"/>
                  <a:pt x="2374" y="521"/>
                  <a:pt x="2371" y="523"/>
                </a:cubicBezTo>
                <a:cubicBezTo>
                  <a:pt x="2364" y="529"/>
                  <a:pt x="2357" y="534"/>
                  <a:pt x="2349" y="539"/>
                </a:cubicBezTo>
                <a:cubicBezTo>
                  <a:pt x="2345" y="541"/>
                  <a:pt x="2341" y="544"/>
                  <a:pt x="2337" y="547"/>
                </a:cubicBezTo>
                <a:cubicBezTo>
                  <a:pt x="2331" y="551"/>
                  <a:pt x="2324" y="555"/>
                  <a:pt x="2318" y="559"/>
                </a:cubicBezTo>
                <a:cubicBezTo>
                  <a:pt x="2313" y="562"/>
                  <a:pt x="2309" y="565"/>
                  <a:pt x="2305" y="567"/>
                </a:cubicBezTo>
                <a:cubicBezTo>
                  <a:pt x="2298" y="571"/>
                  <a:pt x="2292" y="575"/>
                  <a:pt x="2286" y="579"/>
                </a:cubicBezTo>
                <a:cubicBezTo>
                  <a:pt x="2281" y="582"/>
                  <a:pt x="2277" y="584"/>
                  <a:pt x="2272" y="587"/>
                </a:cubicBezTo>
                <a:cubicBezTo>
                  <a:pt x="2266" y="590"/>
                  <a:pt x="2260" y="594"/>
                  <a:pt x="2254" y="598"/>
                </a:cubicBezTo>
                <a:cubicBezTo>
                  <a:pt x="2249" y="600"/>
                  <a:pt x="2244" y="603"/>
                  <a:pt x="2239" y="606"/>
                </a:cubicBezTo>
                <a:cubicBezTo>
                  <a:pt x="2233" y="609"/>
                  <a:pt x="2227" y="612"/>
                  <a:pt x="2221" y="615"/>
                </a:cubicBezTo>
                <a:cubicBezTo>
                  <a:pt x="2216" y="618"/>
                  <a:pt x="2211" y="621"/>
                  <a:pt x="2206" y="623"/>
                </a:cubicBezTo>
                <a:cubicBezTo>
                  <a:pt x="2200" y="626"/>
                  <a:pt x="2194" y="630"/>
                  <a:pt x="2188" y="633"/>
                </a:cubicBezTo>
                <a:cubicBezTo>
                  <a:pt x="2183" y="635"/>
                  <a:pt x="2178" y="638"/>
                  <a:pt x="2172" y="640"/>
                </a:cubicBezTo>
                <a:cubicBezTo>
                  <a:pt x="2166" y="643"/>
                  <a:pt x="2160" y="646"/>
                  <a:pt x="2154" y="649"/>
                </a:cubicBezTo>
                <a:cubicBezTo>
                  <a:pt x="2149" y="651"/>
                  <a:pt x="2144" y="654"/>
                  <a:pt x="2139" y="656"/>
                </a:cubicBezTo>
                <a:cubicBezTo>
                  <a:pt x="2132" y="659"/>
                  <a:pt x="2126" y="662"/>
                  <a:pt x="2120" y="664"/>
                </a:cubicBezTo>
                <a:cubicBezTo>
                  <a:pt x="2115" y="667"/>
                  <a:pt x="2110" y="669"/>
                  <a:pt x="2104" y="671"/>
                </a:cubicBezTo>
                <a:cubicBezTo>
                  <a:pt x="2098" y="674"/>
                  <a:pt x="2092" y="677"/>
                  <a:pt x="2086" y="679"/>
                </a:cubicBezTo>
                <a:cubicBezTo>
                  <a:pt x="2080" y="681"/>
                  <a:pt x="2075" y="683"/>
                  <a:pt x="2069" y="686"/>
                </a:cubicBezTo>
                <a:cubicBezTo>
                  <a:pt x="2063" y="688"/>
                  <a:pt x="2057" y="691"/>
                  <a:pt x="2051" y="693"/>
                </a:cubicBezTo>
                <a:cubicBezTo>
                  <a:pt x="2045" y="695"/>
                  <a:pt x="2040" y="697"/>
                  <a:pt x="2034" y="699"/>
                </a:cubicBezTo>
                <a:cubicBezTo>
                  <a:pt x="2031" y="700"/>
                  <a:pt x="2028" y="702"/>
                  <a:pt x="2024" y="703"/>
                </a:cubicBezTo>
                <a:cubicBezTo>
                  <a:pt x="2025" y="701"/>
                  <a:pt x="2026" y="700"/>
                  <a:pt x="2027" y="698"/>
                </a:cubicBezTo>
                <a:cubicBezTo>
                  <a:pt x="2029" y="695"/>
                  <a:pt x="2032" y="691"/>
                  <a:pt x="2034" y="687"/>
                </a:cubicBezTo>
                <a:cubicBezTo>
                  <a:pt x="2037" y="683"/>
                  <a:pt x="2039" y="679"/>
                  <a:pt x="2042" y="675"/>
                </a:cubicBezTo>
                <a:cubicBezTo>
                  <a:pt x="2045" y="672"/>
                  <a:pt x="2047" y="668"/>
                  <a:pt x="2050" y="665"/>
                </a:cubicBezTo>
                <a:cubicBezTo>
                  <a:pt x="2052" y="661"/>
                  <a:pt x="2055" y="657"/>
                  <a:pt x="2058" y="653"/>
                </a:cubicBezTo>
                <a:cubicBezTo>
                  <a:pt x="2060" y="649"/>
                  <a:pt x="2063" y="646"/>
                  <a:pt x="2065" y="642"/>
                </a:cubicBezTo>
                <a:cubicBezTo>
                  <a:pt x="2068" y="638"/>
                  <a:pt x="2071" y="634"/>
                  <a:pt x="2074" y="630"/>
                </a:cubicBezTo>
                <a:cubicBezTo>
                  <a:pt x="2076" y="627"/>
                  <a:pt x="2079" y="623"/>
                  <a:pt x="2081" y="620"/>
                </a:cubicBezTo>
                <a:cubicBezTo>
                  <a:pt x="2084" y="616"/>
                  <a:pt x="2087" y="612"/>
                  <a:pt x="2090" y="608"/>
                </a:cubicBezTo>
                <a:cubicBezTo>
                  <a:pt x="2093" y="605"/>
                  <a:pt x="2095" y="601"/>
                  <a:pt x="2098" y="598"/>
                </a:cubicBezTo>
                <a:cubicBezTo>
                  <a:pt x="2101" y="594"/>
                  <a:pt x="2104" y="590"/>
                  <a:pt x="2107" y="587"/>
                </a:cubicBezTo>
                <a:cubicBezTo>
                  <a:pt x="2110" y="583"/>
                  <a:pt x="2112" y="580"/>
                  <a:pt x="2115" y="576"/>
                </a:cubicBezTo>
                <a:cubicBezTo>
                  <a:pt x="2118" y="573"/>
                  <a:pt x="2121" y="569"/>
                  <a:pt x="2124" y="565"/>
                </a:cubicBezTo>
                <a:cubicBezTo>
                  <a:pt x="2127" y="562"/>
                  <a:pt x="2130" y="558"/>
                  <a:pt x="2132" y="555"/>
                </a:cubicBezTo>
                <a:cubicBezTo>
                  <a:pt x="2135" y="551"/>
                  <a:pt x="2138" y="548"/>
                  <a:pt x="2142" y="544"/>
                </a:cubicBezTo>
                <a:cubicBezTo>
                  <a:pt x="2144" y="541"/>
                  <a:pt x="2147" y="537"/>
                  <a:pt x="2150" y="534"/>
                </a:cubicBezTo>
                <a:cubicBezTo>
                  <a:pt x="2153" y="530"/>
                  <a:pt x="2156" y="527"/>
                  <a:pt x="2160" y="523"/>
                </a:cubicBezTo>
                <a:cubicBezTo>
                  <a:pt x="2162" y="520"/>
                  <a:pt x="2165" y="517"/>
                  <a:pt x="2168" y="514"/>
                </a:cubicBezTo>
                <a:cubicBezTo>
                  <a:pt x="2171" y="510"/>
                  <a:pt x="2175" y="506"/>
                  <a:pt x="2178" y="503"/>
                </a:cubicBezTo>
                <a:cubicBezTo>
                  <a:pt x="2181" y="500"/>
                  <a:pt x="2184" y="496"/>
                  <a:pt x="2187" y="493"/>
                </a:cubicBezTo>
                <a:cubicBezTo>
                  <a:pt x="2190" y="490"/>
                  <a:pt x="2193" y="486"/>
                  <a:pt x="2197" y="482"/>
                </a:cubicBezTo>
                <a:cubicBezTo>
                  <a:pt x="2200" y="479"/>
                  <a:pt x="2203" y="476"/>
                  <a:pt x="2205" y="473"/>
                </a:cubicBezTo>
                <a:cubicBezTo>
                  <a:pt x="2209" y="470"/>
                  <a:pt x="2213" y="466"/>
                  <a:pt x="2216" y="462"/>
                </a:cubicBezTo>
                <a:cubicBezTo>
                  <a:pt x="2219" y="459"/>
                  <a:pt x="2222" y="457"/>
                  <a:pt x="2225" y="454"/>
                </a:cubicBezTo>
                <a:cubicBezTo>
                  <a:pt x="2228" y="450"/>
                  <a:pt x="2232" y="446"/>
                  <a:pt x="2236" y="442"/>
                </a:cubicBezTo>
                <a:cubicBezTo>
                  <a:pt x="2239" y="440"/>
                  <a:pt x="2241" y="437"/>
                  <a:pt x="2244" y="434"/>
                </a:cubicBezTo>
                <a:cubicBezTo>
                  <a:pt x="2248" y="430"/>
                  <a:pt x="2253" y="426"/>
                  <a:pt x="2257" y="422"/>
                </a:cubicBezTo>
                <a:cubicBezTo>
                  <a:pt x="2259" y="420"/>
                  <a:pt x="2262" y="418"/>
                  <a:pt x="2264" y="416"/>
                </a:cubicBezTo>
                <a:cubicBezTo>
                  <a:pt x="2270" y="410"/>
                  <a:pt x="2275" y="406"/>
                  <a:pt x="2280" y="401"/>
                </a:cubicBezTo>
                <a:cubicBezTo>
                  <a:pt x="2282" y="399"/>
                  <a:pt x="2283" y="398"/>
                  <a:pt x="2284" y="397"/>
                </a:cubicBezTo>
                <a:cubicBezTo>
                  <a:pt x="2291" y="391"/>
                  <a:pt x="2298" y="385"/>
                  <a:pt x="2305" y="379"/>
                </a:cubicBezTo>
                <a:cubicBezTo>
                  <a:pt x="2314" y="373"/>
                  <a:pt x="2323" y="368"/>
                  <a:pt x="2332" y="362"/>
                </a:cubicBezTo>
                <a:cubicBezTo>
                  <a:pt x="2334" y="360"/>
                  <a:pt x="2337" y="359"/>
                  <a:pt x="2339" y="357"/>
                </a:cubicBezTo>
                <a:cubicBezTo>
                  <a:pt x="2346" y="353"/>
                  <a:pt x="2352" y="348"/>
                  <a:pt x="2359" y="344"/>
                </a:cubicBezTo>
                <a:cubicBezTo>
                  <a:pt x="2362" y="342"/>
                  <a:pt x="2366" y="339"/>
                  <a:pt x="2369" y="337"/>
                </a:cubicBezTo>
                <a:cubicBezTo>
                  <a:pt x="2375" y="333"/>
                  <a:pt x="2380" y="330"/>
                  <a:pt x="2386" y="326"/>
                </a:cubicBezTo>
                <a:cubicBezTo>
                  <a:pt x="2389" y="323"/>
                  <a:pt x="2393" y="320"/>
                  <a:pt x="2397" y="318"/>
                </a:cubicBezTo>
                <a:cubicBezTo>
                  <a:pt x="2401" y="315"/>
                  <a:pt x="2406" y="311"/>
                  <a:pt x="2410" y="308"/>
                </a:cubicBezTo>
                <a:close/>
                <a:moveTo>
                  <a:pt x="2254" y="207"/>
                </a:moveTo>
                <a:cubicBezTo>
                  <a:pt x="2254" y="207"/>
                  <a:pt x="2254" y="207"/>
                  <a:pt x="2254" y="207"/>
                </a:cubicBezTo>
                <a:cubicBezTo>
                  <a:pt x="2254" y="207"/>
                  <a:pt x="2254" y="207"/>
                  <a:pt x="2254" y="207"/>
                </a:cubicBezTo>
                <a:cubicBezTo>
                  <a:pt x="2301" y="233"/>
                  <a:pt x="2347" y="263"/>
                  <a:pt x="2391" y="295"/>
                </a:cubicBezTo>
                <a:cubicBezTo>
                  <a:pt x="2388" y="297"/>
                  <a:pt x="2384" y="300"/>
                  <a:pt x="2380" y="303"/>
                </a:cubicBezTo>
                <a:cubicBezTo>
                  <a:pt x="2377" y="305"/>
                  <a:pt x="2373" y="308"/>
                  <a:pt x="2370" y="311"/>
                </a:cubicBezTo>
                <a:cubicBezTo>
                  <a:pt x="2365" y="314"/>
                  <a:pt x="2360" y="318"/>
                  <a:pt x="2355" y="322"/>
                </a:cubicBezTo>
                <a:cubicBezTo>
                  <a:pt x="2352" y="325"/>
                  <a:pt x="2348" y="327"/>
                  <a:pt x="2345" y="330"/>
                </a:cubicBezTo>
                <a:cubicBezTo>
                  <a:pt x="2340" y="334"/>
                  <a:pt x="2334" y="339"/>
                  <a:pt x="2329" y="343"/>
                </a:cubicBezTo>
                <a:cubicBezTo>
                  <a:pt x="2326" y="345"/>
                  <a:pt x="2324" y="347"/>
                  <a:pt x="2321" y="349"/>
                </a:cubicBezTo>
                <a:cubicBezTo>
                  <a:pt x="2313" y="356"/>
                  <a:pt x="2306" y="362"/>
                  <a:pt x="2298" y="369"/>
                </a:cubicBezTo>
                <a:cubicBezTo>
                  <a:pt x="2289" y="375"/>
                  <a:pt x="2280" y="380"/>
                  <a:pt x="2271" y="385"/>
                </a:cubicBezTo>
                <a:cubicBezTo>
                  <a:pt x="2268" y="387"/>
                  <a:pt x="2265" y="388"/>
                  <a:pt x="2263" y="390"/>
                </a:cubicBezTo>
                <a:cubicBezTo>
                  <a:pt x="2256" y="394"/>
                  <a:pt x="2250" y="397"/>
                  <a:pt x="2243" y="401"/>
                </a:cubicBezTo>
                <a:cubicBezTo>
                  <a:pt x="2239" y="403"/>
                  <a:pt x="2236" y="405"/>
                  <a:pt x="2232" y="407"/>
                </a:cubicBezTo>
                <a:cubicBezTo>
                  <a:pt x="2226" y="410"/>
                  <a:pt x="2221" y="413"/>
                  <a:pt x="2215" y="416"/>
                </a:cubicBezTo>
                <a:cubicBezTo>
                  <a:pt x="2211" y="418"/>
                  <a:pt x="2207" y="420"/>
                  <a:pt x="2203" y="423"/>
                </a:cubicBezTo>
                <a:cubicBezTo>
                  <a:pt x="2197" y="425"/>
                  <a:pt x="2192" y="428"/>
                  <a:pt x="2187" y="431"/>
                </a:cubicBezTo>
                <a:cubicBezTo>
                  <a:pt x="2183" y="433"/>
                  <a:pt x="2178" y="435"/>
                  <a:pt x="2174" y="437"/>
                </a:cubicBezTo>
                <a:cubicBezTo>
                  <a:pt x="2169" y="440"/>
                  <a:pt x="2164" y="442"/>
                  <a:pt x="2158" y="445"/>
                </a:cubicBezTo>
                <a:cubicBezTo>
                  <a:pt x="2154" y="447"/>
                  <a:pt x="2149" y="449"/>
                  <a:pt x="2145" y="451"/>
                </a:cubicBezTo>
                <a:cubicBezTo>
                  <a:pt x="2140" y="453"/>
                  <a:pt x="2135" y="456"/>
                  <a:pt x="2130" y="458"/>
                </a:cubicBezTo>
                <a:cubicBezTo>
                  <a:pt x="2125" y="460"/>
                  <a:pt x="2120" y="462"/>
                  <a:pt x="2116" y="464"/>
                </a:cubicBezTo>
                <a:cubicBezTo>
                  <a:pt x="2111" y="466"/>
                  <a:pt x="2106" y="468"/>
                  <a:pt x="2100" y="471"/>
                </a:cubicBezTo>
                <a:cubicBezTo>
                  <a:pt x="2096" y="473"/>
                  <a:pt x="2091" y="475"/>
                  <a:pt x="2087" y="476"/>
                </a:cubicBezTo>
                <a:cubicBezTo>
                  <a:pt x="2082" y="479"/>
                  <a:pt x="2076" y="481"/>
                  <a:pt x="2071" y="483"/>
                </a:cubicBezTo>
                <a:cubicBezTo>
                  <a:pt x="2067" y="485"/>
                  <a:pt x="2062" y="486"/>
                  <a:pt x="2057" y="488"/>
                </a:cubicBezTo>
                <a:cubicBezTo>
                  <a:pt x="2052" y="490"/>
                  <a:pt x="2047" y="492"/>
                  <a:pt x="2042" y="494"/>
                </a:cubicBezTo>
                <a:cubicBezTo>
                  <a:pt x="2037" y="496"/>
                  <a:pt x="2032" y="498"/>
                  <a:pt x="2028" y="499"/>
                </a:cubicBezTo>
                <a:cubicBezTo>
                  <a:pt x="2022" y="501"/>
                  <a:pt x="2017" y="503"/>
                  <a:pt x="2012" y="505"/>
                </a:cubicBezTo>
                <a:cubicBezTo>
                  <a:pt x="2007" y="507"/>
                  <a:pt x="2002" y="508"/>
                  <a:pt x="1998" y="510"/>
                </a:cubicBezTo>
                <a:cubicBezTo>
                  <a:pt x="1992" y="512"/>
                  <a:pt x="1987" y="513"/>
                  <a:pt x="1982" y="515"/>
                </a:cubicBezTo>
                <a:cubicBezTo>
                  <a:pt x="1977" y="517"/>
                  <a:pt x="1972" y="518"/>
                  <a:pt x="1967" y="520"/>
                </a:cubicBezTo>
                <a:cubicBezTo>
                  <a:pt x="1962" y="521"/>
                  <a:pt x="1957" y="523"/>
                  <a:pt x="1952" y="525"/>
                </a:cubicBezTo>
                <a:cubicBezTo>
                  <a:pt x="1947" y="526"/>
                  <a:pt x="1942" y="528"/>
                  <a:pt x="1937" y="529"/>
                </a:cubicBezTo>
                <a:cubicBezTo>
                  <a:pt x="1932" y="531"/>
                  <a:pt x="1927" y="532"/>
                  <a:pt x="1921" y="534"/>
                </a:cubicBezTo>
                <a:cubicBezTo>
                  <a:pt x="1916" y="535"/>
                  <a:pt x="1911" y="536"/>
                  <a:pt x="1907" y="538"/>
                </a:cubicBezTo>
                <a:cubicBezTo>
                  <a:pt x="1901" y="539"/>
                  <a:pt x="1896" y="540"/>
                  <a:pt x="1891" y="542"/>
                </a:cubicBezTo>
                <a:cubicBezTo>
                  <a:pt x="1886" y="543"/>
                  <a:pt x="1881" y="544"/>
                  <a:pt x="1876" y="545"/>
                </a:cubicBezTo>
                <a:cubicBezTo>
                  <a:pt x="1870" y="547"/>
                  <a:pt x="1865" y="548"/>
                  <a:pt x="1860" y="549"/>
                </a:cubicBezTo>
                <a:cubicBezTo>
                  <a:pt x="1855" y="551"/>
                  <a:pt x="1850" y="552"/>
                  <a:pt x="1845" y="553"/>
                </a:cubicBezTo>
                <a:cubicBezTo>
                  <a:pt x="1842" y="553"/>
                  <a:pt x="1840" y="554"/>
                  <a:pt x="1837" y="554"/>
                </a:cubicBezTo>
                <a:cubicBezTo>
                  <a:pt x="1839" y="552"/>
                  <a:pt x="1841" y="550"/>
                  <a:pt x="1843" y="548"/>
                </a:cubicBezTo>
                <a:cubicBezTo>
                  <a:pt x="1846" y="544"/>
                  <a:pt x="1850" y="540"/>
                  <a:pt x="1853" y="535"/>
                </a:cubicBezTo>
                <a:cubicBezTo>
                  <a:pt x="1857" y="531"/>
                  <a:pt x="1861" y="527"/>
                  <a:pt x="1865" y="522"/>
                </a:cubicBezTo>
                <a:cubicBezTo>
                  <a:pt x="1869" y="518"/>
                  <a:pt x="1872" y="514"/>
                  <a:pt x="1876" y="510"/>
                </a:cubicBezTo>
                <a:cubicBezTo>
                  <a:pt x="1880" y="506"/>
                  <a:pt x="1884" y="501"/>
                  <a:pt x="1888" y="497"/>
                </a:cubicBezTo>
                <a:cubicBezTo>
                  <a:pt x="1891" y="493"/>
                  <a:pt x="1895" y="489"/>
                  <a:pt x="1898" y="485"/>
                </a:cubicBezTo>
                <a:cubicBezTo>
                  <a:pt x="1903" y="481"/>
                  <a:pt x="1907" y="477"/>
                  <a:pt x="1911" y="472"/>
                </a:cubicBezTo>
                <a:cubicBezTo>
                  <a:pt x="1914" y="469"/>
                  <a:pt x="1918" y="465"/>
                  <a:pt x="1922" y="461"/>
                </a:cubicBezTo>
                <a:cubicBezTo>
                  <a:pt x="1926" y="457"/>
                  <a:pt x="1930" y="452"/>
                  <a:pt x="1935" y="448"/>
                </a:cubicBezTo>
                <a:cubicBezTo>
                  <a:pt x="1938" y="445"/>
                  <a:pt x="1942" y="441"/>
                  <a:pt x="1946" y="437"/>
                </a:cubicBezTo>
                <a:cubicBezTo>
                  <a:pt x="1950" y="433"/>
                  <a:pt x="1954" y="429"/>
                  <a:pt x="1959" y="425"/>
                </a:cubicBezTo>
                <a:cubicBezTo>
                  <a:pt x="1962" y="421"/>
                  <a:pt x="1966" y="418"/>
                  <a:pt x="1970" y="414"/>
                </a:cubicBezTo>
                <a:cubicBezTo>
                  <a:pt x="1974" y="410"/>
                  <a:pt x="1979" y="406"/>
                  <a:pt x="1984" y="402"/>
                </a:cubicBezTo>
                <a:cubicBezTo>
                  <a:pt x="1987" y="398"/>
                  <a:pt x="1991" y="395"/>
                  <a:pt x="1995" y="392"/>
                </a:cubicBezTo>
                <a:cubicBezTo>
                  <a:pt x="1999" y="387"/>
                  <a:pt x="2004" y="383"/>
                  <a:pt x="2009" y="379"/>
                </a:cubicBezTo>
                <a:cubicBezTo>
                  <a:pt x="2013" y="376"/>
                  <a:pt x="2016" y="373"/>
                  <a:pt x="2020" y="370"/>
                </a:cubicBezTo>
                <a:cubicBezTo>
                  <a:pt x="2025" y="365"/>
                  <a:pt x="2030" y="361"/>
                  <a:pt x="2035" y="357"/>
                </a:cubicBezTo>
                <a:cubicBezTo>
                  <a:pt x="2038" y="354"/>
                  <a:pt x="2042" y="351"/>
                  <a:pt x="2046" y="348"/>
                </a:cubicBezTo>
                <a:cubicBezTo>
                  <a:pt x="2051" y="344"/>
                  <a:pt x="2056" y="340"/>
                  <a:pt x="2061" y="336"/>
                </a:cubicBezTo>
                <a:cubicBezTo>
                  <a:pt x="2065" y="333"/>
                  <a:pt x="2068" y="330"/>
                  <a:pt x="2072" y="327"/>
                </a:cubicBezTo>
                <a:cubicBezTo>
                  <a:pt x="2077" y="323"/>
                  <a:pt x="2083" y="319"/>
                  <a:pt x="2088" y="315"/>
                </a:cubicBezTo>
                <a:cubicBezTo>
                  <a:pt x="2092" y="312"/>
                  <a:pt x="2095" y="310"/>
                  <a:pt x="2099" y="307"/>
                </a:cubicBezTo>
                <a:cubicBezTo>
                  <a:pt x="2104" y="303"/>
                  <a:pt x="2110" y="299"/>
                  <a:pt x="2116" y="294"/>
                </a:cubicBezTo>
                <a:cubicBezTo>
                  <a:pt x="2119" y="292"/>
                  <a:pt x="2123" y="290"/>
                  <a:pt x="2126" y="287"/>
                </a:cubicBezTo>
                <a:cubicBezTo>
                  <a:pt x="2132" y="283"/>
                  <a:pt x="2138" y="279"/>
                  <a:pt x="2145" y="274"/>
                </a:cubicBezTo>
                <a:cubicBezTo>
                  <a:pt x="2148" y="272"/>
                  <a:pt x="2151" y="270"/>
                  <a:pt x="2154" y="268"/>
                </a:cubicBezTo>
                <a:cubicBezTo>
                  <a:pt x="2160" y="264"/>
                  <a:pt x="2167" y="259"/>
                  <a:pt x="2174" y="255"/>
                </a:cubicBezTo>
                <a:cubicBezTo>
                  <a:pt x="2177" y="253"/>
                  <a:pt x="2179" y="251"/>
                  <a:pt x="2182" y="250"/>
                </a:cubicBezTo>
                <a:cubicBezTo>
                  <a:pt x="2190" y="245"/>
                  <a:pt x="2198" y="240"/>
                  <a:pt x="2206" y="235"/>
                </a:cubicBezTo>
                <a:cubicBezTo>
                  <a:pt x="2208" y="234"/>
                  <a:pt x="2209" y="233"/>
                  <a:pt x="2210" y="232"/>
                </a:cubicBezTo>
                <a:cubicBezTo>
                  <a:pt x="2220" y="226"/>
                  <a:pt x="2230" y="220"/>
                  <a:pt x="2240" y="214"/>
                </a:cubicBezTo>
                <a:cubicBezTo>
                  <a:pt x="2244" y="212"/>
                  <a:pt x="2249" y="209"/>
                  <a:pt x="2254" y="207"/>
                </a:cubicBezTo>
                <a:close/>
                <a:moveTo>
                  <a:pt x="2106" y="133"/>
                </a:moveTo>
                <a:cubicBezTo>
                  <a:pt x="2152" y="153"/>
                  <a:pt x="2197" y="175"/>
                  <a:pt x="2241" y="200"/>
                </a:cubicBezTo>
                <a:cubicBezTo>
                  <a:pt x="2239" y="201"/>
                  <a:pt x="2236" y="202"/>
                  <a:pt x="2234" y="204"/>
                </a:cubicBezTo>
                <a:cubicBezTo>
                  <a:pt x="2224" y="209"/>
                  <a:pt x="2213" y="215"/>
                  <a:pt x="2203" y="220"/>
                </a:cubicBezTo>
                <a:cubicBezTo>
                  <a:pt x="2200" y="222"/>
                  <a:pt x="2196" y="224"/>
                  <a:pt x="2193" y="225"/>
                </a:cubicBezTo>
                <a:cubicBezTo>
                  <a:pt x="2186" y="229"/>
                  <a:pt x="2179" y="232"/>
                  <a:pt x="2172" y="236"/>
                </a:cubicBezTo>
                <a:cubicBezTo>
                  <a:pt x="2168" y="238"/>
                  <a:pt x="2164" y="240"/>
                  <a:pt x="2160" y="242"/>
                </a:cubicBezTo>
                <a:cubicBezTo>
                  <a:pt x="2153" y="245"/>
                  <a:pt x="2147" y="248"/>
                  <a:pt x="2141" y="251"/>
                </a:cubicBezTo>
                <a:cubicBezTo>
                  <a:pt x="2136" y="253"/>
                  <a:pt x="2132" y="255"/>
                  <a:pt x="2127" y="257"/>
                </a:cubicBezTo>
                <a:cubicBezTo>
                  <a:pt x="2121" y="259"/>
                  <a:pt x="2115" y="262"/>
                  <a:pt x="2109" y="265"/>
                </a:cubicBezTo>
                <a:cubicBezTo>
                  <a:pt x="2104" y="267"/>
                  <a:pt x="2100" y="269"/>
                  <a:pt x="2095" y="271"/>
                </a:cubicBezTo>
                <a:cubicBezTo>
                  <a:pt x="2089" y="273"/>
                  <a:pt x="2083" y="276"/>
                  <a:pt x="2077" y="278"/>
                </a:cubicBezTo>
                <a:cubicBezTo>
                  <a:pt x="2072" y="280"/>
                  <a:pt x="2068" y="282"/>
                  <a:pt x="2063" y="284"/>
                </a:cubicBezTo>
                <a:cubicBezTo>
                  <a:pt x="2057" y="286"/>
                  <a:pt x="2051" y="288"/>
                  <a:pt x="2045" y="291"/>
                </a:cubicBezTo>
                <a:cubicBezTo>
                  <a:pt x="2040" y="292"/>
                  <a:pt x="2035" y="294"/>
                  <a:pt x="2030" y="296"/>
                </a:cubicBezTo>
                <a:cubicBezTo>
                  <a:pt x="2024" y="298"/>
                  <a:pt x="2019" y="300"/>
                  <a:pt x="2013" y="302"/>
                </a:cubicBezTo>
                <a:cubicBezTo>
                  <a:pt x="2008" y="304"/>
                  <a:pt x="2003" y="306"/>
                  <a:pt x="1998" y="308"/>
                </a:cubicBezTo>
                <a:cubicBezTo>
                  <a:pt x="1992" y="310"/>
                  <a:pt x="1986" y="312"/>
                  <a:pt x="1980" y="313"/>
                </a:cubicBezTo>
                <a:cubicBezTo>
                  <a:pt x="1975" y="315"/>
                  <a:pt x="1970" y="317"/>
                  <a:pt x="1965" y="318"/>
                </a:cubicBezTo>
                <a:cubicBezTo>
                  <a:pt x="1959" y="320"/>
                  <a:pt x="1953" y="322"/>
                  <a:pt x="1947" y="324"/>
                </a:cubicBezTo>
                <a:cubicBezTo>
                  <a:pt x="1942" y="325"/>
                  <a:pt x="1937" y="327"/>
                  <a:pt x="1932" y="328"/>
                </a:cubicBezTo>
                <a:cubicBezTo>
                  <a:pt x="1926" y="330"/>
                  <a:pt x="1920" y="332"/>
                  <a:pt x="1914" y="333"/>
                </a:cubicBezTo>
                <a:cubicBezTo>
                  <a:pt x="1909" y="335"/>
                  <a:pt x="1904" y="336"/>
                  <a:pt x="1898" y="337"/>
                </a:cubicBezTo>
                <a:cubicBezTo>
                  <a:pt x="1892" y="339"/>
                  <a:pt x="1886" y="341"/>
                  <a:pt x="1880" y="342"/>
                </a:cubicBezTo>
                <a:cubicBezTo>
                  <a:pt x="1875" y="343"/>
                  <a:pt x="1870" y="345"/>
                  <a:pt x="1865" y="346"/>
                </a:cubicBezTo>
                <a:cubicBezTo>
                  <a:pt x="1859" y="347"/>
                  <a:pt x="1853" y="349"/>
                  <a:pt x="1847" y="350"/>
                </a:cubicBezTo>
                <a:cubicBezTo>
                  <a:pt x="1842" y="351"/>
                  <a:pt x="1836" y="352"/>
                  <a:pt x="1831" y="354"/>
                </a:cubicBezTo>
                <a:cubicBezTo>
                  <a:pt x="1825" y="355"/>
                  <a:pt x="1819" y="356"/>
                  <a:pt x="1813" y="357"/>
                </a:cubicBezTo>
                <a:cubicBezTo>
                  <a:pt x="1808" y="358"/>
                  <a:pt x="1802" y="359"/>
                  <a:pt x="1797" y="360"/>
                </a:cubicBezTo>
                <a:cubicBezTo>
                  <a:pt x="1791" y="362"/>
                  <a:pt x="1785" y="363"/>
                  <a:pt x="1779" y="364"/>
                </a:cubicBezTo>
                <a:cubicBezTo>
                  <a:pt x="1774" y="365"/>
                  <a:pt x="1768" y="366"/>
                  <a:pt x="1763" y="366"/>
                </a:cubicBezTo>
                <a:cubicBezTo>
                  <a:pt x="1757" y="367"/>
                  <a:pt x="1751" y="368"/>
                  <a:pt x="1745" y="369"/>
                </a:cubicBezTo>
                <a:cubicBezTo>
                  <a:pt x="1739" y="370"/>
                  <a:pt x="1734" y="371"/>
                  <a:pt x="1729" y="372"/>
                </a:cubicBezTo>
                <a:cubicBezTo>
                  <a:pt x="1726" y="372"/>
                  <a:pt x="1723" y="372"/>
                  <a:pt x="1721" y="373"/>
                </a:cubicBezTo>
                <a:cubicBezTo>
                  <a:pt x="1722" y="372"/>
                  <a:pt x="1723" y="371"/>
                  <a:pt x="1724" y="370"/>
                </a:cubicBezTo>
                <a:cubicBezTo>
                  <a:pt x="1728" y="367"/>
                  <a:pt x="1732" y="364"/>
                  <a:pt x="1735" y="361"/>
                </a:cubicBezTo>
                <a:cubicBezTo>
                  <a:pt x="1739" y="357"/>
                  <a:pt x="1743" y="354"/>
                  <a:pt x="1747" y="351"/>
                </a:cubicBezTo>
                <a:cubicBezTo>
                  <a:pt x="1751" y="348"/>
                  <a:pt x="1754" y="345"/>
                  <a:pt x="1758" y="342"/>
                </a:cubicBezTo>
                <a:cubicBezTo>
                  <a:pt x="1762" y="339"/>
                  <a:pt x="1766" y="336"/>
                  <a:pt x="1770" y="333"/>
                </a:cubicBezTo>
                <a:cubicBezTo>
                  <a:pt x="1773" y="330"/>
                  <a:pt x="1777" y="327"/>
                  <a:pt x="1781" y="324"/>
                </a:cubicBezTo>
                <a:cubicBezTo>
                  <a:pt x="1785" y="321"/>
                  <a:pt x="1789" y="318"/>
                  <a:pt x="1793" y="315"/>
                </a:cubicBezTo>
                <a:cubicBezTo>
                  <a:pt x="1797" y="312"/>
                  <a:pt x="1800" y="309"/>
                  <a:pt x="1804" y="306"/>
                </a:cubicBezTo>
                <a:cubicBezTo>
                  <a:pt x="1808" y="303"/>
                  <a:pt x="1812" y="300"/>
                  <a:pt x="1817" y="297"/>
                </a:cubicBezTo>
                <a:cubicBezTo>
                  <a:pt x="1820" y="295"/>
                  <a:pt x="1824" y="292"/>
                  <a:pt x="1828" y="289"/>
                </a:cubicBezTo>
                <a:cubicBezTo>
                  <a:pt x="1832" y="286"/>
                  <a:pt x="1836" y="283"/>
                  <a:pt x="1840" y="280"/>
                </a:cubicBezTo>
                <a:cubicBezTo>
                  <a:pt x="1844" y="278"/>
                  <a:pt x="1848" y="275"/>
                  <a:pt x="1852" y="273"/>
                </a:cubicBezTo>
                <a:cubicBezTo>
                  <a:pt x="1856" y="270"/>
                  <a:pt x="1860" y="267"/>
                  <a:pt x="1864" y="264"/>
                </a:cubicBezTo>
                <a:cubicBezTo>
                  <a:pt x="1868" y="261"/>
                  <a:pt x="1872" y="259"/>
                  <a:pt x="1876" y="256"/>
                </a:cubicBezTo>
                <a:cubicBezTo>
                  <a:pt x="1880" y="254"/>
                  <a:pt x="1885" y="251"/>
                  <a:pt x="1889" y="248"/>
                </a:cubicBezTo>
                <a:cubicBezTo>
                  <a:pt x="1893" y="246"/>
                  <a:pt x="1897" y="243"/>
                  <a:pt x="1901" y="241"/>
                </a:cubicBezTo>
                <a:cubicBezTo>
                  <a:pt x="1905" y="238"/>
                  <a:pt x="1909" y="235"/>
                  <a:pt x="1914" y="232"/>
                </a:cubicBezTo>
                <a:cubicBezTo>
                  <a:pt x="1918" y="230"/>
                  <a:pt x="1921" y="228"/>
                  <a:pt x="1925" y="225"/>
                </a:cubicBezTo>
                <a:cubicBezTo>
                  <a:pt x="1930" y="223"/>
                  <a:pt x="1934" y="220"/>
                  <a:pt x="1939" y="217"/>
                </a:cubicBezTo>
                <a:cubicBezTo>
                  <a:pt x="1943" y="215"/>
                  <a:pt x="1947" y="213"/>
                  <a:pt x="1950" y="211"/>
                </a:cubicBezTo>
                <a:cubicBezTo>
                  <a:pt x="1955" y="208"/>
                  <a:pt x="1960" y="205"/>
                  <a:pt x="1965" y="203"/>
                </a:cubicBezTo>
                <a:cubicBezTo>
                  <a:pt x="1968" y="201"/>
                  <a:pt x="1972" y="198"/>
                  <a:pt x="1976" y="196"/>
                </a:cubicBezTo>
                <a:cubicBezTo>
                  <a:pt x="1981" y="194"/>
                  <a:pt x="1986" y="191"/>
                  <a:pt x="1991" y="188"/>
                </a:cubicBezTo>
                <a:cubicBezTo>
                  <a:pt x="1994" y="186"/>
                  <a:pt x="1998" y="185"/>
                  <a:pt x="2002" y="183"/>
                </a:cubicBezTo>
                <a:cubicBezTo>
                  <a:pt x="2007" y="180"/>
                  <a:pt x="2013" y="177"/>
                  <a:pt x="2018" y="174"/>
                </a:cubicBezTo>
                <a:cubicBezTo>
                  <a:pt x="2021" y="173"/>
                  <a:pt x="2024" y="171"/>
                  <a:pt x="2027" y="169"/>
                </a:cubicBezTo>
                <a:cubicBezTo>
                  <a:pt x="2035" y="166"/>
                  <a:pt x="2043" y="162"/>
                  <a:pt x="2051" y="158"/>
                </a:cubicBezTo>
                <a:cubicBezTo>
                  <a:pt x="2052" y="158"/>
                  <a:pt x="2053" y="157"/>
                  <a:pt x="2054" y="157"/>
                </a:cubicBezTo>
                <a:cubicBezTo>
                  <a:pt x="2063" y="152"/>
                  <a:pt x="2071" y="148"/>
                  <a:pt x="2080" y="144"/>
                </a:cubicBezTo>
                <a:cubicBezTo>
                  <a:pt x="2083" y="143"/>
                  <a:pt x="2085" y="142"/>
                  <a:pt x="2088" y="141"/>
                </a:cubicBezTo>
                <a:cubicBezTo>
                  <a:pt x="2094" y="138"/>
                  <a:pt x="2100" y="136"/>
                  <a:pt x="2106" y="133"/>
                </a:cubicBezTo>
                <a:close/>
                <a:moveTo>
                  <a:pt x="2035" y="105"/>
                </a:moveTo>
                <a:cubicBezTo>
                  <a:pt x="2053" y="112"/>
                  <a:pt x="2072" y="119"/>
                  <a:pt x="2090" y="127"/>
                </a:cubicBezTo>
                <a:cubicBezTo>
                  <a:pt x="2088" y="128"/>
                  <a:pt x="2086" y="129"/>
                  <a:pt x="2083" y="130"/>
                </a:cubicBezTo>
                <a:cubicBezTo>
                  <a:pt x="2079" y="132"/>
                  <a:pt x="2074" y="134"/>
                  <a:pt x="2070" y="136"/>
                </a:cubicBezTo>
                <a:cubicBezTo>
                  <a:pt x="2065" y="138"/>
                  <a:pt x="2061" y="140"/>
                  <a:pt x="2056" y="142"/>
                </a:cubicBezTo>
                <a:cubicBezTo>
                  <a:pt x="2052" y="144"/>
                  <a:pt x="2047" y="146"/>
                  <a:pt x="2043" y="148"/>
                </a:cubicBezTo>
                <a:cubicBezTo>
                  <a:pt x="2038" y="151"/>
                  <a:pt x="2034" y="153"/>
                  <a:pt x="2029" y="155"/>
                </a:cubicBezTo>
                <a:cubicBezTo>
                  <a:pt x="2025" y="157"/>
                  <a:pt x="2021" y="159"/>
                  <a:pt x="2017" y="162"/>
                </a:cubicBezTo>
                <a:cubicBezTo>
                  <a:pt x="2012" y="164"/>
                  <a:pt x="2007" y="166"/>
                  <a:pt x="2003" y="168"/>
                </a:cubicBezTo>
                <a:cubicBezTo>
                  <a:pt x="1999" y="171"/>
                  <a:pt x="1994" y="173"/>
                  <a:pt x="1990" y="175"/>
                </a:cubicBezTo>
                <a:cubicBezTo>
                  <a:pt x="1986" y="177"/>
                  <a:pt x="1981" y="180"/>
                  <a:pt x="1977" y="182"/>
                </a:cubicBezTo>
                <a:cubicBezTo>
                  <a:pt x="1973" y="185"/>
                  <a:pt x="1968" y="187"/>
                  <a:pt x="1964" y="189"/>
                </a:cubicBezTo>
                <a:cubicBezTo>
                  <a:pt x="1960" y="192"/>
                  <a:pt x="1955" y="194"/>
                  <a:pt x="1951" y="197"/>
                </a:cubicBezTo>
                <a:cubicBezTo>
                  <a:pt x="1947" y="199"/>
                  <a:pt x="1943" y="201"/>
                  <a:pt x="1938" y="204"/>
                </a:cubicBezTo>
                <a:cubicBezTo>
                  <a:pt x="1934" y="206"/>
                  <a:pt x="1930" y="209"/>
                  <a:pt x="1925" y="212"/>
                </a:cubicBezTo>
                <a:cubicBezTo>
                  <a:pt x="1921" y="214"/>
                  <a:pt x="1917" y="216"/>
                  <a:pt x="1913" y="219"/>
                </a:cubicBezTo>
                <a:cubicBezTo>
                  <a:pt x="1909" y="221"/>
                  <a:pt x="1904" y="224"/>
                  <a:pt x="1900" y="227"/>
                </a:cubicBezTo>
                <a:cubicBezTo>
                  <a:pt x="1896" y="229"/>
                  <a:pt x="1892" y="232"/>
                  <a:pt x="1888" y="234"/>
                </a:cubicBezTo>
                <a:cubicBezTo>
                  <a:pt x="1883" y="237"/>
                  <a:pt x="1879" y="240"/>
                  <a:pt x="1875" y="243"/>
                </a:cubicBezTo>
                <a:cubicBezTo>
                  <a:pt x="1871" y="245"/>
                  <a:pt x="1867" y="248"/>
                  <a:pt x="1863" y="250"/>
                </a:cubicBezTo>
                <a:cubicBezTo>
                  <a:pt x="1859" y="253"/>
                  <a:pt x="1854" y="256"/>
                  <a:pt x="1850" y="259"/>
                </a:cubicBezTo>
                <a:cubicBezTo>
                  <a:pt x="1846" y="262"/>
                  <a:pt x="1842" y="264"/>
                  <a:pt x="1839" y="267"/>
                </a:cubicBezTo>
                <a:cubicBezTo>
                  <a:pt x="1834" y="270"/>
                  <a:pt x="1830" y="273"/>
                  <a:pt x="1825" y="276"/>
                </a:cubicBezTo>
                <a:cubicBezTo>
                  <a:pt x="1822" y="279"/>
                  <a:pt x="1818" y="281"/>
                  <a:pt x="1814" y="284"/>
                </a:cubicBezTo>
                <a:cubicBezTo>
                  <a:pt x="1810" y="287"/>
                  <a:pt x="1805" y="291"/>
                  <a:pt x="1800" y="294"/>
                </a:cubicBezTo>
                <a:cubicBezTo>
                  <a:pt x="1797" y="297"/>
                  <a:pt x="1794" y="299"/>
                  <a:pt x="1791" y="302"/>
                </a:cubicBezTo>
                <a:cubicBezTo>
                  <a:pt x="1785" y="305"/>
                  <a:pt x="1780" y="309"/>
                  <a:pt x="1775" y="313"/>
                </a:cubicBezTo>
                <a:cubicBezTo>
                  <a:pt x="1773" y="315"/>
                  <a:pt x="1770" y="317"/>
                  <a:pt x="1767" y="320"/>
                </a:cubicBezTo>
                <a:cubicBezTo>
                  <a:pt x="1760" y="325"/>
                  <a:pt x="1753" y="330"/>
                  <a:pt x="1746" y="336"/>
                </a:cubicBezTo>
                <a:cubicBezTo>
                  <a:pt x="1745" y="337"/>
                  <a:pt x="1745" y="337"/>
                  <a:pt x="1744" y="338"/>
                </a:cubicBezTo>
                <a:cubicBezTo>
                  <a:pt x="1736" y="344"/>
                  <a:pt x="1728" y="351"/>
                  <a:pt x="1721" y="357"/>
                </a:cubicBezTo>
                <a:cubicBezTo>
                  <a:pt x="1719" y="359"/>
                  <a:pt x="1716" y="361"/>
                  <a:pt x="1714" y="363"/>
                </a:cubicBezTo>
                <a:cubicBezTo>
                  <a:pt x="1709" y="367"/>
                  <a:pt x="1704" y="371"/>
                  <a:pt x="1699" y="376"/>
                </a:cubicBezTo>
                <a:cubicBezTo>
                  <a:pt x="1695" y="376"/>
                  <a:pt x="1691" y="377"/>
                  <a:pt x="1687" y="377"/>
                </a:cubicBezTo>
                <a:cubicBezTo>
                  <a:pt x="1683" y="378"/>
                  <a:pt x="1680" y="378"/>
                  <a:pt x="1677" y="378"/>
                </a:cubicBezTo>
                <a:cubicBezTo>
                  <a:pt x="1673" y="379"/>
                  <a:pt x="1668" y="379"/>
                  <a:pt x="1664" y="380"/>
                </a:cubicBezTo>
                <a:cubicBezTo>
                  <a:pt x="1660" y="380"/>
                  <a:pt x="1657" y="380"/>
                  <a:pt x="1654" y="381"/>
                </a:cubicBezTo>
                <a:cubicBezTo>
                  <a:pt x="1650" y="381"/>
                  <a:pt x="1645" y="381"/>
                  <a:pt x="1641" y="382"/>
                </a:cubicBezTo>
                <a:cubicBezTo>
                  <a:pt x="1637" y="382"/>
                  <a:pt x="1634" y="382"/>
                  <a:pt x="1631" y="383"/>
                </a:cubicBezTo>
                <a:cubicBezTo>
                  <a:pt x="1626" y="383"/>
                  <a:pt x="1622" y="383"/>
                  <a:pt x="1618" y="383"/>
                </a:cubicBezTo>
                <a:cubicBezTo>
                  <a:pt x="1614" y="384"/>
                  <a:pt x="1611" y="384"/>
                  <a:pt x="1607" y="384"/>
                </a:cubicBezTo>
                <a:cubicBezTo>
                  <a:pt x="1603" y="384"/>
                  <a:pt x="1599" y="385"/>
                  <a:pt x="1594" y="385"/>
                </a:cubicBezTo>
                <a:cubicBezTo>
                  <a:pt x="1591" y="385"/>
                  <a:pt x="1588" y="385"/>
                  <a:pt x="1584" y="385"/>
                </a:cubicBezTo>
                <a:cubicBezTo>
                  <a:pt x="1579" y="386"/>
                  <a:pt x="1575" y="386"/>
                  <a:pt x="1570" y="386"/>
                </a:cubicBezTo>
                <a:cubicBezTo>
                  <a:pt x="1567" y="386"/>
                  <a:pt x="1564" y="386"/>
                  <a:pt x="1561" y="386"/>
                </a:cubicBezTo>
                <a:cubicBezTo>
                  <a:pt x="1556" y="386"/>
                  <a:pt x="1550" y="387"/>
                  <a:pt x="1545" y="387"/>
                </a:cubicBezTo>
                <a:cubicBezTo>
                  <a:pt x="1543" y="387"/>
                  <a:pt x="1540" y="387"/>
                  <a:pt x="1538" y="387"/>
                </a:cubicBezTo>
                <a:cubicBezTo>
                  <a:pt x="1530" y="387"/>
                  <a:pt x="1522" y="387"/>
                  <a:pt x="1515" y="387"/>
                </a:cubicBezTo>
                <a:cubicBezTo>
                  <a:pt x="1505" y="387"/>
                  <a:pt x="1496" y="387"/>
                  <a:pt x="1487" y="387"/>
                </a:cubicBezTo>
                <a:cubicBezTo>
                  <a:pt x="1484" y="387"/>
                  <a:pt x="1481" y="387"/>
                  <a:pt x="1478" y="387"/>
                </a:cubicBezTo>
                <a:cubicBezTo>
                  <a:pt x="1472" y="386"/>
                  <a:pt x="1466" y="386"/>
                  <a:pt x="1460" y="386"/>
                </a:cubicBezTo>
                <a:cubicBezTo>
                  <a:pt x="1456" y="386"/>
                  <a:pt x="1453" y="386"/>
                  <a:pt x="1449" y="386"/>
                </a:cubicBezTo>
                <a:cubicBezTo>
                  <a:pt x="1443" y="385"/>
                  <a:pt x="1438" y="385"/>
                  <a:pt x="1432" y="385"/>
                </a:cubicBezTo>
                <a:cubicBezTo>
                  <a:pt x="1428" y="385"/>
                  <a:pt x="1425" y="384"/>
                  <a:pt x="1421" y="384"/>
                </a:cubicBezTo>
                <a:cubicBezTo>
                  <a:pt x="1418" y="384"/>
                  <a:pt x="1416" y="384"/>
                  <a:pt x="1413" y="384"/>
                </a:cubicBezTo>
                <a:cubicBezTo>
                  <a:pt x="1414" y="383"/>
                  <a:pt x="1415" y="382"/>
                  <a:pt x="1416" y="381"/>
                </a:cubicBezTo>
                <a:cubicBezTo>
                  <a:pt x="1419" y="378"/>
                  <a:pt x="1421" y="376"/>
                  <a:pt x="1424" y="374"/>
                </a:cubicBezTo>
                <a:cubicBezTo>
                  <a:pt x="1427" y="371"/>
                  <a:pt x="1430" y="369"/>
                  <a:pt x="1433" y="366"/>
                </a:cubicBezTo>
                <a:cubicBezTo>
                  <a:pt x="1436" y="364"/>
                  <a:pt x="1438" y="362"/>
                  <a:pt x="1441" y="359"/>
                </a:cubicBezTo>
                <a:cubicBezTo>
                  <a:pt x="1444" y="357"/>
                  <a:pt x="1447" y="354"/>
                  <a:pt x="1450" y="352"/>
                </a:cubicBezTo>
                <a:cubicBezTo>
                  <a:pt x="1453" y="349"/>
                  <a:pt x="1456" y="347"/>
                  <a:pt x="1458" y="345"/>
                </a:cubicBezTo>
                <a:cubicBezTo>
                  <a:pt x="1462" y="343"/>
                  <a:pt x="1465" y="340"/>
                  <a:pt x="1468" y="338"/>
                </a:cubicBezTo>
                <a:cubicBezTo>
                  <a:pt x="1471" y="335"/>
                  <a:pt x="1473" y="333"/>
                  <a:pt x="1476" y="331"/>
                </a:cubicBezTo>
                <a:cubicBezTo>
                  <a:pt x="1479" y="329"/>
                  <a:pt x="1482" y="326"/>
                  <a:pt x="1486" y="324"/>
                </a:cubicBezTo>
                <a:cubicBezTo>
                  <a:pt x="1488" y="322"/>
                  <a:pt x="1491" y="320"/>
                  <a:pt x="1494" y="317"/>
                </a:cubicBezTo>
                <a:cubicBezTo>
                  <a:pt x="1497" y="315"/>
                  <a:pt x="1500" y="313"/>
                  <a:pt x="1504" y="310"/>
                </a:cubicBezTo>
                <a:cubicBezTo>
                  <a:pt x="1506" y="308"/>
                  <a:pt x="1509" y="306"/>
                  <a:pt x="1512" y="304"/>
                </a:cubicBezTo>
                <a:cubicBezTo>
                  <a:pt x="1515" y="302"/>
                  <a:pt x="1518" y="299"/>
                  <a:pt x="1522" y="297"/>
                </a:cubicBezTo>
                <a:cubicBezTo>
                  <a:pt x="1524" y="295"/>
                  <a:pt x="1527" y="293"/>
                  <a:pt x="1530" y="291"/>
                </a:cubicBezTo>
                <a:cubicBezTo>
                  <a:pt x="1533" y="288"/>
                  <a:pt x="1537" y="286"/>
                  <a:pt x="1540" y="284"/>
                </a:cubicBezTo>
                <a:cubicBezTo>
                  <a:pt x="1543" y="282"/>
                  <a:pt x="1545" y="280"/>
                  <a:pt x="1548" y="278"/>
                </a:cubicBezTo>
                <a:cubicBezTo>
                  <a:pt x="1552" y="276"/>
                  <a:pt x="1555" y="273"/>
                  <a:pt x="1559" y="271"/>
                </a:cubicBezTo>
                <a:cubicBezTo>
                  <a:pt x="1561" y="269"/>
                  <a:pt x="1564" y="267"/>
                  <a:pt x="1567" y="265"/>
                </a:cubicBezTo>
                <a:cubicBezTo>
                  <a:pt x="1570" y="263"/>
                  <a:pt x="1574" y="261"/>
                  <a:pt x="1577" y="258"/>
                </a:cubicBezTo>
                <a:cubicBezTo>
                  <a:pt x="1580" y="257"/>
                  <a:pt x="1583" y="255"/>
                  <a:pt x="1585" y="253"/>
                </a:cubicBezTo>
                <a:cubicBezTo>
                  <a:pt x="1589" y="251"/>
                  <a:pt x="1593" y="248"/>
                  <a:pt x="1596" y="246"/>
                </a:cubicBezTo>
                <a:cubicBezTo>
                  <a:pt x="1599" y="244"/>
                  <a:pt x="1602" y="243"/>
                  <a:pt x="1604" y="241"/>
                </a:cubicBezTo>
                <a:cubicBezTo>
                  <a:pt x="1608" y="239"/>
                  <a:pt x="1612" y="236"/>
                  <a:pt x="1616" y="234"/>
                </a:cubicBezTo>
                <a:cubicBezTo>
                  <a:pt x="1618" y="232"/>
                  <a:pt x="1621" y="231"/>
                  <a:pt x="1623" y="229"/>
                </a:cubicBezTo>
                <a:cubicBezTo>
                  <a:pt x="1627" y="227"/>
                  <a:pt x="1631" y="225"/>
                  <a:pt x="1635" y="222"/>
                </a:cubicBezTo>
                <a:cubicBezTo>
                  <a:pt x="1638" y="221"/>
                  <a:pt x="1640" y="219"/>
                  <a:pt x="1643" y="218"/>
                </a:cubicBezTo>
                <a:cubicBezTo>
                  <a:pt x="1647" y="215"/>
                  <a:pt x="1651" y="213"/>
                  <a:pt x="1655" y="210"/>
                </a:cubicBezTo>
                <a:cubicBezTo>
                  <a:pt x="1658" y="209"/>
                  <a:pt x="1660" y="208"/>
                  <a:pt x="1662" y="207"/>
                </a:cubicBezTo>
                <a:cubicBezTo>
                  <a:pt x="1668" y="203"/>
                  <a:pt x="1675" y="199"/>
                  <a:pt x="1681" y="196"/>
                </a:cubicBezTo>
                <a:cubicBezTo>
                  <a:pt x="1683" y="195"/>
                  <a:pt x="1685" y="194"/>
                  <a:pt x="1687" y="193"/>
                </a:cubicBezTo>
                <a:cubicBezTo>
                  <a:pt x="1691" y="190"/>
                  <a:pt x="1696" y="188"/>
                  <a:pt x="1701" y="185"/>
                </a:cubicBezTo>
                <a:cubicBezTo>
                  <a:pt x="1705" y="185"/>
                  <a:pt x="1710" y="184"/>
                  <a:pt x="1714" y="184"/>
                </a:cubicBezTo>
                <a:cubicBezTo>
                  <a:pt x="1717" y="183"/>
                  <a:pt x="1719" y="183"/>
                  <a:pt x="1722" y="183"/>
                </a:cubicBezTo>
                <a:cubicBezTo>
                  <a:pt x="1727" y="182"/>
                  <a:pt x="1731" y="181"/>
                  <a:pt x="1736" y="181"/>
                </a:cubicBezTo>
                <a:cubicBezTo>
                  <a:pt x="1739" y="180"/>
                  <a:pt x="1741" y="180"/>
                  <a:pt x="1743" y="180"/>
                </a:cubicBezTo>
                <a:cubicBezTo>
                  <a:pt x="1748" y="179"/>
                  <a:pt x="1753" y="178"/>
                  <a:pt x="1759" y="177"/>
                </a:cubicBezTo>
                <a:cubicBezTo>
                  <a:pt x="1761" y="177"/>
                  <a:pt x="1763" y="176"/>
                  <a:pt x="1764" y="176"/>
                </a:cubicBezTo>
                <a:cubicBezTo>
                  <a:pt x="1771" y="175"/>
                  <a:pt x="1777" y="174"/>
                  <a:pt x="1783" y="173"/>
                </a:cubicBezTo>
                <a:cubicBezTo>
                  <a:pt x="1784" y="173"/>
                  <a:pt x="1785" y="173"/>
                  <a:pt x="1786" y="172"/>
                </a:cubicBezTo>
                <a:cubicBezTo>
                  <a:pt x="1800" y="170"/>
                  <a:pt x="1814" y="167"/>
                  <a:pt x="1828" y="164"/>
                </a:cubicBezTo>
                <a:cubicBezTo>
                  <a:pt x="1828" y="164"/>
                  <a:pt x="1829" y="164"/>
                  <a:pt x="1829" y="164"/>
                </a:cubicBezTo>
                <a:cubicBezTo>
                  <a:pt x="1836" y="163"/>
                  <a:pt x="1843" y="161"/>
                  <a:pt x="1850" y="159"/>
                </a:cubicBezTo>
                <a:cubicBezTo>
                  <a:pt x="1851" y="159"/>
                  <a:pt x="1853" y="159"/>
                  <a:pt x="1855" y="158"/>
                </a:cubicBezTo>
                <a:cubicBezTo>
                  <a:pt x="1860" y="157"/>
                  <a:pt x="1865" y="156"/>
                  <a:pt x="1871" y="155"/>
                </a:cubicBezTo>
                <a:cubicBezTo>
                  <a:pt x="1873" y="154"/>
                  <a:pt x="1875" y="153"/>
                  <a:pt x="1877" y="153"/>
                </a:cubicBezTo>
                <a:cubicBezTo>
                  <a:pt x="1882" y="152"/>
                  <a:pt x="1887" y="151"/>
                  <a:pt x="1892" y="149"/>
                </a:cubicBezTo>
                <a:cubicBezTo>
                  <a:pt x="1894" y="149"/>
                  <a:pt x="1897" y="148"/>
                  <a:pt x="1899" y="147"/>
                </a:cubicBezTo>
                <a:cubicBezTo>
                  <a:pt x="1904" y="146"/>
                  <a:pt x="1908" y="145"/>
                  <a:pt x="1913" y="144"/>
                </a:cubicBezTo>
                <a:cubicBezTo>
                  <a:pt x="1915" y="143"/>
                  <a:pt x="1918" y="142"/>
                  <a:pt x="1921" y="142"/>
                </a:cubicBezTo>
                <a:cubicBezTo>
                  <a:pt x="1925" y="140"/>
                  <a:pt x="1929" y="139"/>
                  <a:pt x="1933" y="138"/>
                </a:cubicBezTo>
                <a:cubicBezTo>
                  <a:pt x="1936" y="137"/>
                  <a:pt x="1939" y="136"/>
                  <a:pt x="1942" y="136"/>
                </a:cubicBezTo>
                <a:cubicBezTo>
                  <a:pt x="1946" y="134"/>
                  <a:pt x="1950" y="133"/>
                  <a:pt x="1954" y="132"/>
                </a:cubicBezTo>
                <a:cubicBezTo>
                  <a:pt x="1957" y="131"/>
                  <a:pt x="1960" y="130"/>
                  <a:pt x="1963" y="129"/>
                </a:cubicBezTo>
                <a:cubicBezTo>
                  <a:pt x="1967" y="128"/>
                  <a:pt x="1971" y="127"/>
                  <a:pt x="1975" y="125"/>
                </a:cubicBezTo>
                <a:cubicBezTo>
                  <a:pt x="1978" y="125"/>
                  <a:pt x="1981" y="124"/>
                  <a:pt x="1984" y="123"/>
                </a:cubicBezTo>
                <a:cubicBezTo>
                  <a:pt x="1988" y="121"/>
                  <a:pt x="1991" y="120"/>
                  <a:pt x="1995" y="119"/>
                </a:cubicBezTo>
                <a:cubicBezTo>
                  <a:pt x="1998" y="118"/>
                  <a:pt x="2001" y="117"/>
                  <a:pt x="2004" y="116"/>
                </a:cubicBezTo>
                <a:cubicBezTo>
                  <a:pt x="2008" y="114"/>
                  <a:pt x="2012" y="113"/>
                  <a:pt x="2016" y="112"/>
                </a:cubicBezTo>
                <a:cubicBezTo>
                  <a:pt x="2019" y="111"/>
                  <a:pt x="2022" y="110"/>
                  <a:pt x="2025" y="109"/>
                </a:cubicBezTo>
                <a:cubicBezTo>
                  <a:pt x="2028" y="107"/>
                  <a:pt x="2032" y="106"/>
                  <a:pt x="2035" y="105"/>
                </a:cubicBezTo>
                <a:close/>
                <a:moveTo>
                  <a:pt x="1958" y="79"/>
                </a:moveTo>
                <a:cubicBezTo>
                  <a:pt x="1978" y="85"/>
                  <a:pt x="1998" y="92"/>
                  <a:pt x="2017" y="98"/>
                </a:cubicBezTo>
                <a:cubicBezTo>
                  <a:pt x="2017" y="99"/>
                  <a:pt x="2016" y="99"/>
                  <a:pt x="2016" y="99"/>
                </a:cubicBezTo>
                <a:cubicBezTo>
                  <a:pt x="2006" y="103"/>
                  <a:pt x="1996" y="106"/>
                  <a:pt x="1985" y="109"/>
                </a:cubicBezTo>
                <a:cubicBezTo>
                  <a:pt x="1983" y="110"/>
                  <a:pt x="1982" y="111"/>
                  <a:pt x="1980" y="111"/>
                </a:cubicBezTo>
                <a:cubicBezTo>
                  <a:pt x="1969" y="115"/>
                  <a:pt x="1959" y="118"/>
                  <a:pt x="1949" y="121"/>
                </a:cubicBezTo>
                <a:cubicBezTo>
                  <a:pt x="1948" y="121"/>
                  <a:pt x="1946" y="122"/>
                  <a:pt x="1945" y="122"/>
                </a:cubicBezTo>
                <a:cubicBezTo>
                  <a:pt x="1935" y="125"/>
                  <a:pt x="1925" y="128"/>
                  <a:pt x="1915" y="131"/>
                </a:cubicBezTo>
                <a:cubicBezTo>
                  <a:pt x="1914" y="131"/>
                  <a:pt x="1913" y="131"/>
                  <a:pt x="1911" y="132"/>
                </a:cubicBezTo>
                <a:cubicBezTo>
                  <a:pt x="1901" y="135"/>
                  <a:pt x="1891" y="137"/>
                  <a:pt x="1880" y="140"/>
                </a:cubicBezTo>
                <a:cubicBezTo>
                  <a:pt x="1878" y="140"/>
                  <a:pt x="1876" y="141"/>
                  <a:pt x="1874" y="141"/>
                </a:cubicBezTo>
                <a:cubicBezTo>
                  <a:pt x="1864" y="144"/>
                  <a:pt x="1853" y="146"/>
                  <a:pt x="1843" y="149"/>
                </a:cubicBezTo>
                <a:cubicBezTo>
                  <a:pt x="1841" y="149"/>
                  <a:pt x="1840" y="149"/>
                  <a:pt x="1838" y="150"/>
                </a:cubicBezTo>
                <a:cubicBezTo>
                  <a:pt x="1827" y="152"/>
                  <a:pt x="1816" y="154"/>
                  <a:pt x="1806" y="157"/>
                </a:cubicBezTo>
                <a:cubicBezTo>
                  <a:pt x="1805" y="157"/>
                  <a:pt x="1805" y="157"/>
                  <a:pt x="1805" y="157"/>
                </a:cubicBezTo>
                <a:cubicBezTo>
                  <a:pt x="1794" y="159"/>
                  <a:pt x="1783" y="161"/>
                  <a:pt x="1772" y="163"/>
                </a:cubicBezTo>
                <a:cubicBezTo>
                  <a:pt x="1771" y="163"/>
                  <a:pt x="1769" y="163"/>
                  <a:pt x="1767" y="164"/>
                </a:cubicBezTo>
                <a:cubicBezTo>
                  <a:pt x="1756" y="165"/>
                  <a:pt x="1746" y="167"/>
                  <a:pt x="1735" y="169"/>
                </a:cubicBezTo>
                <a:cubicBezTo>
                  <a:pt x="1734" y="169"/>
                  <a:pt x="1734" y="169"/>
                  <a:pt x="1733" y="169"/>
                </a:cubicBezTo>
                <a:cubicBezTo>
                  <a:pt x="1733" y="169"/>
                  <a:pt x="1733" y="169"/>
                  <a:pt x="1734" y="169"/>
                </a:cubicBezTo>
                <a:cubicBezTo>
                  <a:pt x="1743" y="164"/>
                  <a:pt x="1753" y="159"/>
                  <a:pt x="1762" y="155"/>
                </a:cubicBezTo>
                <a:cubicBezTo>
                  <a:pt x="1766" y="153"/>
                  <a:pt x="1769" y="152"/>
                  <a:pt x="1772" y="150"/>
                </a:cubicBezTo>
                <a:cubicBezTo>
                  <a:pt x="1779" y="147"/>
                  <a:pt x="1786" y="144"/>
                  <a:pt x="1792" y="141"/>
                </a:cubicBezTo>
                <a:cubicBezTo>
                  <a:pt x="1796" y="139"/>
                  <a:pt x="1800" y="138"/>
                  <a:pt x="1804" y="136"/>
                </a:cubicBezTo>
                <a:cubicBezTo>
                  <a:pt x="1810" y="133"/>
                  <a:pt x="1816" y="131"/>
                  <a:pt x="1823" y="128"/>
                </a:cubicBezTo>
                <a:cubicBezTo>
                  <a:pt x="1827" y="126"/>
                  <a:pt x="1831" y="125"/>
                  <a:pt x="1835" y="123"/>
                </a:cubicBezTo>
                <a:cubicBezTo>
                  <a:pt x="1841" y="120"/>
                  <a:pt x="1847" y="118"/>
                  <a:pt x="1854" y="115"/>
                </a:cubicBezTo>
                <a:cubicBezTo>
                  <a:pt x="1858" y="114"/>
                  <a:pt x="1862" y="112"/>
                  <a:pt x="1866" y="111"/>
                </a:cubicBezTo>
                <a:cubicBezTo>
                  <a:pt x="1872" y="108"/>
                  <a:pt x="1879" y="106"/>
                  <a:pt x="1885" y="103"/>
                </a:cubicBezTo>
                <a:cubicBezTo>
                  <a:pt x="1889" y="102"/>
                  <a:pt x="1893" y="101"/>
                  <a:pt x="1897" y="99"/>
                </a:cubicBezTo>
                <a:cubicBezTo>
                  <a:pt x="1904" y="97"/>
                  <a:pt x="1912" y="94"/>
                  <a:pt x="1920" y="91"/>
                </a:cubicBezTo>
                <a:cubicBezTo>
                  <a:pt x="1922" y="90"/>
                  <a:pt x="1925" y="89"/>
                  <a:pt x="1928" y="89"/>
                </a:cubicBezTo>
                <a:cubicBezTo>
                  <a:pt x="1938" y="85"/>
                  <a:pt x="1948" y="82"/>
                  <a:pt x="1958" y="79"/>
                </a:cubicBezTo>
                <a:close/>
                <a:moveTo>
                  <a:pt x="1784" y="47"/>
                </a:moveTo>
                <a:cubicBezTo>
                  <a:pt x="1793" y="45"/>
                  <a:pt x="1801" y="43"/>
                  <a:pt x="1810" y="41"/>
                </a:cubicBezTo>
                <a:cubicBezTo>
                  <a:pt x="1853" y="50"/>
                  <a:pt x="1896" y="60"/>
                  <a:pt x="1938" y="73"/>
                </a:cubicBezTo>
                <a:cubicBezTo>
                  <a:pt x="1935" y="74"/>
                  <a:pt x="1932" y="74"/>
                  <a:pt x="1930" y="75"/>
                </a:cubicBezTo>
                <a:cubicBezTo>
                  <a:pt x="1925" y="77"/>
                  <a:pt x="1920" y="79"/>
                  <a:pt x="1915" y="80"/>
                </a:cubicBezTo>
                <a:cubicBezTo>
                  <a:pt x="1909" y="82"/>
                  <a:pt x="1903" y="84"/>
                  <a:pt x="1897" y="86"/>
                </a:cubicBezTo>
                <a:cubicBezTo>
                  <a:pt x="1893" y="88"/>
                  <a:pt x="1888" y="90"/>
                  <a:pt x="1883" y="91"/>
                </a:cubicBezTo>
                <a:cubicBezTo>
                  <a:pt x="1877" y="94"/>
                  <a:pt x="1871" y="96"/>
                  <a:pt x="1865" y="98"/>
                </a:cubicBezTo>
                <a:cubicBezTo>
                  <a:pt x="1861" y="100"/>
                  <a:pt x="1856" y="102"/>
                  <a:pt x="1851" y="103"/>
                </a:cubicBezTo>
                <a:cubicBezTo>
                  <a:pt x="1845" y="106"/>
                  <a:pt x="1839" y="108"/>
                  <a:pt x="1833" y="111"/>
                </a:cubicBezTo>
                <a:cubicBezTo>
                  <a:pt x="1829" y="112"/>
                  <a:pt x="1824" y="114"/>
                  <a:pt x="1820" y="116"/>
                </a:cubicBezTo>
                <a:cubicBezTo>
                  <a:pt x="1813" y="119"/>
                  <a:pt x="1807" y="121"/>
                  <a:pt x="1801" y="124"/>
                </a:cubicBezTo>
                <a:cubicBezTo>
                  <a:pt x="1797" y="126"/>
                  <a:pt x="1793" y="128"/>
                  <a:pt x="1788" y="130"/>
                </a:cubicBezTo>
                <a:cubicBezTo>
                  <a:pt x="1782" y="132"/>
                  <a:pt x="1775" y="135"/>
                  <a:pt x="1769" y="138"/>
                </a:cubicBezTo>
                <a:cubicBezTo>
                  <a:pt x="1765" y="140"/>
                  <a:pt x="1761" y="142"/>
                  <a:pt x="1757" y="144"/>
                </a:cubicBezTo>
                <a:cubicBezTo>
                  <a:pt x="1750" y="147"/>
                  <a:pt x="1742" y="151"/>
                  <a:pt x="1734" y="155"/>
                </a:cubicBezTo>
                <a:cubicBezTo>
                  <a:pt x="1732" y="156"/>
                  <a:pt x="1729" y="157"/>
                  <a:pt x="1727" y="158"/>
                </a:cubicBezTo>
                <a:cubicBezTo>
                  <a:pt x="1717" y="163"/>
                  <a:pt x="1707" y="169"/>
                  <a:pt x="1697" y="174"/>
                </a:cubicBezTo>
                <a:cubicBezTo>
                  <a:pt x="1693" y="174"/>
                  <a:pt x="1689" y="175"/>
                  <a:pt x="1686" y="175"/>
                </a:cubicBezTo>
                <a:cubicBezTo>
                  <a:pt x="1682" y="175"/>
                  <a:pt x="1678" y="176"/>
                  <a:pt x="1675" y="176"/>
                </a:cubicBezTo>
                <a:cubicBezTo>
                  <a:pt x="1671" y="177"/>
                  <a:pt x="1667" y="177"/>
                  <a:pt x="1663" y="177"/>
                </a:cubicBezTo>
                <a:cubicBezTo>
                  <a:pt x="1659" y="178"/>
                  <a:pt x="1656" y="178"/>
                  <a:pt x="1652" y="178"/>
                </a:cubicBezTo>
                <a:cubicBezTo>
                  <a:pt x="1648" y="179"/>
                  <a:pt x="1644" y="179"/>
                  <a:pt x="1640" y="179"/>
                </a:cubicBezTo>
                <a:cubicBezTo>
                  <a:pt x="1636" y="180"/>
                  <a:pt x="1633" y="180"/>
                  <a:pt x="1629" y="180"/>
                </a:cubicBezTo>
                <a:cubicBezTo>
                  <a:pt x="1625" y="181"/>
                  <a:pt x="1621" y="181"/>
                  <a:pt x="1617" y="181"/>
                </a:cubicBezTo>
                <a:cubicBezTo>
                  <a:pt x="1613" y="181"/>
                  <a:pt x="1610" y="182"/>
                  <a:pt x="1606" y="182"/>
                </a:cubicBezTo>
                <a:cubicBezTo>
                  <a:pt x="1602" y="182"/>
                  <a:pt x="1598" y="182"/>
                  <a:pt x="1593" y="183"/>
                </a:cubicBezTo>
                <a:cubicBezTo>
                  <a:pt x="1590" y="183"/>
                  <a:pt x="1587" y="183"/>
                  <a:pt x="1583" y="183"/>
                </a:cubicBezTo>
                <a:cubicBezTo>
                  <a:pt x="1579" y="183"/>
                  <a:pt x="1574" y="183"/>
                  <a:pt x="1570" y="184"/>
                </a:cubicBezTo>
                <a:cubicBezTo>
                  <a:pt x="1567" y="184"/>
                  <a:pt x="1564" y="184"/>
                  <a:pt x="1560" y="184"/>
                </a:cubicBezTo>
                <a:cubicBezTo>
                  <a:pt x="1556" y="184"/>
                  <a:pt x="1551" y="184"/>
                  <a:pt x="1546" y="184"/>
                </a:cubicBezTo>
                <a:cubicBezTo>
                  <a:pt x="1543" y="184"/>
                  <a:pt x="1540" y="184"/>
                  <a:pt x="1537" y="185"/>
                </a:cubicBezTo>
                <a:cubicBezTo>
                  <a:pt x="1530" y="185"/>
                  <a:pt x="1522" y="185"/>
                  <a:pt x="1515" y="185"/>
                </a:cubicBezTo>
                <a:cubicBezTo>
                  <a:pt x="1505" y="185"/>
                  <a:pt x="1496" y="185"/>
                  <a:pt x="1486" y="184"/>
                </a:cubicBezTo>
                <a:cubicBezTo>
                  <a:pt x="1483" y="184"/>
                  <a:pt x="1480" y="184"/>
                  <a:pt x="1477" y="184"/>
                </a:cubicBezTo>
                <a:cubicBezTo>
                  <a:pt x="1471" y="184"/>
                  <a:pt x="1464" y="184"/>
                  <a:pt x="1458" y="184"/>
                </a:cubicBezTo>
                <a:cubicBezTo>
                  <a:pt x="1454" y="183"/>
                  <a:pt x="1451" y="183"/>
                  <a:pt x="1447" y="183"/>
                </a:cubicBezTo>
                <a:cubicBezTo>
                  <a:pt x="1441" y="183"/>
                  <a:pt x="1435" y="183"/>
                  <a:pt x="1429" y="182"/>
                </a:cubicBezTo>
                <a:cubicBezTo>
                  <a:pt x="1425" y="182"/>
                  <a:pt x="1422" y="182"/>
                  <a:pt x="1419" y="182"/>
                </a:cubicBezTo>
                <a:cubicBezTo>
                  <a:pt x="1417" y="182"/>
                  <a:pt x="1415" y="181"/>
                  <a:pt x="1413" y="181"/>
                </a:cubicBezTo>
                <a:cubicBezTo>
                  <a:pt x="1414" y="181"/>
                  <a:pt x="1415" y="180"/>
                  <a:pt x="1416" y="180"/>
                </a:cubicBezTo>
                <a:cubicBezTo>
                  <a:pt x="1420" y="178"/>
                  <a:pt x="1423" y="176"/>
                  <a:pt x="1427" y="174"/>
                </a:cubicBezTo>
                <a:cubicBezTo>
                  <a:pt x="1431" y="172"/>
                  <a:pt x="1436" y="170"/>
                  <a:pt x="1440" y="167"/>
                </a:cubicBezTo>
                <a:cubicBezTo>
                  <a:pt x="1444" y="166"/>
                  <a:pt x="1448" y="164"/>
                  <a:pt x="1452" y="162"/>
                </a:cubicBezTo>
                <a:cubicBezTo>
                  <a:pt x="1456" y="160"/>
                  <a:pt x="1460" y="158"/>
                  <a:pt x="1465" y="156"/>
                </a:cubicBezTo>
                <a:cubicBezTo>
                  <a:pt x="1469" y="154"/>
                  <a:pt x="1472" y="152"/>
                  <a:pt x="1476" y="150"/>
                </a:cubicBezTo>
                <a:cubicBezTo>
                  <a:pt x="1481" y="148"/>
                  <a:pt x="1485" y="146"/>
                  <a:pt x="1490" y="144"/>
                </a:cubicBezTo>
                <a:cubicBezTo>
                  <a:pt x="1493" y="142"/>
                  <a:pt x="1497" y="141"/>
                  <a:pt x="1501" y="139"/>
                </a:cubicBezTo>
                <a:cubicBezTo>
                  <a:pt x="1505" y="137"/>
                  <a:pt x="1510" y="135"/>
                  <a:pt x="1514" y="133"/>
                </a:cubicBezTo>
                <a:cubicBezTo>
                  <a:pt x="1518" y="132"/>
                  <a:pt x="1522" y="130"/>
                  <a:pt x="1526" y="128"/>
                </a:cubicBezTo>
                <a:cubicBezTo>
                  <a:pt x="1530" y="126"/>
                  <a:pt x="1535" y="125"/>
                  <a:pt x="1539" y="123"/>
                </a:cubicBezTo>
                <a:cubicBezTo>
                  <a:pt x="1543" y="121"/>
                  <a:pt x="1547" y="120"/>
                  <a:pt x="1551" y="118"/>
                </a:cubicBezTo>
                <a:cubicBezTo>
                  <a:pt x="1556" y="116"/>
                  <a:pt x="1560" y="115"/>
                  <a:pt x="1565" y="113"/>
                </a:cubicBezTo>
                <a:cubicBezTo>
                  <a:pt x="1569" y="111"/>
                  <a:pt x="1572" y="110"/>
                  <a:pt x="1576" y="108"/>
                </a:cubicBezTo>
                <a:cubicBezTo>
                  <a:pt x="1581" y="107"/>
                  <a:pt x="1586" y="105"/>
                  <a:pt x="1590" y="103"/>
                </a:cubicBezTo>
                <a:cubicBezTo>
                  <a:pt x="1594" y="102"/>
                  <a:pt x="1598" y="100"/>
                  <a:pt x="1602" y="99"/>
                </a:cubicBezTo>
                <a:cubicBezTo>
                  <a:pt x="1606" y="97"/>
                  <a:pt x="1611" y="96"/>
                  <a:pt x="1616" y="94"/>
                </a:cubicBezTo>
                <a:cubicBezTo>
                  <a:pt x="1620" y="93"/>
                  <a:pt x="1623" y="91"/>
                  <a:pt x="1627" y="90"/>
                </a:cubicBezTo>
                <a:cubicBezTo>
                  <a:pt x="1632" y="89"/>
                  <a:pt x="1637" y="87"/>
                  <a:pt x="1642" y="85"/>
                </a:cubicBezTo>
                <a:cubicBezTo>
                  <a:pt x="1645" y="84"/>
                  <a:pt x="1649" y="83"/>
                  <a:pt x="1653" y="82"/>
                </a:cubicBezTo>
                <a:cubicBezTo>
                  <a:pt x="1658" y="80"/>
                  <a:pt x="1663" y="79"/>
                  <a:pt x="1668" y="77"/>
                </a:cubicBezTo>
                <a:cubicBezTo>
                  <a:pt x="1671" y="76"/>
                  <a:pt x="1675" y="75"/>
                  <a:pt x="1679" y="74"/>
                </a:cubicBezTo>
                <a:cubicBezTo>
                  <a:pt x="1684" y="72"/>
                  <a:pt x="1689" y="71"/>
                  <a:pt x="1694" y="69"/>
                </a:cubicBezTo>
                <a:cubicBezTo>
                  <a:pt x="1698" y="68"/>
                  <a:pt x="1701" y="67"/>
                  <a:pt x="1705" y="66"/>
                </a:cubicBezTo>
                <a:cubicBezTo>
                  <a:pt x="1710" y="65"/>
                  <a:pt x="1716" y="64"/>
                  <a:pt x="1721" y="62"/>
                </a:cubicBezTo>
                <a:cubicBezTo>
                  <a:pt x="1724" y="61"/>
                  <a:pt x="1728" y="60"/>
                  <a:pt x="1731" y="59"/>
                </a:cubicBezTo>
                <a:cubicBezTo>
                  <a:pt x="1737" y="58"/>
                  <a:pt x="1743" y="56"/>
                  <a:pt x="1749" y="55"/>
                </a:cubicBezTo>
                <a:cubicBezTo>
                  <a:pt x="1752" y="54"/>
                  <a:pt x="1755" y="54"/>
                  <a:pt x="1758" y="53"/>
                </a:cubicBezTo>
                <a:cubicBezTo>
                  <a:pt x="1766" y="51"/>
                  <a:pt x="1773" y="49"/>
                  <a:pt x="1781" y="47"/>
                </a:cubicBezTo>
                <a:cubicBezTo>
                  <a:pt x="1782" y="47"/>
                  <a:pt x="1783" y="47"/>
                  <a:pt x="1784" y="47"/>
                </a:cubicBezTo>
                <a:close/>
                <a:moveTo>
                  <a:pt x="1631" y="23"/>
                </a:moveTo>
                <a:cubicBezTo>
                  <a:pt x="1641" y="22"/>
                  <a:pt x="1652" y="21"/>
                  <a:pt x="1662" y="19"/>
                </a:cubicBezTo>
                <a:cubicBezTo>
                  <a:pt x="1701" y="23"/>
                  <a:pt x="1741" y="29"/>
                  <a:pt x="1779" y="36"/>
                </a:cubicBezTo>
                <a:cubicBezTo>
                  <a:pt x="1771" y="37"/>
                  <a:pt x="1764" y="39"/>
                  <a:pt x="1756" y="41"/>
                </a:cubicBezTo>
                <a:cubicBezTo>
                  <a:pt x="1755" y="41"/>
                  <a:pt x="1755" y="41"/>
                  <a:pt x="1754" y="41"/>
                </a:cubicBezTo>
                <a:cubicBezTo>
                  <a:pt x="1745" y="43"/>
                  <a:pt x="1737" y="46"/>
                  <a:pt x="1728" y="48"/>
                </a:cubicBezTo>
                <a:cubicBezTo>
                  <a:pt x="1725" y="49"/>
                  <a:pt x="1722" y="49"/>
                  <a:pt x="1720" y="50"/>
                </a:cubicBezTo>
                <a:cubicBezTo>
                  <a:pt x="1714" y="52"/>
                  <a:pt x="1708" y="53"/>
                  <a:pt x="1702" y="55"/>
                </a:cubicBezTo>
                <a:cubicBezTo>
                  <a:pt x="1698" y="56"/>
                  <a:pt x="1695" y="57"/>
                  <a:pt x="1692" y="58"/>
                </a:cubicBezTo>
                <a:cubicBezTo>
                  <a:pt x="1686" y="59"/>
                  <a:pt x="1681" y="61"/>
                  <a:pt x="1676" y="62"/>
                </a:cubicBezTo>
                <a:cubicBezTo>
                  <a:pt x="1672" y="63"/>
                  <a:pt x="1668" y="64"/>
                  <a:pt x="1665" y="66"/>
                </a:cubicBezTo>
                <a:cubicBezTo>
                  <a:pt x="1660" y="67"/>
                  <a:pt x="1655" y="69"/>
                  <a:pt x="1650" y="70"/>
                </a:cubicBezTo>
                <a:cubicBezTo>
                  <a:pt x="1646" y="71"/>
                  <a:pt x="1642" y="73"/>
                  <a:pt x="1639" y="74"/>
                </a:cubicBezTo>
                <a:cubicBezTo>
                  <a:pt x="1634" y="75"/>
                  <a:pt x="1629" y="77"/>
                  <a:pt x="1624" y="79"/>
                </a:cubicBezTo>
                <a:cubicBezTo>
                  <a:pt x="1620" y="80"/>
                  <a:pt x="1617" y="81"/>
                  <a:pt x="1613" y="82"/>
                </a:cubicBezTo>
                <a:cubicBezTo>
                  <a:pt x="1608" y="84"/>
                  <a:pt x="1603" y="86"/>
                  <a:pt x="1599" y="87"/>
                </a:cubicBezTo>
                <a:cubicBezTo>
                  <a:pt x="1595" y="89"/>
                  <a:pt x="1591" y="90"/>
                  <a:pt x="1587" y="92"/>
                </a:cubicBezTo>
                <a:cubicBezTo>
                  <a:pt x="1582" y="93"/>
                  <a:pt x="1578" y="95"/>
                  <a:pt x="1573" y="97"/>
                </a:cubicBezTo>
                <a:cubicBezTo>
                  <a:pt x="1569" y="98"/>
                  <a:pt x="1565" y="100"/>
                  <a:pt x="1562" y="101"/>
                </a:cubicBezTo>
                <a:cubicBezTo>
                  <a:pt x="1557" y="103"/>
                  <a:pt x="1552" y="105"/>
                  <a:pt x="1548" y="106"/>
                </a:cubicBezTo>
                <a:cubicBezTo>
                  <a:pt x="1544" y="108"/>
                  <a:pt x="1540" y="109"/>
                  <a:pt x="1537" y="111"/>
                </a:cubicBezTo>
                <a:cubicBezTo>
                  <a:pt x="1532" y="113"/>
                  <a:pt x="1527" y="115"/>
                  <a:pt x="1523" y="117"/>
                </a:cubicBezTo>
                <a:cubicBezTo>
                  <a:pt x="1519" y="118"/>
                  <a:pt x="1515" y="120"/>
                  <a:pt x="1512" y="121"/>
                </a:cubicBezTo>
                <a:cubicBezTo>
                  <a:pt x="1507" y="123"/>
                  <a:pt x="1502" y="125"/>
                  <a:pt x="1497" y="128"/>
                </a:cubicBezTo>
                <a:cubicBezTo>
                  <a:pt x="1494" y="129"/>
                  <a:pt x="1490" y="131"/>
                  <a:pt x="1487" y="132"/>
                </a:cubicBezTo>
                <a:cubicBezTo>
                  <a:pt x="1482" y="134"/>
                  <a:pt x="1477" y="137"/>
                  <a:pt x="1472" y="139"/>
                </a:cubicBezTo>
                <a:cubicBezTo>
                  <a:pt x="1469" y="140"/>
                  <a:pt x="1465" y="142"/>
                  <a:pt x="1462" y="144"/>
                </a:cubicBezTo>
                <a:cubicBezTo>
                  <a:pt x="1457" y="146"/>
                  <a:pt x="1452" y="149"/>
                  <a:pt x="1446" y="151"/>
                </a:cubicBezTo>
                <a:cubicBezTo>
                  <a:pt x="1444" y="152"/>
                  <a:pt x="1441" y="154"/>
                  <a:pt x="1438" y="155"/>
                </a:cubicBezTo>
                <a:cubicBezTo>
                  <a:pt x="1431" y="159"/>
                  <a:pt x="1424" y="162"/>
                  <a:pt x="1416" y="166"/>
                </a:cubicBezTo>
                <a:cubicBezTo>
                  <a:pt x="1415" y="166"/>
                  <a:pt x="1414" y="167"/>
                  <a:pt x="1414" y="167"/>
                </a:cubicBezTo>
                <a:cubicBezTo>
                  <a:pt x="1406" y="171"/>
                  <a:pt x="1398" y="175"/>
                  <a:pt x="1390" y="180"/>
                </a:cubicBezTo>
                <a:cubicBezTo>
                  <a:pt x="1382" y="179"/>
                  <a:pt x="1373" y="178"/>
                  <a:pt x="1364" y="177"/>
                </a:cubicBezTo>
                <a:cubicBezTo>
                  <a:pt x="1363" y="177"/>
                  <a:pt x="1361" y="177"/>
                  <a:pt x="1360" y="177"/>
                </a:cubicBezTo>
                <a:cubicBezTo>
                  <a:pt x="1352" y="176"/>
                  <a:pt x="1345" y="175"/>
                  <a:pt x="1337" y="174"/>
                </a:cubicBezTo>
                <a:cubicBezTo>
                  <a:pt x="1334" y="174"/>
                  <a:pt x="1331" y="173"/>
                  <a:pt x="1328" y="173"/>
                </a:cubicBezTo>
                <a:cubicBezTo>
                  <a:pt x="1322" y="172"/>
                  <a:pt x="1316" y="172"/>
                  <a:pt x="1310" y="171"/>
                </a:cubicBezTo>
                <a:cubicBezTo>
                  <a:pt x="1306" y="170"/>
                  <a:pt x="1303" y="170"/>
                  <a:pt x="1299" y="169"/>
                </a:cubicBezTo>
                <a:cubicBezTo>
                  <a:pt x="1294" y="168"/>
                  <a:pt x="1288" y="168"/>
                  <a:pt x="1283" y="167"/>
                </a:cubicBezTo>
                <a:cubicBezTo>
                  <a:pt x="1279" y="166"/>
                  <a:pt x="1275" y="166"/>
                  <a:pt x="1271" y="165"/>
                </a:cubicBezTo>
                <a:cubicBezTo>
                  <a:pt x="1266" y="164"/>
                  <a:pt x="1261" y="163"/>
                  <a:pt x="1256" y="162"/>
                </a:cubicBezTo>
                <a:cubicBezTo>
                  <a:pt x="1252" y="162"/>
                  <a:pt x="1248" y="161"/>
                  <a:pt x="1244" y="160"/>
                </a:cubicBezTo>
                <a:cubicBezTo>
                  <a:pt x="1239" y="159"/>
                  <a:pt x="1234" y="158"/>
                  <a:pt x="1229" y="157"/>
                </a:cubicBezTo>
                <a:cubicBezTo>
                  <a:pt x="1225" y="157"/>
                  <a:pt x="1221" y="156"/>
                  <a:pt x="1217" y="155"/>
                </a:cubicBezTo>
                <a:cubicBezTo>
                  <a:pt x="1212" y="154"/>
                  <a:pt x="1207" y="153"/>
                  <a:pt x="1202" y="152"/>
                </a:cubicBezTo>
                <a:cubicBezTo>
                  <a:pt x="1198" y="151"/>
                  <a:pt x="1194" y="150"/>
                  <a:pt x="1190" y="150"/>
                </a:cubicBezTo>
                <a:cubicBezTo>
                  <a:pt x="1189" y="149"/>
                  <a:pt x="1187" y="149"/>
                  <a:pt x="1185" y="148"/>
                </a:cubicBezTo>
                <a:cubicBezTo>
                  <a:pt x="1187" y="147"/>
                  <a:pt x="1189" y="146"/>
                  <a:pt x="1192" y="145"/>
                </a:cubicBezTo>
                <a:cubicBezTo>
                  <a:pt x="1196" y="143"/>
                  <a:pt x="1201" y="141"/>
                  <a:pt x="1205" y="139"/>
                </a:cubicBezTo>
                <a:cubicBezTo>
                  <a:pt x="1210" y="137"/>
                  <a:pt x="1216" y="135"/>
                  <a:pt x="1221" y="132"/>
                </a:cubicBezTo>
                <a:cubicBezTo>
                  <a:pt x="1225" y="130"/>
                  <a:pt x="1230" y="129"/>
                  <a:pt x="1235" y="127"/>
                </a:cubicBezTo>
                <a:cubicBezTo>
                  <a:pt x="1240" y="124"/>
                  <a:pt x="1245" y="122"/>
                  <a:pt x="1250" y="120"/>
                </a:cubicBezTo>
                <a:cubicBezTo>
                  <a:pt x="1255" y="118"/>
                  <a:pt x="1259" y="117"/>
                  <a:pt x="1264" y="115"/>
                </a:cubicBezTo>
                <a:cubicBezTo>
                  <a:pt x="1269" y="113"/>
                  <a:pt x="1274" y="111"/>
                  <a:pt x="1279" y="109"/>
                </a:cubicBezTo>
                <a:cubicBezTo>
                  <a:pt x="1284" y="107"/>
                  <a:pt x="1289" y="105"/>
                  <a:pt x="1293" y="104"/>
                </a:cubicBezTo>
                <a:cubicBezTo>
                  <a:pt x="1299" y="102"/>
                  <a:pt x="1304" y="100"/>
                  <a:pt x="1309" y="98"/>
                </a:cubicBezTo>
                <a:cubicBezTo>
                  <a:pt x="1314" y="96"/>
                  <a:pt x="1319" y="95"/>
                  <a:pt x="1323" y="93"/>
                </a:cubicBezTo>
                <a:cubicBezTo>
                  <a:pt x="1329" y="91"/>
                  <a:pt x="1334" y="89"/>
                  <a:pt x="1339" y="88"/>
                </a:cubicBezTo>
                <a:cubicBezTo>
                  <a:pt x="1344" y="86"/>
                  <a:pt x="1348" y="85"/>
                  <a:pt x="1353" y="83"/>
                </a:cubicBezTo>
                <a:cubicBezTo>
                  <a:pt x="1359" y="81"/>
                  <a:pt x="1364" y="80"/>
                  <a:pt x="1369" y="78"/>
                </a:cubicBezTo>
                <a:cubicBezTo>
                  <a:pt x="1374" y="77"/>
                  <a:pt x="1379" y="75"/>
                  <a:pt x="1383" y="74"/>
                </a:cubicBezTo>
                <a:cubicBezTo>
                  <a:pt x="1389" y="72"/>
                  <a:pt x="1394" y="71"/>
                  <a:pt x="1400" y="69"/>
                </a:cubicBezTo>
                <a:cubicBezTo>
                  <a:pt x="1404" y="68"/>
                  <a:pt x="1409" y="66"/>
                  <a:pt x="1414" y="65"/>
                </a:cubicBezTo>
                <a:cubicBezTo>
                  <a:pt x="1419" y="64"/>
                  <a:pt x="1425" y="62"/>
                  <a:pt x="1430" y="61"/>
                </a:cubicBezTo>
                <a:cubicBezTo>
                  <a:pt x="1435" y="60"/>
                  <a:pt x="1440" y="58"/>
                  <a:pt x="1444" y="57"/>
                </a:cubicBezTo>
                <a:cubicBezTo>
                  <a:pt x="1450" y="56"/>
                  <a:pt x="1456" y="54"/>
                  <a:pt x="1461" y="53"/>
                </a:cubicBezTo>
                <a:cubicBezTo>
                  <a:pt x="1466" y="52"/>
                  <a:pt x="1470" y="51"/>
                  <a:pt x="1475" y="50"/>
                </a:cubicBezTo>
                <a:cubicBezTo>
                  <a:pt x="1481" y="49"/>
                  <a:pt x="1487" y="47"/>
                  <a:pt x="1492" y="46"/>
                </a:cubicBezTo>
                <a:cubicBezTo>
                  <a:pt x="1497" y="45"/>
                  <a:pt x="1501" y="44"/>
                  <a:pt x="1506" y="43"/>
                </a:cubicBezTo>
                <a:cubicBezTo>
                  <a:pt x="1512" y="42"/>
                  <a:pt x="1518" y="41"/>
                  <a:pt x="1524" y="40"/>
                </a:cubicBezTo>
                <a:cubicBezTo>
                  <a:pt x="1528" y="39"/>
                  <a:pt x="1532" y="38"/>
                  <a:pt x="1537" y="37"/>
                </a:cubicBezTo>
                <a:cubicBezTo>
                  <a:pt x="1543" y="36"/>
                  <a:pt x="1549" y="35"/>
                  <a:pt x="1555" y="34"/>
                </a:cubicBezTo>
                <a:cubicBezTo>
                  <a:pt x="1560" y="33"/>
                  <a:pt x="1564" y="32"/>
                  <a:pt x="1568" y="32"/>
                </a:cubicBezTo>
                <a:cubicBezTo>
                  <a:pt x="1575" y="31"/>
                  <a:pt x="1581" y="30"/>
                  <a:pt x="1588" y="29"/>
                </a:cubicBezTo>
                <a:cubicBezTo>
                  <a:pt x="1592" y="28"/>
                  <a:pt x="1596" y="28"/>
                  <a:pt x="1599" y="27"/>
                </a:cubicBezTo>
                <a:cubicBezTo>
                  <a:pt x="1607" y="26"/>
                  <a:pt x="1615" y="25"/>
                  <a:pt x="1623" y="24"/>
                </a:cubicBezTo>
                <a:cubicBezTo>
                  <a:pt x="1626" y="24"/>
                  <a:pt x="1628" y="23"/>
                  <a:pt x="1631" y="23"/>
                </a:cubicBezTo>
                <a:close/>
                <a:moveTo>
                  <a:pt x="1515" y="12"/>
                </a:moveTo>
                <a:cubicBezTo>
                  <a:pt x="1543" y="12"/>
                  <a:pt x="1572" y="13"/>
                  <a:pt x="1600" y="15"/>
                </a:cubicBezTo>
                <a:cubicBezTo>
                  <a:pt x="1600" y="15"/>
                  <a:pt x="1599" y="15"/>
                  <a:pt x="1599" y="15"/>
                </a:cubicBezTo>
                <a:cubicBezTo>
                  <a:pt x="1595" y="15"/>
                  <a:pt x="1592" y="16"/>
                  <a:pt x="1589" y="16"/>
                </a:cubicBezTo>
                <a:cubicBezTo>
                  <a:pt x="1582" y="17"/>
                  <a:pt x="1575" y="18"/>
                  <a:pt x="1568" y="20"/>
                </a:cubicBezTo>
                <a:cubicBezTo>
                  <a:pt x="1564" y="20"/>
                  <a:pt x="1560" y="21"/>
                  <a:pt x="1557" y="21"/>
                </a:cubicBezTo>
                <a:cubicBezTo>
                  <a:pt x="1550" y="23"/>
                  <a:pt x="1544" y="24"/>
                  <a:pt x="1538" y="25"/>
                </a:cubicBezTo>
                <a:cubicBezTo>
                  <a:pt x="1534" y="25"/>
                  <a:pt x="1530" y="26"/>
                  <a:pt x="1526" y="27"/>
                </a:cubicBezTo>
                <a:cubicBezTo>
                  <a:pt x="1520" y="28"/>
                  <a:pt x="1514" y="29"/>
                  <a:pt x="1508" y="31"/>
                </a:cubicBezTo>
                <a:cubicBezTo>
                  <a:pt x="1503" y="31"/>
                  <a:pt x="1499" y="32"/>
                  <a:pt x="1495" y="33"/>
                </a:cubicBezTo>
                <a:cubicBezTo>
                  <a:pt x="1489" y="34"/>
                  <a:pt x="1483" y="36"/>
                  <a:pt x="1477" y="37"/>
                </a:cubicBezTo>
                <a:cubicBezTo>
                  <a:pt x="1473" y="38"/>
                  <a:pt x="1469" y="39"/>
                  <a:pt x="1465" y="40"/>
                </a:cubicBezTo>
                <a:cubicBezTo>
                  <a:pt x="1459" y="41"/>
                  <a:pt x="1452" y="43"/>
                  <a:pt x="1446" y="44"/>
                </a:cubicBezTo>
                <a:cubicBezTo>
                  <a:pt x="1442" y="45"/>
                  <a:pt x="1439" y="46"/>
                  <a:pt x="1436" y="47"/>
                </a:cubicBezTo>
                <a:cubicBezTo>
                  <a:pt x="1427" y="49"/>
                  <a:pt x="1419" y="51"/>
                  <a:pt x="1411" y="53"/>
                </a:cubicBezTo>
                <a:cubicBezTo>
                  <a:pt x="1409" y="54"/>
                  <a:pt x="1408" y="54"/>
                  <a:pt x="1406" y="55"/>
                </a:cubicBezTo>
                <a:cubicBezTo>
                  <a:pt x="1396" y="57"/>
                  <a:pt x="1386" y="60"/>
                  <a:pt x="1377" y="63"/>
                </a:cubicBezTo>
                <a:cubicBezTo>
                  <a:pt x="1374" y="64"/>
                  <a:pt x="1371" y="65"/>
                  <a:pt x="1369" y="66"/>
                </a:cubicBezTo>
                <a:cubicBezTo>
                  <a:pt x="1362" y="68"/>
                  <a:pt x="1355" y="70"/>
                  <a:pt x="1347" y="72"/>
                </a:cubicBezTo>
                <a:cubicBezTo>
                  <a:pt x="1344" y="73"/>
                  <a:pt x="1340" y="75"/>
                  <a:pt x="1337" y="76"/>
                </a:cubicBezTo>
                <a:cubicBezTo>
                  <a:pt x="1331" y="78"/>
                  <a:pt x="1325" y="80"/>
                  <a:pt x="1318" y="82"/>
                </a:cubicBezTo>
                <a:cubicBezTo>
                  <a:pt x="1315" y="83"/>
                  <a:pt x="1311" y="85"/>
                  <a:pt x="1307" y="86"/>
                </a:cubicBezTo>
                <a:cubicBezTo>
                  <a:pt x="1301" y="88"/>
                  <a:pt x="1295" y="90"/>
                  <a:pt x="1289" y="92"/>
                </a:cubicBezTo>
                <a:cubicBezTo>
                  <a:pt x="1285" y="94"/>
                  <a:pt x="1282" y="95"/>
                  <a:pt x="1278" y="97"/>
                </a:cubicBezTo>
                <a:cubicBezTo>
                  <a:pt x="1272" y="99"/>
                  <a:pt x="1266" y="101"/>
                  <a:pt x="1260" y="103"/>
                </a:cubicBezTo>
                <a:cubicBezTo>
                  <a:pt x="1257" y="105"/>
                  <a:pt x="1253" y="106"/>
                  <a:pt x="1249" y="108"/>
                </a:cubicBezTo>
                <a:cubicBezTo>
                  <a:pt x="1243" y="110"/>
                  <a:pt x="1237" y="113"/>
                  <a:pt x="1231" y="115"/>
                </a:cubicBezTo>
                <a:cubicBezTo>
                  <a:pt x="1227" y="117"/>
                  <a:pt x="1224" y="118"/>
                  <a:pt x="1221" y="119"/>
                </a:cubicBezTo>
                <a:cubicBezTo>
                  <a:pt x="1214" y="122"/>
                  <a:pt x="1206" y="125"/>
                  <a:pt x="1199" y="129"/>
                </a:cubicBezTo>
                <a:cubicBezTo>
                  <a:pt x="1197" y="130"/>
                  <a:pt x="1195" y="131"/>
                  <a:pt x="1192" y="132"/>
                </a:cubicBezTo>
                <a:cubicBezTo>
                  <a:pt x="1183" y="136"/>
                  <a:pt x="1175" y="140"/>
                  <a:pt x="1166" y="144"/>
                </a:cubicBezTo>
                <a:cubicBezTo>
                  <a:pt x="1159" y="142"/>
                  <a:pt x="1152" y="141"/>
                  <a:pt x="1146" y="139"/>
                </a:cubicBezTo>
                <a:cubicBezTo>
                  <a:pt x="1146" y="139"/>
                  <a:pt x="1146" y="139"/>
                  <a:pt x="1145" y="139"/>
                </a:cubicBezTo>
                <a:cubicBezTo>
                  <a:pt x="1139" y="137"/>
                  <a:pt x="1132" y="136"/>
                  <a:pt x="1125" y="134"/>
                </a:cubicBezTo>
                <a:cubicBezTo>
                  <a:pt x="1123" y="133"/>
                  <a:pt x="1121" y="133"/>
                  <a:pt x="1119" y="132"/>
                </a:cubicBezTo>
                <a:cubicBezTo>
                  <a:pt x="1114" y="131"/>
                  <a:pt x="1109" y="129"/>
                  <a:pt x="1105" y="128"/>
                </a:cubicBezTo>
                <a:cubicBezTo>
                  <a:pt x="1102" y="127"/>
                  <a:pt x="1100" y="127"/>
                  <a:pt x="1097" y="126"/>
                </a:cubicBezTo>
                <a:cubicBezTo>
                  <a:pt x="1093" y="125"/>
                  <a:pt x="1088" y="123"/>
                  <a:pt x="1084" y="122"/>
                </a:cubicBezTo>
                <a:cubicBezTo>
                  <a:pt x="1081" y="121"/>
                  <a:pt x="1079" y="120"/>
                  <a:pt x="1076" y="120"/>
                </a:cubicBezTo>
                <a:cubicBezTo>
                  <a:pt x="1072" y="118"/>
                  <a:pt x="1068" y="117"/>
                  <a:pt x="1064" y="116"/>
                </a:cubicBezTo>
                <a:cubicBezTo>
                  <a:pt x="1061" y="115"/>
                  <a:pt x="1058" y="114"/>
                  <a:pt x="1055" y="113"/>
                </a:cubicBezTo>
                <a:cubicBezTo>
                  <a:pt x="1051" y="112"/>
                  <a:pt x="1047" y="111"/>
                  <a:pt x="1043" y="109"/>
                </a:cubicBezTo>
                <a:cubicBezTo>
                  <a:pt x="1040" y="108"/>
                  <a:pt x="1038" y="107"/>
                  <a:pt x="1035" y="106"/>
                </a:cubicBezTo>
                <a:cubicBezTo>
                  <a:pt x="1031" y="105"/>
                  <a:pt x="1027" y="104"/>
                  <a:pt x="1023" y="102"/>
                </a:cubicBezTo>
                <a:cubicBezTo>
                  <a:pt x="1020" y="101"/>
                  <a:pt x="1017" y="100"/>
                  <a:pt x="1015" y="99"/>
                </a:cubicBezTo>
                <a:cubicBezTo>
                  <a:pt x="1014" y="99"/>
                  <a:pt x="1013" y="99"/>
                  <a:pt x="1012" y="98"/>
                </a:cubicBezTo>
                <a:cubicBezTo>
                  <a:pt x="1173" y="41"/>
                  <a:pt x="1342" y="12"/>
                  <a:pt x="1515" y="12"/>
                </a:cubicBezTo>
                <a:close/>
                <a:moveTo>
                  <a:pt x="994" y="105"/>
                </a:moveTo>
                <a:cubicBezTo>
                  <a:pt x="1000" y="107"/>
                  <a:pt x="1007" y="109"/>
                  <a:pt x="1013" y="112"/>
                </a:cubicBezTo>
                <a:cubicBezTo>
                  <a:pt x="1013" y="112"/>
                  <a:pt x="1013" y="112"/>
                  <a:pt x="1014" y="112"/>
                </a:cubicBezTo>
                <a:cubicBezTo>
                  <a:pt x="1020" y="114"/>
                  <a:pt x="1027" y="116"/>
                  <a:pt x="1033" y="119"/>
                </a:cubicBezTo>
                <a:cubicBezTo>
                  <a:pt x="1036" y="119"/>
                  <a:pt x="1038" y="120"/>
                  <a:pt x="1040" y="121"/>
                </a:cubicBezTo>
                <a:cubicBezTo>
                  <a:pt x="1045" y="122"/>
                  <a:pt x="1049" y="124"/>
                  <a:pt x="1054" y="125"/>
                </a:cubicBezTo>
                <a:cubicBezTo>
                  <a:pt x="1056" y="126"/>
                  <a:pt x="1059" y="127"/>
                  <a:pt x="1062" y="128"/>
                </a:cubicBezTo>
                <a:cubicBezTo>
                  <a:pt x="1066" y="129"/>
                  <a:pt x="1070" y="130"/>
                  <a:pt x="1074" y="132"/>
                </a:cubicBezTo>
                <a:cubicBezTo>
                  <a:pt x="1077" y="133"/>
                  <a:pt x="1080" y="133"/>
                  <a:pt x="1083" y="134"/>
                </a:cubicBezTo>
                <a:cubicBezTo>
                  <a:pt x="1087" y="135"/>
                  <a:pt x="1091" y="137"/>
                  <a:pt x="1095" y="138"/>
                </a:cubicBezTo>
                <a:cubicBezTo>
                  <a:pt x="1098" y="139"/>
                  <a:pt x="1101" y="139"/>
                  <a:pt x="1104" y="140"/>
                </a:cubicBezTo>
                <a:cubicBezTo>
                  <a:pt x="1108" y="141"/>
                  <a:pt x="1112" y="143"/>
                  <a:pt x="1116" y="144"/>
                </a:cubicBezTo>
                <a:cubicBezTo>
                  <a:pt x="1119" y="144"/>
                  <a:pt x="1122" y="145"/>
                  <a:pt x="1125" y="146"/>
                </a:cubicBezTo>
                <a:cubicBezTo>
                  <a:pt x="1129" y="147"/>
                  <a:pt x="1133" y="148"/>
                  <a:pt x="1137" y="149"/>
                </a:cubicBezTo>
                <a:cubicBezTo>
                  <a:pt x="1140" y="150"/>
                  <a:pt x="1143" y="151"/>
                  <a:pt x="1146" y="151"/>
                </a:cubicBezTo>
                <a:cubicBezTo>
                  <a:pt x="1147" y="152"/>
                  <a:pt x="1147" y="152"/>
                  <a:pt x="1148" y="152"/>
                </a:cubicBezTo>
                <a:cubicBezTo>
                  <a:pt x="1148" y="152"/>
                  <a:pt x="1148" y="152"/>
                  <a:pt x="1148" y="152"/>
                </a:cubicBezTo>
                <a:cubicBezTo>
                  <a:pt x="1148" y="152"/>
                  <a:pt x="1148" y="152"/>
                  <a:pt x="1148" y="152"/>
                </a:cubicBezTo>
                <a:cubicBezTo>
                  <a:pt x="1146" y="153"/>
                  <a:pt x="1143" y="155"/>
                  <a:pt x="1141" y="156"/>
                </a:cubicBezTo>
                <a:cubicBezTo>
                  <a:pt x="1137" y="158"/>
                  <a:pt x="1133" y="160"/>
                  <a:pt x="1129" y="162"/>
                </a:cubicBezTo>
                <a:cubicBezTo>
                  <a:pt x="1123" y="165"/>
                  <a:pt x="1118" y="167"/>
                  <a:pt x="1113" y="170"/>
                </a:cubicBezTo>
                <a:cubicBezTo>
                  <a:pt x="1109" y="172"/>
                  <a:pt x="1105" y="174"/>
                  <a:pt x="1101" y="177"/>
                </a:cubicBezTo>
                <a:cubicBezTo>
                  <a:pt x="1095" y="179"/>
                  <a:pt x="1090" y="182"/>
                  <a:pt x="1085" y="185"/>
                </a:cubicBezTo>
                <a:cubicBezTo>
                  <a:pt x="1081" y="187"/>
                  <a:pt x="1077" y="189"/>
                  <a:pt x="1073" y="192"/>
                </a:cubicBezTo>
                <a:cubicBezTo>
                  <a:pt x="1068" y="195"/>
                  <a:pt x="1062" y="198"/>
                  <a:pt x="1057" y="201"/>
                </a:cubicBezTo>
                <a:cubicBezTo>
                  <a:pt x="1053" y="203"/>
                  <a:pt x="1050" y="205"/>
                  <a:pt x="1046" y="207"/>
                </a:cubicBezTo>
                <a:cubicBezTo>
                  <a:pt x="1040" y="210"/>
                  <a:pt x="1035" y="214"/>
                  <a:pt x="1029" y="217"/>
                </a:cubicBezTo>
                <a:cubicBezTo>
                  <a:pt x="1026" y="219"/>
                  <a:pt x="1022" y="221"/>
                  <a:pt x="1019" y="223"/>
                </a:cubicBezTo>
                <a:cubicBezTo>
                  <a:pt x="1013" y="227"/>
                  <a:pt x="1006" y="231"/>
                  <a:pt x="1000" y="235"/>
                </a:cubicBezTo>
                <a:cubicBezTo>
                  <a:pt x="997" y="237"/>
                  <a:pt x="995" y="238"/>
                  <a:pt x="992" y="240"/>
                </a:cubicBezTo>
                <a:cubicBezTo>
                  <a:pt x="984" y="246"/>
                  <a:pt x="975" y="251"/>
                  <a:pt x="966" y="257"/>
                </a:cubicBezTo>
                <a:cubicBezTo>
                  <a:pt x="964" y="258"/>
                  <a:pt x="963" y="260"/>
                  <a:pt x="961" y="261"/>
                </a:cubicBezTo>
                <a:cubicBezTo>
                  <a:pt x="955" y="265"/>
                  <a:pt x="948" y="269"/>
                  <a:pt x="942" y="274"/>
                </a:cubicBezTo>
                <a:cubicBezTo>
                  <a:pt x="938" y="272"/>
                  <a:pt x="934" y="270"/>
                  <a:pt x="929" y="269"/>
                </a:cubicBezTo>
                <a:cubicBezTo>
                  <a:pt x="927" y="268"/>
                  <a:pt x="925" y="267"/>
                  <a:pt x="923" y="266"/>
                </a:cubicBezTo>
                <a:cubicBezTo>
                  <a:pt x="916" y="263"/>
                  <a:pt x="909" y="260"/>
                  <a:pt x="902" y="257"/>
                </a:cubicBezTo>
                <a:cubicBezTo>
                  <a:pt x="902" y="257"/>
                  <a:pt x="901" y="257"/>
                  <a:pt x="901" y="256"/>
                </a:cubicBezTo>
                <a:cubicBezTo>
                  <a:pt x="895" y="254"/>
                  <a:pt x="888" y="251"/>
                  <a:pt x="882" y="248"/>
                </a:cubicBezTo>
                <a:cubicBezTo>
                  <a:pt x="880" y="247"/>
                  <a:pt x="878" y="246"/>
                  <a:pt x="876" y="245"/>
                </a:cubicBezTo>
                <a:cubicBezTo>
                  <a:pt x="871" y="243"/>
                  <a:pt x="866" y="240"/>
                  <a:pt x="862" y="238"/>
                </a:cubicBezTo>
                <a:cubicBezTo>
                  <a:pt x="859" y="237"/>
                  <a:pt x="857" y="236"/>
                  <a:pt x="854" y="234"/>
                </a:cubicBezTo>
                <a:cubicBezTo>
                  <a:pt x="850" y="232"/>
                  <a:pt x="846" y="230"/>
                  <a:pt x="842" y="228"/>
                </a:cubicBezTo>
                <a:cubicBezTo>
                  <a:pt x="839" y="227"/>
                  <a:pt x="836" y="225"/>
                  <a:pt x="833" y="224"/>
                </a:cubicBezTo>
                <a:cubicBezTo>
                  <a:pt x="830" y="222"/>
                  <a:pt x="826" y="220"/>
                  <a:pt x="822" y="218"/>
                </a:cubicBezTo>
                <a:cubicBezTo>
                  <a:pt x="819" y="217"/>
                  <a:pt x="816" y="215"/>
                  <a:pt x="813" y="214"/>
                </a:cubicBezTo>
                <a:cubicBezTo>
                  <a:pt x="810" y="212"/>
                  <a:pt x="806" y="210"/>
                  <a:pt x="802" y="208"/>
                </a:cubicBezTo>
                <a:cubicBezTo>
                  <a:pt x="799" y="206"/>
                  <a:pt x="796" y="204"/>
                  <a:pt x="793" y="203"/>
                </a:cubicBezTo>
                <a:cubicBezTo>
                  <a:pt x="791" y="202"/>
                  <a:pt x="789" y="201"/>
                  <a:pt x="788" y="200"/>
                </a:cubicBezTo>
                <a:cubicBezTo>
                  <a:pt x="854" y="163"/>
                  <a:pt x="923" y="131"/>
                  <a:pt x="994" y="105"/>
                </a:cubicBezTo>
                <a:close/>
                <a:moveTo>
                  <a:pt x="775" y="207"/>
                </a:moveTo>
                <a:cubicBezTo>
                  <a:pt x="779" y="209"/>
                  <a:pt x="783" y="211"/>
                  <a:pt x="787" y="213"/>
                </a:cubicBezTo>
                <a:cubicBezTo>
                  <a:pt x="789" y="214"/>
                  <a:pt x="791" y="215"/>
                  <a:pt x="793" y="217"/>
                </a:cubicBezTo>
                <a:cubicBezTo>
                  <a:pt x="800" y="220"/>
                  <a:pt x="807" y="224"/>
                  <a:pt x="813" y="227"/>
                </a:cubicBezTo>
                <a:cubicBezTo>
                  <a:pt x="814" y="227"/>
                  <a:pt x="814" y="228"/>
                  <a:pt x="815" y="228"/>
                </a:cubicBezTo>
                <a:cubicBezTo>
                  <a:pt x="821" y="231"/>
                  <a:pt x="827" y="234"/>
                  <a:pt x="833" y="237"/>
                </a:cubicBezTo>
                <a:cubicBezTo>
                  <a:pt x="836" y="239"/>
                  <a:pt x="838" y="240"/>
                  <a:pt x="840" y="241"/>
                </a:cubicBezTo>
                <a:cubicBezTo>
                  <a:pt x="845" y="243"/>
                  <a:pt x="849" y="245"/>
                  <a:pt x="853" y="247"/>
                </a:cubicBezTo>
                <a:cubicBezTo>
                  <a:pt x="856" y="249"/>
                  <a:pt x="859" y="250"/>
                  <a:pt x="861" y="251"/>
                </a:cubicBezTo>
                <a:cubicBezTo>
                  <a:pt x="866" y="253"/>
                  <a:pt x="870" y="255"/>
                  <a:pt x="874" y="257"/>
                </a:cubicBezTo>
                <a:cubicBezTo>
                  <a:pt x="877" y="258"/>
                  <a:pt x="880" y="260"/>
                  <a:pt x="882" y="261"/>
                </a:cubicBezTo>
                <a:cubicBezTo>
                  <a:pt x="886" y="263"/>
                  <a:pt x="890" y="265"/>
                  <a:pt x="894" y="267"/>
                </a:cubicBezTo>
                <a:cubicBezTo>
                  <a:pt x="897" y="268"/>
                  <a:pt x="900" y="269"/>
                  <a:pt x="903" y="270"/>
                </a:cubicBezTo>
                <a:cubicBezTo>
                  <a:pt x="907" y="272"/>
                  <a:pt x="911" y="274"/>
                  <a:pt x="915" y="276"/>
                </a:cubicBezTo>
                <a:cubicBezTo>
                  <a:pt x="918" y="277"/>
                  <a:pt x="921" y="278"/>
                  <a:pt x="924" y="279"/>
                </a:cubicBezTo>
                <a:cubicBezTo>
                  <a:pt x="926" y="280"/>
                  <a:pt x="928" y="281"/>
                  <a:pt x="930" y="282"/>
                </a:cubicBezTo>
                <a:cubicBezTo>
                  <a:pt x="930" y="282"/>
                  <a:pt x="930" y="282"/>
                  <a:pt x="930" y="282"/>
                </a:cubicBezTo>
                <a:cubicBezTo>
                  <a:pt x="930" y="282"/>
                  <a:pt x="930" y="282"/>
                  <a:pt x="930" y="282"/>
                </a:cubicBezTo>
                <a:cubicBezTo>
                  <a:pt x="928" y="284"/>
                  <a:pt x="926" y="285"/>
                  <a:pt x="924" y="287"/>
                </a:cubicBezTo>
                <a:cubicBezTo>
                  <a:pt x="921" y="289"/>
                  <a:pt x="918" y="291"/>
                  <a:pt x="915" y="293"/>
                </a:cubicBezTo>
                <a:cubicBezTo>
                  <a:pt x="911" y="296"/>
                  <a:pt x="908" y="299"/>
                  <a:pt x="904" y="301"/>
                </a:cubicBezTo>
                <a:cubicBezTo>
                  <a:pt x="901" y="304"/>
                  <a:pt x="898" y="306"/>
                  <a:pt x="895" y="308"/>
                </a:cubicBezTo>
                <a:cubicBezTo>
                  <a:pt x="892" y="311"/>
                  <a:pt x="888" y="314"/>
                  <a:pt x="884" y="316"/>
                </a:cubicBezTo>
                <a:cubicBezTo>
                  <a:pt x="881" y="319"/>
                  <a:pt x="879" y="321"/>
                  <a:pt x="876" y="323"/>
                </a:cubicBezTo>
                <a:cubicBezTo>
                  <a:pt x="872" y="326"/>
                  <a:pt x="868" y="329"/>
                  <a:pt x="864" y="332"/>
                </a:cubicBezTo>
                <a:cubicBezTo>
                  <a:pt x="862" y="334"/>
                  <a:pt x="859" y="336"/>
                  <a:pt x="857" y="338"/>
                </a:cubicBezTo>
                <a:cubicBezTo>
                  <a:pt x="852" y="342"/>
                  <a:pt x="848" y="345"/>
                  <a:pt x="843" y="349"/>
                </a:cubicBezTo>
                <a:cubicBezTo>
                  <a:pt x="842" y="351"/>
                  <a:pt x="840" y="352"/>
                  <a:pt x="838" y="354"/>
                </a:cubicBezTo>
                <a:cubicBezTo>
                  <a:pt x="832" y="359"/>
                  <a:pt x="826" y="364"/>
                  <a:pt x="819" y="369"/>
                </a:cubicBezTo>
                <a:cubicBezTo>
                  <a:pt x="818" y="370"/>
                  <a:pt x="817" y="371"/>
                  <a:pt x="816" y="372"/>
                </a:cubicBezTo>
                <a:cubicBezTo>
                  <a:pt x="811" y="377"/>
                  <a:pt x="806" y="381"/>
                  <a:pt x="801" y="385"/>
                </a:cubicBezTo>
                <a:cubicBezTo>
                  <a:pt x="799" y="387"/>
                  <a:pt x="797" y="390"/>
                  <a:pt x="794" y="392"/>
                </a:cubicBezTo>
                <a:cubicBezTo>
                  <a:pt x="791" y="394"/>
                  <a:pt x="788" y="397"/>
                  <a:pt x="785" y="400"/>
                </a:cubicBezTo>
                <a:cubicBezTo>
                  <a:pt x="781" y="398"/>
                  <a:pt x="778" y="396"/>
                  <a:pt x="774" y="394"/>
                </a:cubicBezTo>
                <a:cubicBezTo>
                  <a:pt x="771" y="393"/>
                  <a:pt x="769" y="391"/>
                  <a:pt x="766" y="390"/>
                </a:cubicBezTo>
                <a:cubicBezTo>
                  <a:pt x="761" y="387"/>
                  <a:pt x="756" y="384"/>
                  <a:pt x="752" y="381"/>
                </a:cubicBezTo>
                <a:cubicBezTo>
                  <a:pt x="749" y="380"/>
                  <a:pt x="747" y="379"/>
                  <a:pt x="745" y="378"/>
                </a:cubicBezTo>
                <a:cubicBezTo>
                  <a:pt x="738" y="374"/>
                  <a:pt x="732" y="369"/>
                  <a:pt x="725" y="365"/>
                </a:cubicBezTo>
                <a:cubicBezTo>
                  <a:pt x="724" y="365"/>
                  <a:pt x="723" y="364"/>
                  <a:pt x="722" y="363"/>
                </a:cubicBezTo>
                <a:cubicBezTo>
                  <a:pt x="716" y="360"/>
                  <a:pt x="710" y="356"/>
                  <a:pt x="705" y="352"/>
                </a:cubicBezTo>
                <a:cubicBezTo>
                  <a:pt x="702" y="351"/>
                  <a:pt x="700" y="349"/>
                  <a:pt x="698" y="348"/>
                </a:cubicBezTo>
                <a:cubicBezTo>
                  <a:pt x="693" y="345"/>
                  <a:pt x="689" y="342"/>
                  <a:pt x="685" y="339"/>
                </a:cubicBezTo>
                <a:cubicBezTo>
                  <a:pt x="682" y="338"/>
                  <a:pt x="679" y="336"/>
                  <a:pt x="677" y="334"/>
                </a:cubicBezTo>
                <a:cubicBezTo>
                  <a:pt x="673" y="331"/>
                  <a:pt x="669" y="329"/>
                  <a:pt x="665" y="326"/>
                </a:cubicBezTo>
                <a:cubicBezTo>
                  <a:pt x="662" y="324"/>
                  <a:pt x="659" y="322"/>
                  <a:pt x="656" y="320"/>
                </a:cubicBezTo>
                <a:cubicBezTo>
                  <a:pt x="653" y="318"/>
                  <a:pt x="649" y="315"/>
                  <a:pt x="645" y="312"/>
                </a:cubicBezTo>
                <a:cubicBezTo>
                  <a:pt x="642" y="310"/>
                  <a:pt x="640" y="308"/>
                  <a:pt x="637" y="306"/>
                </a:cubicBezTo>
                <a:cubicBezTo>
                  <a:pt x="634" y="304"/>
                  <a:pt x="632" y="303"/>
                  <a:pt x="629" y="301"/>
                </a:cubicBezTo>
                <a:cubicBezTo>
                  <a:pt x="676" y="267"/>
                  <a:pt x="725" y="235"/>
                  <a:pt x="775" y="207"/>
                </a:cubicBezTo>
                <a:close/>
                <a:moveTo>
                  <a:pt x="619" y="308"/>
                </a:moveTo>
                <a:cubicBezTo>
                  <a:pt x="622" y="311"/>
                  <a:pt x="626" y="313"/>
                  <a:pt x="629" y="315"/>
                </a:cubicBezTo>
                <a:cubicBezTo>
                  <a:pt x="631" y="317"/>
                  <a:pt x="634" y="319"/>
                  <a:pt x="637" y="321"/>
                </a:cubicBezTo>
                <a:cubicBezTo>
                  <a:pt x="641" y="324"/>
                  <a:pt x="646" y="327"/>
                  <a:pt x="650" y="330"/>
                </a:cubicBezTo>
                <a:cubicBezTo>
                  <a:pt x="652" y="332"/>
                  <a:pt x="654" y="333"/>
                  <a:pt x="656" y="335"/>
                </a:cubicBezTo>
                <a:cubicBezTo>
                  <a:pt x="663" y="339"/>
                  <a:pt x="670" y="344"/>
                  <a:pt x="676" y="348"/>
                </a:cubicBezTo>
                <a:cubicBezTo>
                  <a:pt x="677" y="349"/>
                  <a:pt x="678" y="350"/>
                  <a:pt x="679" y="350"/>
                </a:cubicBezTo>
                <a:cubicBezTo>
                  <a:pt x="685" y="354"/>
                  <a:pt x="691" y="358"/>
                  <a:pt x="697" y="362"/>
                </a:cubicBezTo>
                <a:cubicBezTo>
                  <a:pt x="699" y="363"/>
                  <a:pt x="701" y="365"/>
                  <a:pt x="704" y="366"/>
                </a:cubicBezTo>
                <a:cubicBezTo>
                  <a:pt x="708" y="369"/>
                  <a:pt x="713" y="372"/>
                  <a:pt x="717" y="374"/>
                </a:cubicBezTo>
                <a:cubicBezTo>
                  <a:pt x="720" y="376"/>
                  <a:pt x="722" y="378"/>
                  <a:pt x="725" y="379"/>
                </a:cubicBezTo>
                <a:cubicBezTo>
                  <a:pt x="729" y="382"/>
                  <a:pt x="733" y="385"/>
                  <a:pt x="738" y="387"/>
                </a:cubicBezTo>
                <a:cubicBezTo>
                  <a:pt x="740" y="389"/>
                  <a:pt x="743" y="390"/>
                  <a:pt x="746" y="392"/>
                </a:cubicBezTo>
                <a:cubicBezTo>
                  <a:pt x="750" y="394"/>
                  <a:pt x="754" y="397"/>
                  <a:pt x="758" y="399"/>
                </a:cubicBezTo>
                <a:cubicBezTo>
                  <a:pt x="761" y="401"/>
                  <a:pt x="764" y="403"/>
                  <a:pt x="767" y="404"/>
                </a:cubicBezTo>
                <a:cubicBezTo>
                  <a:pt x="770" y="406"/>
                  <a:pt x="773" y="407"/>
                  <a:pt x="775" y="409"/>
                </a:cubicBezTo>
                <a:cubicBezTo>
                  <a:pt x="775" y="409"/>
                  <a:pt x="775" y="409"/>
                  <a:pt x="775" y="409"/>
                </a:cubicBezTo>
                <a:cubicBezTo>
                  <a:pt x="775" y="409"/>
                  <a:pt x="775" y="409"/>
                  <a:pt x="775" y="409"/>
                </a:cubicBezTo>
                <a:cubicBezTo>
                  <a:pt x="774" y="411"/>
                  <a:pt x="772" y="412"/>
                  <a:pt x="770" y="414"/>
                </a:cubicBezTo>
                <a:cubicBezTo>
                  <a:pt x="768" y="416"/>
                  <a:pt x="765" y="418"/>
                  <a:pt x="763" y="421"/>
                </a:cubicBezTo>
                <a:cubicBezTo>
                  <a:pt x="760" y="423"/>
                  <a:pt x="757" y="426"/>
                  <a:pt x="754" y="429"/>
                </a:cubicBezTo>
                <a:cubicBezTo>
                  <a:pt x="752" y="431"/>
                  <a:pt x="750" y="433"/>
                  <a:pt x="748" y="435"/>
                </a:cubicBezTo>
                <a:cubicBezTo>
                  <a:pt x="745" y="439"/>
                  <a:pt x="742" y="442"/>
                  <a:pt x="738" y="445"/>
                </a:cubicBezTo>
                <a:cubicBezTo>
                  <a:pt x="737" y="447"/>
                  <a:pt x="735" y="449"/>
                  <a:pt x="733" y="450"/>
                </a:cubicBezTo>
                <a:cubicBezTo>
                  <a:pt x="729" y="454"/>
                  <a:pt x="726" y="458"/>
                  <a:pt x="722" y="462"/>
                </a:cubicBezTo>
                <a:cubicBezTo>
                  <a:pt x="721" y="463"/>
                  <a:pt x="719" y="464"/>
                  <a:pt x="718" y="466"/>
                </a:cubicBezTo>
                <a:cubicBezTo>
                  <a:pt x="713" y="471"/>
                  <a:pt x="708" y="476"/>
                  <a:pt x="703" y="481"/>
                </a:cubicBezTo>
                <a:cubicBezTo>
                  <a:pt x="703" y="482"/>
                  <a:pt x="703" y="482"/>
                  <a:pt x="703" y="482"/>
                </a:cubicBezTo>
                <a:cubicBezTo>
                  <a:pt x="698" y="487"/>
                  <a:pt x="693" y="492"/>
                  <a:pt x="689" y="497"/>
                </a:cubicBezTo>
                <a:cubicBezTo>
                  <a:pt x="687" y="499"/>
                  <a:pt x="686" y="500"/>
                  <a:pt x="684" y="502"/>
                </a:cubicBezTo>
                <a:cubicBezTo>
                  <a:pt x="681" y="506"/>
                  <a:pt x="678" y="509"/>
                  <a:pt x="675" y="513"/>
                </a:cubicBezTo>
                <a:cubicBezTo>
                  <a:pt x="673" y="515"/>
                  <a:pt x="671" y="517"/>
                  <a:pt x="669" y="519"/>
                </a:cubicBezTo>
                <a:cubicBezTo>
                  <a:pt x="667" y="522"/>
                  <a:pt x="665" y="524"/>
                  <a:pt x="663" y="527"/>
                </a:cubicBezTo>
                <a:cubicBezTo>
                  <a:pt x="659" y="524"/>
                  <a:pt x="655" y="522"/>
                  <a:pt x="652" y="519"/>
                </a:cubicBezTo>
                <a:cubicBezTo>
                  <a:pt x="649" y="517"/>
                  <a:pt x="646" y="515"/>
                  <a:pt x="644" y="514"/>
                </a:cubicBezTo>
                <a:cubicBezTo>
                  <a:pt x="639" y="510"/>
                  <a:pt x="635" y="507"/>
                  <a:pt x="630" y="504"/>
                </a:cubicBezTo>
                <a:cubicBezTo>
                  <a:pt x="628" y="502"/>
                  <a:pt x="625" y="500"/>
                  <a:pt x="623" y="498"/>
                </a:cubicBezTo>
                <a:cubicBezTo>
                  <a:pt x="617" y="494"/>
                  <a:pt x="612" y="490"/>
                  <a:pt x="607" y="486"/>
                </a:cubicBezTo>
                <a:cubicBezTo>
                  <a:pt x="605" y="485"/>
                  <a:pt x="604" y="484"/>
                  <a:pt x="602" y="483"/>
                </a:cubicBezTo>
                <a:cubicBezTo>
                  <a:pt x="595" y="477"/>
                  <a:pt x="588" y="472"/>
                  <a:pt x="581" y="467"/>
                </a:cubicBezTo>
                <a:cubicBezTo>
                  <a:pt x="580" y="466"/>
                  <a:pt x="579" y="465"/>
                  <a:pt x="578" y="464"/>
                </a:cubicBezTo>
                <a:cubicBezTo>
                  <a:pt x="572" y="459"/>
                  <a:pt x="567" y="455"/>
                  <a:pt x="561" y="450"/>
                </a:cubicBezTo>
                <a:cubicBezTo>
                  <a:pt x="559" y="448"/>
                  <a:pt x="557" y="447"/>
                  <a:pt x="554" y="445"/>
                </a:cubicBezTo>
                <a:cubicBezTo>
                  <a:pt x="550" y="441"/>
                  <a:pt x="546" y="437"/>
                  <a:pt x="541" y="434"/>
                </a:cubicBezTo>
                <a:cubicBezTo>
                  <a:pt x="539" y="432"/>
                  <a:pt x="536" y="429"/>
                  <a:pt x="534" y="427"/>
                </a:cubicBezTo>
                <a:cubicBezTo>
                  <a:pt x="530" y="424"/>
                  <a:pt x="526" y="420"/>
                  <a:pt x="522" y="417"/>
                </a:cubicBezTo>
                <a:cubicBezTo>
                  <a:pt x="519" y="414"/>
                  <a:pt x="516" y="412"/>
                  <a:pt x="514" y="409"/>
                </a:cubicBezTo>
                <a:cubicBezTo>
                  <a:pt x="511" y="407"/>
                  <a:pt x="508" y="404"/>
                  <a:pt x="505" y="402"/>
                </a:cubicBezTo>
                <a:cubicBezTo>
                  <a:pt x="542" y="369"/>
                  <a:pt x="580" y="337"/>
                  <a:pt x="619" y="308"/>
                </a:cubicBezTo>
                <a:close/>
                <a:moveTo>
                  <a:pt x="496" y="410"/>
                </a:moveTo>
                <a:cubicBezTo>
                  <a:pt x="499" y="413"/>
                  <a:pt x="502" y="415"/>
                  <a:pt x="505" y="418"/>
                </a:cubicBezTo>
                <a:cubicBezTo>
                  <a:pt x="508" y="421"/>
                  <a:pt x="511" y="423"/>
                  <a:pt x="514" y="426"/>
                </a:cubicBezTo>
                <a:cubicBezTo>
                  <a:pt x="518" y="429"/>
                  <a:pt x="522" y="433"/>
                  <a:pt x="526" y="436"/>
                </a:cubicBezTo>
                <a:cubicBezTo>
                  <a:pt x="528" y="438"/>
                  <a:pt x="531" y="440"/>
                  <a:pt x="533" y="443"/>
                </a:cubicBezTo>
                <a:cubicBezTo>
                  <a:pt x="538" y="447"/>
                  <a:pt x="543" y="451"/>
                  <a:pt x="548" y="455"/>
                </a:cubicBezTo>
                <a:cubicBezTo>
                  <a:pt x="550" y="456"/>
                  <a:pt x="551" y="458"/>
                  <a:pt x="553" y="459"/>
                </a:cubicBezTo>
                <a:cubicBezTo>
                  <a:pt x="560" y="465"/>
                  <a:pt x="567" y="470"/>
                  <a:pt x="574" y="476"/>
                </a:cubicBezTo>
                <a:cubicBezTo>
                  <a:pt x="575" y="477"/>
                  <a:pt x="576" y="478"/>
                  <a:pt x="578" y="479"/>
                </a:cubicBezTo>
                <a:cubicBezTo>
                  <a:pt x="583" y="483"/>
                  <a:pt x="589" y="488"/>
                  <a:pt x="594" y="492"/>
                </a:cubicBezTo>
                <a:cubicBezTo>
                  <a:pt x="597" y="494"/>
                  <a:pt x="599" y="496"/>
                  <a:pt x="602" y="498"/>
                </a:cubicBezTo>
                <a:cubicBezTo>
                  <a:pt x="606" y="501"/>
                  <a:pt x="611" y="504"/>
                  <a:pt x="615" y="508"/>
                </a:cubicBezTo>
                <a:cubicBezTo>
                  <a:pt x="618" y="510"/>
                  <a:pt x="621" y="512"/>
                  <a:pt x="624" y="514"/>
                </a:cubicBezTo>
                <a:cubicBezTo>
                  <a:pt x="628" y="517"/>
                  <a:pt x="632" y="520"/>
                  <a:pt x="636" y="523"/>
                </a:cubicBezTo>
                <a:cubicBezTo>
                  <a:pt x="639" y="525"/>
                  <a:pt x="642" y="527"/>
                  <a:pt x="646" y="529"/>
                </a:cubicBezTo>
                <a:cubicBezTo>
                  <a:pt x="649" y="532"/>
                  <a:pt x="652" y="534"/>
                  <a:pt x="655" y="536"/>
                </a:cubicBezTo>
                <a:cubicBezTo>
                  <a:pt x="655" y="536"/>
                  <a:pt x="655" y="536"/>
                  <a:pt x="655" y="536"/>
                </a:cubicBezTo>
                <a:cubicBezTo>
                  <a:pt x="655" y="536"/>
                  <a:pt x="655" y="536"/>
                  <a:pt x="655" y="536"/>
                </a:cubicBezTo>
                <a:cubicBezTo>
                  <a:pt x="654" y="537"/>
                  <a:pt x="653" y="537"/>
                  <a:pt x="653" y="538"/>
                </a:cubicBezTo>
                <a:cubicBezTo>
                  <a:pt x="646" y="547"/>
                  <a:pt x="639" y="555"/>
                  <a:pt x="632" y="564"/>
                </a:cubicBezTo>
                <a:cubicBezTo>
                  <a:pt x="631" y="565"/>
                  <a:pt x="630" y="566"/>
                  <a:pt x="629" y="567"/>
                </a:cubicBezTo>
                <a:cubicBezTo>
                  <a:pt x="622" y="576"/>
                  <a:pt x="615" y="585"/>
                  <a:pt x="608" y="594"/>
                </a:cubicBezTo>
                <a:cubicBezTo>
                  <a:pt x="608" y="594"/>
                  <a:pt x="608" y="594"/>
                  <a:pt x="608" y="594"/>
                </a:cubicBezTo>
                <a:cubicBezTo>
                  <a:pt x="601" y="603"/>
                  <a:pt x="594" y="613"/>
                  <a:pt x="587" y="622"/>
                </a:cubicBezTo>
                <a:cubicBezTo>
                  <a:pt x="586" y="623"/>
                  <a:pt x="585" y="624"/>
                  <a:pt x="585" y="625"/>
                </a:cubicBezTo>
                <a:cubicBezTo>
                  <a:pt x="578" y="634"/>
                  <a:pt x="572" y="643"/>
                  <a:pt x="565" y="652"/>
                </a:cubicBezTo>
                <a:cubicBezTo>
                  <a:pt x="565" y="653"/>
                  <a:pt x="564" y="654"/>
                  <a:pt x="564" y="655"/>
                </a:cubicBezTo>
                <a:cubicBezTo>
                  <a:pt x="560" y="652"/>
                  <a:pt x="557" y="649"/>
                  <a:pt x="554" y="647"/>
                </a:cubicBezTo>
                <a:cubicBezTo>
                  <a:pt x="551" y="644"/>
                  <a:pt x="548" y="641"/>
                  <a:pt x="544" y="639"/>
                </a:cubicBezTo>
                <a:cubicBezTo>
                  <a:pt x="540" y="635"/>
                  <a:pt x="536" y="631"/>
                  <a:pt x="532" y="628"/>
                </a:cubicBezTo>
                <a:cubicBezTo>
                  <a:pt x="529" y="625"/>
                  <a:pt x="526" y="623"/>
                  <a:pt x="523" y="620"/>
                </a:cubicBezTo>
                <a:cubicBezTo>
                  <a:pt x="519" y="616"/>
                  <a:pt x="514" y="612"/>
                  <a:pt x="510" y="608"/>
                </a:cubicBezTo>
                <a:cubicBezTo>
                  <a:pt x="507" y="606"/>
                  <a:pt x="504" y="604"/>
                  <a:pt x="502" y="601"/>
                </a:cubicBezTo>
                <a:cubicBezTo>
                  <a:pt x="496" y="596"/>
                  <a:pt x="491" y="591"/>
                  <a:pt x="485" y="586"/>
                </a:cubicBezTo>
                <a:cubicBezTo>
                  <a:pt x="484" y="584"/>
                  <a:pt x="483" y="583"/>
                  <a:pt x="481" y="582"/>
                </a:cubicBezTo>
                <a:cubicBezTo>
                  <a:pt x="474" y="575"/>
                  <a:pt x="468" y="569"/>
                  <a:pt x="461" y="562"/>
                </a:cubicBezTo>
                <a:cubicBezTo>
                  <a:pt x="459" y="560"/>
                  <a:pt x="457" y="559"/>
                  <a:pt x="455" y="557"/>
                </a:cubicBezTo>
                <a:cubicBezTo>
                  <a:pt x="450" y="552"/>
                  <a:pt x="446" y="547"/>
                  <a:pt x="441" y="542"/>
                </a:cubicBezTo>
                <a:cubicBezTo>
                  <a:pt x="438" y="540"/>
                  <a:pt x="436" y="537"/>
                  <a:pt x="433" y="534"/>
                </a:cubicBezTo>
                <a:cubicBezTo>
                  <a:pt x="429" y="530"/>
                  <a:pt x="425" y="526"/>
                  <a:pt x="421" y="522"/>
                </a:cubicBezTo>
                <a:cubicBezTo>
                  <a:pt x="418" y="519"/>
                  <a:pt x="416" y="516"/>
                  <a:pt x="413" y="513"/>
                </a:cubicBezTo>
                <a:cubicBezTo>
                  <a:pt x="410" y="510"/>
                  <a:pt x="407" y="506"/>
                  <a:pt x="404" y="503"/>
                </a:cubicBezTo>
                <a:cubicBezTo>
                  <a:pt x="433" y="471"/>
                  <a:pt x="464" y="440"/>
                  <a:pt x="496" y="410"/>
                </a:cubicBezTo>
                <a:close/>
                <a:moveTo>
                  <a:pt x="396" y="512"/>
                </a:moveTo>
                <a:cubicBezTo>
                  <a:pt x="399" y="515"/>
                  <a:pt x="402" y="518"/>
                  <a:pt x="405" y="521"/>
                </a:cubicBezTo>
                <a:cubicBezTo>
                  <a:pt x="407" y="524"/>
                  <a:pt x="410" y="527"/>
                  <a:pt x="413" y="530"/>
                </a:cubicBezTo>
                <a:cubicBezTo>
                  <a:pt x="417" y="535"/>
                  <a:pt x="421" y="539"/>
                  <a:pt x="425" y="543"/>
                </a:cubicBezTo>
                <a:cubicBezTo>
                  <a:pt x="427" y="545"/>
                  <a:pt x="430" y="548"/>
                  <a:pt x="433" y="551"/>
                </a:cubicBezTo>
                <a:cubicBezTo>
                  <a:pt x="437" y="555"/>
                  <a:pt x="441" y="560"/>
                  <a:pt x="446" y="564"/>
                </a:cubicBezTo>
                <a:cubicBezTo>
                  <a:pt x="448" y="567"/>
                  <a:pt x="450" y="569"/>
                  <a:pt x="453" y="571"/>
                </a:cubicBezTo>
                <a:cubicBezTo>
                  <a:pt x="459" y="577"/>
                  <a:pt x="465" y="583"/>
                  <a:pt x="471" y="588"/>
                </a:cubicBezTo>
                <a:cubicBezTo>
                  <a:pt x="471" y="589"/>
                  <a:pt x="472" y="590"/>
                  <a:pt x="473" y="591"/>
                </a:cubicBezTo>
                <a:cubicBezTo>
                  <a:pt x="480" y="598"/>
                  <a:pt x="487" y="604"/>
                  <a:pt x="494" y="611"/>
                </a:cubicBezTo>
                <a:cubicBezTo>
                  <a:pt x="496" y="612"/>
                  <a:pt x="497" y="613"/>
                  <a:pt x="499" y="615"/>
                </a:cubicBezTo>
                <a:cubicBezTo>
                  <a:pt x="505" y="620"/>
                  <a:pt x="510" y="625"/>
                  <a:pt x="516" y="630"/>
                </a:cubicBezTo>
                <a:cubicBezTo>
                  <a:pt x="518" y="632"/>
                  <a:pt x="521" y="634"/>
                  <a:pt x="523" y="636"/>
                </a:cubicBezTo>
                <a:cubicBezTo>
                  <a:pt x="528" y="640"/>
                  <a:pt x="532" y="644"/>
                  <a:pt x="537" y="648"/>
                </a:cubicBezTo>
                <a:cubicBezTo>
                  <a:pt x="540" y="651"/>
                  <a:pt x="543" y="653"/>
                  <a:pt x="546" y="656"/>
                </a:cubicBezTo>
                <a:cubicBezTo>
                  <a:pt x="550" y="659"/>
                  <a:pt x="553" y="662"/>
                  <a:pt x="557" y="665"/>
                </a:cubicBezTo>
                <a:cubicBezTo>
                  <a:pt x="557" y="665"/>
                  <a:pt x="557" y="665"/>
                  <a:pt x="557" y="665"/>
                </a:cubicBezTo>
                <a:cubicBezTo>
                  <a:pt x="557" y="665"/>
                  <a:pt x="557" y="665"/>
                  <a:pt x="557" y="665"/>
                </a:cubicBezTo>
                <a:cubicBezTo>
                  <a:pt x="556" y="665"/>
                  <a:pt x="556" y="666"/>
                  <a:pt x="555" y="667"/>
                </a:cubicBezTo>
                <a:cubicBezTo>
                  <a:pt x="549" y="676"/>
                  <a:pt x="543" y="685"/>
                  <a:pt x="538" y="694"/>
                </a:cubicBezTo>
                <a:cubicBezTo>
                  <a:pt x="537" y="694"/>
                  <a:pt x="537" y="695"/>
                  <a:pt x="536" y="696"/>
                </a:cubicBezTo>
                <a:cubicBezTo>
                  <a:pt x="530" y="705"/>
                  <a:pt x="525" y="714"/>
                  <a:pt x="519" y="723"/>
                </a:cubicBezTo>
                <a:cubicBezTo>
                  <a:pt x="519" y="724"/>
                  <a:pt x="518" y="724"/>
                  <a:pt x="518" y="725"/>
                </a:cubicBezTo>
                <a:cubicBezTo>
                  <a:pt x="512" y="734"/>
                  <a:pt x="507" y="743"/>
                  <a:pt x="501" y="752"/>
                </a:cubicBezTo>
                <a:cubicBezTo>
                  <a:pt x="501" y="754"/>
                  <a:pt x="500" y="755"/>
                  <a:pt x="499" y="756"/>
                </a:cubicBezTo>
                <a:cubicBezTo>
                  <a:pt x="494" y="765"/>
                  <a:pt x="489" y="774"/>
                  <a:pt x="484" y="783"/>
                </a:cubicBezTo>
                <a:cubicBezTo>
                  <a:pt x="483" y="784"/>
                  <a:pt x="483" y="785"/>
                  <a:pt x="483" y="786"/>
                </a:cubicBezTo>
                <a:cubicBezTo>
                  <a:pt x="479" y="782"/>
                  <a:pt x="476" y="779"/>
                  <a:pt x="473" y="776"/>
                </a:cubicBezTo>
                <a:cubicBezTo>
                  <a:pt x="470" y="773"/>
                  <a:pt x="466" y="770"/>
                  <a:pt x="463" y="767"/>
                </a:cubicBezTo>
                <a:cubicBezTo>
                  <a:pt x="459" y="762"/>
                  <a:pt x="454" y="758"/>
                  <a:pt x="450" y="754"/>
                </a:cubicBezTo>
                <a:cubicBezTo>
                  <a:pt x="447" y="751"/>
                  <a:pt x="444" y="748"/>
                  <a:pt x="441" y="745"/>
                </a:cubicBezTo>
                <a:cubicBezTo>
                  <a:pt x="436" y="740"/>
                  <a:pt x="432" y="735"/>
                  <a:pt x="428" y="731"/>
                </a:cubicBezTo>
                <a:cubicBezTo>
                  <a:pt x="425" y="728"/>
                  <a:pt x="422" y="725"/>
                  <a:pt x="419" y="722"/>
                </a:cubicBezTo>
                <a:cubicBezTo>
                  <a:pt x="414" y="717"/>
                  <a:pt x="410" y="712"/>
                  <a:pt x="405" y="706"/>
                </a:cubicBezTo>
                <a:cubicBezTo>
                  <a:pt x="403" y="704"/>
                  <a:pt x="400" y="701"/>
                  <a:pt x="398" y="699"/>
                </a:cubicBezTo>
                <a:cubicBezTo>
                  <a:pt x="391" y="691"/>
                  <a:pt x="385" y="684"/>
                  <a:pt x="378" y="676"/>
                </a:cubicBezTo>
                <a:cubicBezTo>
                  <a:pt x="378" y="676"/>
                  <a:pt x="377" y="676"/>
                  <a:pt x="377" y="675"/>
                </a:cubicBezTo>
                <a:cubicBezTo>
                  <a:pt x="370" y="667"/>
                  <a:pt x="364" y="659"/>
                  <a:pt x="357" y="651"/>
                </a:cubicBezTo>
                <a:cubicBezTo>
                  <a:pt x="355" y="649"/>
                  <a:pt x="352" y="646"/>
                  <a:pt x="350" y="643"/>
                </a:cubicBezTo>
                <a:cubicBezTo>
                  <a:pt x="346" y="638"/>
                  <a:pt x="342" y="632"/>
                  <a:pt x="337" y="627"/>
                </a:cubicBezTo>
                <a:cubicBezTo>
                  <a:pt x="335" y="624"/>
                  <a:pt x="332" y="620"/>
                  <a:pt x="329" y="617"/>
                </a:cubicBezTo>
                <a:cubicBezTo>
                  <a:pt x="326" y="613"/>
                  <a:pt x="323" y="608"/>
                  <a:pt x="319" y="604"/>
                </a:cubicBezTo>
                <a:cubicBezTo>
                  <a:pt x="344" y="573"/>
                  <a:pt x="369" y="542"/>
                  <a:pt x="396" y="512"/>
                </a:cubicBezTo>
                <a:close/>
                <a:moveTo>
                  <a:pt x="312" y="614"/>
                </a:moveTo>
                <a:cubicBezTo>
                  <a:pt x="315" y="618"/>
                  <a:pt x="317" y="621"/>
                  <a:pt x="320" y="625"/>
                </a:cubicBezTo>
                <a:cubicBezTo>
                  <a:pt x="323" y="628"/>
                  <a:pt x="326" y="632"/>
                  <a:pt x="329" y="636"/>
                </a:cubicBezTo>
                <a:cubicBezTo>
                  <a:pt x="333" y="640"/>
                  <a:pt x="336" y="645"/>
                  <a:pt x="340" y="650"/>
                </a:cubicBezTo>
                <a:cubicBezTo>
                  <a:pt x="343" y="653"/>
                  <a:pt x="346" y="657"/>
                  <a:pt x="349" y="660"/>
                </a:cubicBezTo>
                <a:cubicBezTo>
                  <a:pt x="353" y="665"/>
                  <a:pt x="357" y="670"/>
                  <a:pt x="361" y="675"/>
                </a:cubicBezTo>
                <a:cubicBezTo>
                  <a:pt x="364" y="678"/>
                  <a:pt x="366" y="681"/>
                  <a:pt x="369" y="684"/>
                </a:cubicBezTo>
                <a:cubicBezTo>
                  <a:pt x="374" y="690"/>
                  <a:pt x="378" y="695"/>
                  <a:pt x="383" y="700"/>
                </a:cubicBezTo>
                <a:cubicBezTo>
                  <a:pt x="385" y="703"/>
                  <a:pt x="388" y="705"/>
                  <a:pt x="390" y="708"/>
                </a:cubicBezTo>
                <a:cubicBezTo>
                  <a:pt x="397" y="715"/>
                  <a:pt x="403" y="723"/>
                  <a:pt x="410" y="730"/>
                </a:cubicBezTo>
                <a:cubicBezTo>
                  <a:pt x="411" y="730"/>
                  <a:pt x="411" y="731"/>
                  <a:pt x="411" y="731"/>
                </a:cubicBezTo>
                <a:cubicBezTo>
                  <a:pt x="419" y="739"/>
                  <a:pt x="426" y="746"/>
                  <a:pt x="433" y="754"/>
                </a:cubicBezTo>
                <a:cubicBezTo>
                  <a:pt x="436" y="757"/>
                  <a:pt x="438" y="759"/>
                  <a:pt x="441" y="762"/>
                </a:cubicBezTo>
                <a:cubicBezTo>
                  <a:pt x="446" y="767"/>
                  <a:pt x="451" y="771"/>
                  <a:pt x="456" y="776"/>
                </a:cubicBezTo>
                <a:cubicBezTo>
                  <a:pt x="459" y="779"/>
                  <a:pt x="462" y="782"/>
                  <a:pt x="465" y="785"/>
                </a:cubicBezTo>
                <a:cubicBezTo>
                  <a:pt x="469" y="789"/>
                  <a:pt x="473" y="793"/>
                  <a:pt x="477" y="796"/>
                </a:cubicBezTo>
                <a:cubicBezTo>
                  <a:pt x="477" y="796"/>
                  <a:pt x="477" y="796"/>
                  <a:pt x="477" y="796"/>
                </a:cubicBezTo>
                <a:cubicBezTo>
                  <a:pt x="477" y="796"/>
                  <a:pt x="477" y="796"/>
                  <a:pt x="477" y="796"/>
                </a:cubicBezTo>
                <a:cubicBezTo>
                  <a:pt x="476" y="797"/>
                  <a:pt x="476" y="798"/>
                  <a:pt x="476" y="799"/>
                </a:cubicBezTo>
                <a:cubicBezTo>
                  <a:pt x="471" y="808"/>
                  <a:pt x="466" y="817"/>
                  <a:pt x="461" y="827"/>
                </a:cubicBezTo>
                <a:cubicBezTo>
                  <a:pt x="461" y="827"/>
                  <a:pt x="460" y="828"/>
                  <a:pt x="460" y="828"/>
                </a:cubicBezTo>
                <a:cubicBezTo>
                  <a:pt x="455" y="837"/>
                  <a:pt x="451" y="847"/>
                  <a:pt x="446" y="857"/>
                </a:cubicBezTo>
                <a:cubicBezTo>
                  <a:pt x="446" y="857"/>
                  <a:pt x="445" y="858"/>
                  <a:pt x="445" y="859"/>
                </a:cubicBezTo>
                <a:cubicBezTo>
                  <a:pt x="440" y="868"/>
                  <a:pt x="436" y="878"/>
                  <a:pt x="432" y="887"/>
                </a:cubicBezTo>
                <a:cubicBezTo>
                  <a:pt x="431" y="889"/>
                  <a:pt x="430" y="890"/>
                  <a:pt x="430" y="891"/>
                </a:cubicBezTo>
                <a:cubicBezTo>
                  <a:pt x="426" y="900"/>
                  <a:pt x="422" y="910"/>
                  <a:pt x="418" y="919"/>
                </a:cubicBezTo>
                <a:cubicBezTo>
                  <a:pt x="417" y="920"/>
                  <a:pt x="417" y="921"/>
                  <a:pt x="417" y="921"/>
                </a:cubicBezTo>
                <a:cubicBezTo>
                  <a:pt x="413" y="918"/>
                  <a:pt x="410" y="914"/>
                  <a:pt x="407" y="910"/>
                </a:cubicBezTo>
                <a:cubicBezTo>
                  <a:pt x="403" y="907"/>
                  <a:pt x="400" y="903"/>
                  <a:pt x="396" y="899"/>
                </a:cubicBezTo>
                <a:cubicBezTo>
                  <a:pt x="392" y="894"/>
                  <a:pt x="387" y="889"/>
                  <a:pt x="383" y="884"/>
                </a:cubicBezTo>
                <a:cubicBezTo>
                  <a:pt x="380" y="880"/>
                  <a:pt x="376" y="876"/>
                  <a:pt x="373" y="873"/>
                </a:cubicBezTo>
                <a:cubicBezTo>
                  <a:pt x="368" y="867"/>
                  <a:pt x="364" y="862"/>
                  <a:pt x="360" y="857"/>
                </a:cubicBezTo>
                <a:cubicBezTo>
                  <a:pt x="357" y="853"/>
                  <a:pt x="353" y="849"/>
                  <a:pt x="350" y="846"/>
                </a:cubicBezTo>
                <a:cubicBezTo>
                  <a:pt x="346" y="840"/>
                  <a:pt x="341" y="834"/>
                  <a:pt x="337" y="829"/>
                </a:cubicBezTo>
                <a:cubicBezTo>
                  <a:pt x="334" y="825"/>
                  <a:pt x="331" y="822"/>
                  <a:pt x="328" y="818"/>
                </a:cubicBezTo>
                <a:cubicBezTo>
                  <a:pt x="323" y="812"/>
                  <a:pt x="318" y="805"/>
                  <a:pt x="313" y="798"/>
                </a:cubicBezTo>
                <a:cubicBezTo>
                  <a:pt x="311" y="796"/>
                  <a:pt x="309" y="793"/>
                  <a:pt x="307" y="790"/>
                </a:cubicBezTo>
                <a:cubicBezTo>
                  <a:pt x="300" y="781"/>
                  <a:pt x="293" y="771"/>
                  <a:pt x="287" y="762"/>
                </a:cubicBezTo>
                <a:cubicBezTo>
                  <a:pt x="285" y="760"/>
                  <a:pt x="284" y="758"/>
                  <a:pt x="282" y="756"/>
                </a:cubicBezTo>
                <a:cubicBezTo>
                  <a:pt x="277" y="748"/>
                  <a:pt x="272" y="741"/>
                  <a:pt x="267" y="733"/>
                </a:cubicBezTo>
                <a:cubicBezTo>
                  <a:pt x="264" y="729"/>
                  <a:pt x="262" y="726"/>
                  <a:pt x="260" y="722"/>
                </a:cubicBezTo>
                <a:cubicBezTo>
                  <a:pt x="256" y="717"/>
                  <a:pt x="252" y="711"/>
                  <a:pt x="249" y="705"/>
                </a:cubicBezTo>
                <a:cubicBezTo>
                  <a:pt x="269" y="674"/>
                  <a:pt x="290" y="644"/>
                  <a:pt x="312" y="614"/>
                </a:cubicBezTo>
                <a:close/>
                <a:moveTo>
                  <a:pt x="242" y="717"/>
                </a:moveTo>
                <a:cubicBezTo>
                  <a:pt x="244" y="721"/>
                  <a:pt x="247" y="725"/>
                  <a:pt x="250" y="729"/>
                </a:cubicBezTo>
                <a:cubicBezTo>
                  <a:pt x="252" y="733"/>
                  <a:pt x="255" y="737"/>
                  <a:pt x="258" y="742"/>
                </a:cubicBezTo>
                <a:cubicBezTo>
                  <a:pt x="262" y="747"/>
                  <a:pt x="266" y="753"/>
                  <a:pt x="270" y="758"/>
                </a:cubicBezTo>
                <a:cubicBezTo>
                  <a:pt x="273" y="762"/>
                  <a:pt x="275" y="767"/>
                  <a:pt x="278" y="771"/>
                </a:cubicBezTo>
                <a:cubicBezTo>
                  <a:pt x="282" y="777"/>
                  <a:pt x="286" y="782"/>
                  <a:pt x="291" y="788"/>
                </a:cubicBezTo>
                <a:cubicBezTo>
                  <a:pt x="293" y="792"/>
                  <a:pt x="296" y="796"/>
                  <a:pt x="299" y="800"/>
                </a:cubicBezTo>
                <a:cubicBezTo>
                  <a:pt x="304" y="805"/>
                  <a:pt x="308" y="811"/>
                  <a:pt x="312" y="817"/>
                </a:cubicBezTo>
                <a:cubicBezTo>
                  <a:pt x="315" y="821"/>
                  <a:pt x="318" y="824"/>
                  <a:pt x="321" y="828"/>
                </a:cubicBezTo>
                <a:cubicBezTo>
                  <a:pt x="326" y="834"/>
                  <a:pt x="331" y="841"/>
                  <a:pt x="337" y="848"/>
                </a:cubicBezTo>
                <a:cubicBezTo>
                  <a:pt x="339" y="850"/>
                  <a:pt x="341" y="853"/>
                  <a:pt x="343" y="855"/>
                </a:cubicBezTo>
                <a:cubicBezTo>
                  <a:pt x="350" y="864"/>
                  <a:pt x="358" y="873"/>
                  <a:pt x="366" y="882"/>
                </a:cubicBezTo>
                <a:cubicBezTo>
                  <a:pt x="367" y="884"/>
                  <a:pt x="368" y="886"/>
                  <a:pt x="370" y="887"/>
                </a:cubicBezTo>
                <a:cubicBezTo>
                  <a:pt x="376" y="895"/>
                  <a:pt x="382" y="902"/>
                  <a:pt x="389" y="909"/>
                </a:cubicBezTo>
                <a:cubicBezTo>
                  <a:pt x="392" y="912"/>
                  <a:pt x="394" y="915"/>
                  <a:pt x="397" y="918"/>
                </a:cubicBezTo>
                <a:cubicBezTo>
                  <a:pt x="402" y="923"/>
                  <a:pt x="407" y="928"/>
                  <a:pt x="411" y="933"/>
                </a:cubicBezTo>
                <a:cubicBezTo>
                  <a:pt x="411" y="934"/>
                  <a:pt x="411" y="934"/>
                  <a:pt x="411" y="934"/>
                </a:cubicBezTo>
                <a:cubicBezTo>
                  <a:pt x="411" y="934"/>
                  <a:pt x="411" y="934"/>
                  <a:pt x="411" y="934"/>
                </a:cubicBezTo>
                <a:cubicBezTo>
                  <a:pt x="411" y="934"/>
                  <a:pt x="411" y="935"/>
                  <a:pt x="410" y="936"/>
                </a:cubicBezTo>
                <a:cubicBezTo>
                  <a:pt x="406" y="946"/>
                  <a:pt x="402" y="956"/>
                  <a:pt x="399" y="966"/>
                </a:cubicBezTo>
                <a:cubicBezTo>
                  <a:pt x="398" y="966"/>
                  <a:pt x="398" y="966"/>
                  <a:pt x="398" y="966"/>
                </a:cubicBezTo>
                <a:cubicBezTo>
                  <a:pt x="394" y="976"/>
                  <a:pt x="391" y="986"/>
                  <a:pt x="387" y="996"/>
                </a:cubicBezTo>
                <a:cubicBezTo>
                  <a:pt x="387" y="997"/>
                  <a:pt x="386" y="998"/>
                  <a:pt x="386" y="1000"/>
                </a:cubicBezTo>
                <a:cubicBezTo>
                  <a:pt x="382" y="1009"/>
                  <a:pt x="379" y="1019"/>
                  <a:pt x="376" y="1028"/>
                </a:cubicBezTo>
                <a:cubicBezTo>
                  <a:pt x="375" y="1030"/>
                  <a:pt x="375" y="1032"/>
                  <a:pt x="374" y="1033"/>
                </a:cubicBezTo>
                <a:cubicBezTo>
                  <a:pt x="371" y="1043"/>
                  <a:pt x="368" y="1052"/>
                  <a:pt x="365" y="1062"/>
                </a:cubicBezTo>
                <a:cubicBezTo>
                  <a:pt x="365" y="1063"/>
                  <a:pt x="364" y="1064"/>
                  <a:pt x="364" y="1064"/>
                </a:cubicBezTo>
                <a:cubicBezTo>
                  <a:pt x="363" y="1063"/>
                  <a:pt x="362" y="1062"/>
                  <a:pt x="361" y="1060"/>
                </a:cubicBezTo>
                <a:cubicBezTo>
                  <a:pt x="359" y="1058"/>
                  <a:pt x="357" y="1056"/>
                  <a:pt x="355" y="1054"/>
                </a:cubicBezTo>
                <a:cubicBezTo>
                  <a:pt x="353" y="1051"/>
                  <a:pt x="350" y="1048"/>
                  <a:pt x="348" y="1045"/>
                </a:cubicBezTo>
                <a:cubicBezTo>
                  <a:pt x="346" y="1043"/>
                  <a:pt x="344" y="1040"/>
                  <a:pt x="342" y="1038"/>
                </a:cubicBezTo>
                <a:cubicBezTo>
                  <a:pt x="340" y="1035"/>
                  <a:pt x="338" y="1032"/>
                  <a:pt x="335" y="1029"/>
                </a:cubicBezTo>
                <a:cubicBezTo>
                  <a:pt x="334" y="1027"/>
                  <a:pt x="332" y="1025"/>
                  <a:pt x="330" y="1022"/>
                </a:cubicBezTo>
                <a:cubicBezTo>
                  <a:pt x="328" y="1019"/>
                  <a:pt x="325" y="1017"/>
                  <a:pt x="323" y="1014"/>
                </a:cubicBezTo>
                <a:cubicBezTo>
                  <a:pt x="321" y="1011"/>
                  <a:pt x="320" y="1009"/>
                  <a:pt x="318" y="1006"/>
                </a:cubicBezTo>
                <a:cubicBezTo>
                  <a:pt x="316" y="1004"/>
                  <a:pt x="313" y="1001"/>
                  <a:pt x="311" y="998"/>
                </a:cubicBezTo>
                <a:cubicBezTo>
                  <a:pt x="309" y="995"/>
                  <a:pt x="308" y="993"/>
                  <a:pt x="306" y="990"/>
                </a:cubicBezTo>
                <a:cubicBezTo>
                  <a:pt x="304" y="987"/>
                  <a:pt x="301" y="984"/>
                  <a:pt x="299" y="982"/>
                </a:cubicBezTo>
                <a:cubicBezTo>
                  <a:pt x="297" y="979"/>
                  <a:pt x="296" y="977"/>
                  <a:pt x="294" y="974"/>
                </a:cubicBezTo>
                <a:cubicBezTo>
                  <a:pt x="292" y="971"/>
                  <a:pt x="290" y="968"/>
                  <a:pt x="287" y="965"/>
                </a:cubicBezTo>
                <a:cubicBezTo>
                  <a:pt x="286" y="963"/>
                  <a:pt x="284" y="960"/>
                  <a:pt x="282" y="958"/>
                </a:cubicBezTo>
                <a:cubicBezTo>
                  <a:pt x="280" y="955"/>
                  <a:pt x="278" y="952"/>
                  <a:pt x="276" y="949"/>
                </a:cubicBezTo>
                <a:cubicBezTo>
                  <a:pt x="274" y="946"/>
                  <a:pt x="273" y="944"/>
                  <a:pt x="271" y="942"/>
                </a:cubicBezTo>
                <a:cubicBezTo>
                  <a:pt x="269" y="938"/>
                  <a:pt x="267" y="935"/>
                  <a:pt x="265" y="932"/>
                </a:cubicBezTo>
                <a:cubicBezTo>
                  <a:pt x="263" y="930"/>
                  <a:pt x="261" y="927"/>
                  <a:pt x="260" y="925"/>
                </a:cubicBezTo>
                <a:cubicBezTo>
                  <a:pt x="258" y="922"/>
                  <a:pt x="256" y="918"/>
                  <a:pt x="254" y="915"/>
                </a:cubicBezTo>
                <a:cubicBezTo>
                  <a:pt x="252" y="913"/>
                  <a:pt x="251" y="911"/>
                  <a:pt x="249" y="908"/>
                </a:cubicBezTo>
                <a:cubicBezTo>
                  <a:pt x="247" y="905"/>
                  <a:pt x="245" y="901"/>
                  <a:pt x="242" y="898"/>
                </a:cubicBezTo>
                <a:cubicBezTo>
                  <a:pt x="241" y="896"/>
                  <a:pt x="240" y="893"/>
                  <a:pt x="238" y="891"/>
                </a:cubicBezTo>
                <a:cubicBezTo>
                  <a:pt x="236" y="887"/>
                  <a:pt x="233" y="882"/>
                  <a:pt x="230" y="878"/>
                </a:cubicBezTo>
                <a:cubicBezTo>
                  <a:pt x="229" y="877"/>
                  <a:pt x="229" y="876"/>
                  <a:pt x="228" y="874"/>
                </a:cubicBezTo>
                <a:cubicBezTo>
                  <a:pt x="224" y="869"/>
                  <a:pt x="221" y="863"/>
                  <a:pt x="218" y="857"/>
                </a:cubicBezTo>
                <a:cubicBezTo>
                  <a:pt x="217" y="856"/>
                  <a:pt x="216" y="854"/>
                  <a:pt x="215" y="853"/>
                </a:cubicBezTo>
                <a:cubicBezTo>
                  <a:pt x="213" y="848"/>
                  <a:pt x="210" y="844"/>
                  <a:pt x="208" y="840"/>
                </a:cubicBezTo>
                <a:cubicBezTo>
                  <a:pt x="207" y="838"/>
                  <a:pt x="205" y="836"/>
                  <a:pt x="204" y="834"/>
                </a:cubicBezTo>
                <a:cubicBezTo>
                  <a:pt x="202" y="830"/>
                  <a:pt x="200" y="826"/>
                  <a:pt x="198" y="822"/>
                </a:cubicBezTo>
                <a:cubicBezTo>
                  <a:pt x="197" y="820"/>
                  <a:pt x="196" y="818"/>
                  <a:pt x="194" y="816"/>
                </a:cubicBezTo>
                <a:cubicBezTo>
                  <a:pt x="193" y="813"/>
                  <a:pt x="191" y="810"/>
                  <a:pt x="189" y="806"/>
                </a:cubicBezTo>
                <a:cubicBezTo>
                  <a:pt x="206" y="776"/>
                  <a:pt x="223" y="746"/>
                  <a:pt x="242" y="717"/>
                </a:cubicBezTo>
                <a:close/>
                <a:moveTo>
                  <a:pt x="183" y="819"/>
                </a:moveTo>
                <a:cubicBezTo>
                  <a:pt x="183" y="821"/>
                  <a:pt x="184" y="822"/>
                  <a:pt x="185" y="823"/>
                </a:cubicBezTo>
                <a:cubicBezTo>
                  <a:pt x="186" y="826"/>
                  <a:pt x="188" y="829"/>
                  <a:pt x="189" y="832"/>
                </a:cubicBezTo>
                <a:cubicBezTo>
                  <a:pt x="191" y="835"/>
                  <a:pt x="193" y="838"/>
                  <a:pt x="195" y="841"/>
                </a:cubicBezTo>
                <a:cubicBezTo>
                  <a:pt x="196" y="844"/>
                  <a:pt x="198" y="846"/>
                  <a:pt x="199" y="849"/>
                </a:cubicBezTo>
                <a:cubicBezTo>
                  <a:pt x="201" y="852"/>
                  <a:pt x="203" y="855"/>
                  <a:pt x="205" y="858"/>
                </a:cubicBezTo>
                <a:cubicBezTo>
                  <a:pt x="206" y="861"/>
                  <a:pt x="208" y="864"/>
                  <a:pt x="209" y="867"/>
                </a:cubicBezTo>
                <a:cubicBezTo>
                  <a:pt x="211" y="870"/>
                  <a:pt x="213" y="873"/>
                  <a:pt x="215" y="876"/>
                </a:cubicBezTo>
                <a:cubicBezTo>
                  <a:pt x="216" y="878"/>
                  <a:pt x="218" y="881"/>
                  <a:pt x="220" y="884"/>
                </a:cubicBezTo>
                <a:cubicBezTo>
                  <a:pt x="222" y="887"/>
                  <a:pt x="223" y="890"/>
                  <a:pt x="225" y="893"/>
                </a:cubicBezTo>
                <a:cubicBezTo>
                  <a:pt x="227" y="896"/>
                  <a:pt x="229" y="898"/>
                  <a:pt x="230" y="901"/>
                </a:cubicBezTo>
                <a:cubicBezTo>
                  <a:pt x="232" y="904"/>
                  <a:pt x="234" y="907"/>
                  <a:pt x="236" y="910"/>
                </a:cubicBezTo>
                <a:cubicBezTo>
                  <a:pt x="238" y="913"/>
                  <a:pt x="239" y="915"/>
                  <a:pt x="241" y="918"/>
                </a:cubicBezTo>
                <a:cubicBezTo>
                  <a:pt x="243" y="921"/>
                  <a:pt x="245" y="924"/>
                  <a:pt x="247" y="927"/>
                </a:cubicBezTo>
                <a:cubicBezTo>
                  <a:pt x="249" y="930"/>
                  <a:pt x="250" y="932"/>
                  <a:pt x="252" y="935"/>
                </a:cubicBezTo>
                <a:cubicBezTo>
                  <a:pt x="254" y="938"/>
                  <a:pt x="256" y="941"/>
                  <a:pt x="258" y="944"/>
                </a:cubicBezTo>
                <a:cubicBezTo>
                  <a:pt x="260" y="946"/>
                  <a:pt x="262" y="949"/>
                  <a:pt x="263" y="952"/>
                </a:cubicBezTo>
                <a:cubicBezTo>
                  <a:pt x="265" y="955"/>
                  <a:pt x="267" y="957"/>
                  <a:pt x="270" y="960"/>
                </a:cubicBezTo>
                <a:cubicBezTo>
                  <a:pt x="271" y="963"/>
                  <a:pt x="273" y="966"/>
                  <a:pt x="275" y="968"/>
                </a:cubicBezTo>
                <a:cubicBezTo>
                  <a:pt x="277" y="971"/>
                  <a:pt x="279" y="974"/>
                  <a:pt x="281" y="977"/>
                </a:cubicBezTo>
                <a:cubicBezTo>
                  <a:pt x="283" y="980"/>
                  <a:pt x="285" y="982"/>
                  <a:pt x="286" y="984"/>
                </a:cubicBezTo>
                <a:cubicBezTo>
                  <a:pt x="289" y="988"/>
                  <a:pt x="291" y="991"/>
                  <a:pt x="293" y="994"/>
                </a:cubicBezTo>
                <a:cubicBezTo>
                  <a:pt x="295" y="996"/>
                  <a:pt x="297" y="998"/>
                  <a:pt x="298" y="1001"/>
                </a:cubicBezTo>
                <a:cubicBezTo>
                  <a:pt x="301" y="1004"/>
                  <a:pt x="304" y="1008"/>
                  <a:pt x="307" y="1012"/>
                </a:cubicBezTo>
                <a:cubicBezTo>
                  <a:pt x="308" y="1014"/>
                  <a:pt x="309" y="1015"/>
                  <a:pt x="310" y="1017"/>
                </a:cubicBezTo>
                <a:cubicBezTo>
                  <a:pt x="314" y="1022"/>
                  <a:pt x="319" y="1027"/>
                  <a:pt x="323" y="1033"/>
                </a:cubicBezTo>
                <a:cubicBezTo>
                  <a:pt x="324" y="1034"/>
                  <a:pt x="325" y="1036"/>
                  <a:pt x="327" y="1038"/>
                </a:cubicBezTo>
                <a:cubicBezTo>
                  <a:pt x="330" y="1041"/>
                  <a:pt x="332" y="1045"/>
                  <a:pt x="335" y="1048"/>
                </a:cubicBezTo>
                <a:cubicBezTo>
                  <a:pt x="337" y="1050"/>
                  <a:pt x="339" y="1053"/>
                  <a:pt x="340" y="1055"/>
                </a:cubicBezTo>
                <a:cubicBezTo>
                  <a:pt x="343" y="1058"/>
                  <a:pt x="345" y="1061"/>
                  <a:pt x="348" y="1064"/>
                </a:cubicBezTo>
                <a:cubicBezTo>
                  <a:pt x="350" y="1066"/>
                  <a:pt x="352" y="1068"/>
                  <a:pt x="354" y="1071"/>
                </a:cubicBezTo>
                <a:cubicBezTo>
                  <a:pt x="356" y="1073"/>
                  <a:pt x="358" y="1076"/>
                  <a:pt x="360" y="1078"/>
                </a:cubicBezTo>
                <a:cubicBezTo>
                  <a:pt x="360" y="1078"/>
                  <a:pt x="360" y="1078"/>
                  <a:pt x="360" y="1078"/>
                </a:cubicBezTo>
                <a:cubicBezTo>
                  <a:pt x="360" y="1078"/>
                  <a:pt x="360" y="1078"/>
                  <a:pt x="360" y="1078"/>
                </a:cubicBezTo>
                <a:cubicBezTo>
                  <a:pt x="360" y="1079"/>
                  <a:pt x="359" y="1080"/>
                  <a:pt x="359" y="1080"/>
                </a:cubicBezTo>
                <a:cubicBezTo>
                  <a:pt x="356" y="1091"/>
                  <a:pt x="353" y="1101"/>
                  <a:pt x="350" y="1112"/>
                </a:cubicBezTo>
                <a:cubicBezTo>
                  <a:pt x="350" y="1112"/>
                  <a:pt x="350" y="1113"/>
                  <a:pt x="350" y="1113"/>
                </a:cubicBezTo>
                <a:cubicBezTo>
                  <a:pt x="347" y="1124"/>
                  <a:pt x="344" y="1134"/>
                  <a:pt x="341" y="1145"/>
                </a:cubicBezTo>
                <a:cubicBezTo>
                  <a:pt x="341" y="1146"/>
                  <a:pt x="341" y="1148"/>
                  <a:pt x="340" y="1149"/>
                </a:cubicBezTo>
                <a:cubicBezTo>
                  <a:pt x="338" y="1160"/>
                  <a:pt x="335" y="1170"/>
                  <a:pt x="333" y="1180"/>
                </a:cubicBezTo>
                <a:cubicBezTo>
                  <a:pt x="333" y="1182"/>
                  <a:pt x="332" y="1184"/>
                  <a:pt x="332" y="1185"/>
                </a:cubicBezTo>
                <a:cubicBezTo>
                  <a:pt x="330" y="1196"/>
                  <a:pt x="327" y="1206"/>
                  <a:pt x="325" y="1216"/>
                </a:cubicBezTo>
                <a:cubicBezTo>
                  <a:pt x="325" y="1217"/>
                  <a:pt x="325" y="1217"/>
                  <a:pt x="325" y="1218"/>
                </a:cubicBezTo>
                <a:cubicBezTo>
                  <a:pt x="324" y="1217"/>
                  <a:pt x="323" y="1215"/>
                  <a:pt x="322" y="1214"/>
                </a:cubicBezTo>
                <a:cubicBezTo>
                  <a:pt x="319" y="1211"/>
                  <a:pt x="317" y="1208"/>
                  <a:pt x="315" y="1205"/>
                </a:cubicBezTo>
                <a:cubicBezTo>
                  <a:pt x="313" y="1202"/>
                  <a:pt x="310" y="1199"/>
                  <a:pt x="308" y="1195"/>
                </a:cubicBezTo>
                <a:cubicBezTo>
                  <a:pt x="305" y="1192"/>
                  <a:pt x="303" y="1189"/>
                  <a:pt x="301" y="1187"/>
                </a:cubicBezTo>
                <a:cubicBezTo>
                  <a:pt x="299" y="1183"/>
                  <a:pt x="296" y="1180"/>
                  <a:pt x="294" y="1177"/>
                </a:cubicBezTo>
                <a:cubicBezTo>
                  <a:pt x="292" y="1174"/>
                  <a:pt x="290" y="1171"/>
                  <a:pt x="288" y="1168"/>
                </a:cubicBezTo>
                <a:cubicBezTo>
                  <a:pt x="285" y="1164"/>
                  <a:pt x="283" y="1161"/>
                  <a:pt x="281" y="1158"/>
                </a:cubicBezTo>
                <a:cubicBezTo>
                  <a:pt x="279" y="1155"/>
                  <a:pt x="276" y="1152"/>
                  <a:pt x="274" y="1149"/>
                </a:cubicBezTo>
                <a:cubicBezTo>
                  <a:pt x="272" y="1145"/>
                  <a:pt x="270" y="1142"/>
                  <a:pt x="268" y="1139"/>
                </a:cubicBezTo>
                <a:cubicBezTo>
                  <a:pt x="265" y="1136"/>
                  <a:pt x="263" y="1132"/>
                  <a:pt x="261" y="1129"/>
                </a:cubicBezTo>
                <a:cubicBezTo>
                  <a:pt x="259" y="1126"/>
                  <a:pt x="257" y="1123"/>
                  <a:pt x="255" y="1119"/>
                </a:cubicBezTo>
                <a:cubicBezTo>
                  <a:pt x="253" y="1116"/>
                  <a:pt x="251" y="1113"/>
                  <a:pt x="249" y="1110"/>
                </a:cubicBezTo>
                <a:cubicBezTo>
                  <a:pt x="247" y="1107"/>
                  <a:pt x="244" y="1103"/>
                  <a:pt x="242" y="1100"/>
                </a:cubicBezTo>
                <a:cubicBezTo>
                  <a:pt x="240" y="1097"/>
                  <a:pt x="238" y="1094"/>
                  <a:pt x="236" y="1090"/>
                </a:cubicBezTo>
                <a:cubicBezTo>
                  <a:pt x="234" y="1087"/>
                  <a:pt x="232" y="1083"/>
                  <a:pt x="230" y="1080"/>
                </a:cubicBezTo>
                <a:cubicBezTo>
                  <a:pt x="228" y="1077"/>
                  <a:pt x="226" y="1074"/>
                  <a:pt x="224" y="1071"/>
                </a:cubicBezTo>
                <a:cubicBezTo>
                  <a:pt x="222" y="1067"/>
                  <a:pt x="220" y="1064"/>
                  <a:pt x="218" y="1060"/>
                </a:cubicBezTo>
                <a:cubicBezTo>
                  <a:pt x="216" y="1057"/>
                  <a:pt x="214" y="1054"/>
                  <a:pt x="213" y="1051"/>
                </a:cubicBezTo>
                <a:cubicBezTo>
                  <a:pt x="211" y="1047"/>
                  <a:pt x="208" y="1043"/>
                  <a:pt x="206" y="1040"/>
                </a:cubicBezTo>
                <a:cubicBezTo>
                  <a:pt x="205" y="1037"/>
                  <a:pt x="203" y="1034"/>
                  <a:pt x="201" y="1031"/>
                </a:cubicBezTo>
                <a:cubicBezTo>
                  <a:pt x="199" y="1027"/>
                  <a:pt x="197" y="1023"/>
                  <a:pt x="195" y="1019"/>
                </a:cubicBezTo>
                <a:cubicBezTo>
                  <a:pt x="193" y="1016"/>
                  <a:pt x="192" y="1013"/>
                  <a:pt x="190" y="1010"/>
                </a:cubicBezTo>
                <a:cubicBezTo>
                  <a:pt x="188" y="1006"/>
                  <a:pt x="186" y="1002"/>
                  <a:pt x="184" y="998"/>
                </a:cubicBezTo>
                <a:cubicBezTo>
                  <a:pt x="182" y="995"/>
                  <a:pt x="181" y="993"/>
                  <a:pt x="179" y="990"/>
                </a:cubicBezTo>
                <a:cubicBezTo>
                  <a:pt x="177" y="985"/>
                  <a:pt x="174" y="980"/>
                  <a:pt x="172" y="975"/>
                </a:cubicBezTo>
                <a:cubicBezTo>
                  <a:pt x="171" y="973"/>
                  <a:pt x="170" y="971"/>
                  <a:pt x="169" y="969"/>
                </a:cubicBezTo>
                <a:cubicBezTo>
                  <a:pt x="165" y="962"/>
                  <a:pt x="162" y="955"/>
                  <a:pt x="159" y="948"/>
                </a:cubicBezTo>
                <a:cubicBezTo>
                  <a:pt x="158" y="946"/>
                  <a:pt x="157" y="944"/>
                  <a:pt x="155" y="941"/>
                </a:cubicBezTo>
                <a:cubicBezTo>
                  <a:pt x="153" y="937"/>
                  <a:pt x="151" y="932"/>
                  <a:pt x="149" y="928"/>
                </a:cubicBezTo>
                <a:cubicBezTo>
                  <a:pt x="148" y="925"/>
                  <a:pt x="146" y="922"/>
                  <a:pt x="145" y="919"/>
                </a:cubicBezTo>
                <a:cubicBezTo>
                  <a:pt x="143" y="915"/>
                  <a:pt x="142" y="911"/>
                  <a:pt x="140" y="908"/>
                </a:cubicBezTo>
                <a:cubicBezTo>
                  <a:pt x="153" y="878"/>
                  <a:pt x="167" y="848"/>
                  <a:pt x="183" y="819"/>
                </a:cubicBezTo>
                <a:close/>
                <a:moveTo>
                  <a:pt x="133" y="923"/>
                </a:moveTo>
                <a:cubicBezTo>
                  <a:pt x="134" y="924"/>
                  <a:pt x="135" y="926"/>
                  <a:pt x="136" y="927"/>
                </a:cubicBezTo>
                <a:cubicBezTo>
                  <a:pt x="137" y="931"/>
                  <a:pt x="139" y="934"/>
                  <a:pt x="140" y="937"/>
                </a:cubicBezTo>
                <a:cubicBezTo>
                  <a:pt x="142" y="941"/>
                  <a:pt x="144" y="945"/>
                  <a:pt x="145" y="948"/>
                </a:cubicBezTo>
                <a:cubicBezTo>
                  <a:pt x="147" y="952"/>
                  <a:pt x="149" y="955"/>
                  <a:pt x="150" y="958"/>
                </a:cubicBezTo>
                <a:cubicBezTo>
                  <a:pt x="152" y="962"/>
                  <a:pt x="154" y="966"/>
                  <a:pt x="156" y="969"/>
                </a:cubicBezTo>
                <a:cubicBezTo>
                  <a:pt x="157" y="973"/>
                  <a:pt x="159" y="976"/>
                  <a:pt x="161" y="979"/>
                </a:cubicBezTo>
                <a:cubicBezTo>
                  <a:pt x="162" y="983"/>
                  <a:pt x="164" y="987"/>
                  <a:pt x="166" y="990"/>
                </a:cubicBezTo>
                <a:cubicBezTo>
                  <a:pt x="168" y="994"/>
                  <a:pt x="169" y="997"/>
                  <a:pt x="171" y="1000"/>
                </a:cubicBezTo>
                <a:cubicBezTo>
                  <a:pt x="173" y="1004"/>
                  <a:pt x="175" y="1007"/>
                  <a:pt x="177" y="1011"/>
                </a:cubicBezTo>
                <a:cubicBezTo>
                  <a:pt x="179" y="1014"/>
                  <a:pt x="180" y="1017"/>
                  <a:pt x="182" y="1021"/>
                </a:cubicBezTo>
                <a:cubicBezTo>
                  <a:pt x="184" y="1024"/>
                  <a:pt x="186" y="1028"/>
                  <a:pt x="188" y="1032"/>
                </a:cubicBezTo>
                <a:cubicBezTo>
                  <a:pt x="190" y="1035"/>
                  <a:pt x="192" y="1038"/>
                  <a:pt x="193" y="1041"/>
                </a:cubicBezTo>
                <a:cubicBezTo>
                  <a:pt x="195" y="1045"/>
                  <a:pt x="197" y="1048"/>
                  <a:pt x="200" y="1052"/>
                </a:cubicBezTo>
                <a:cubicBezTo>
                  <a:pt x="201" y="1055"/>
                  <a:pt x="203" y="1058"/>
                  <a:pt x="205" y="1061"/>
                </a:cubicBezTo>
                <a:cubicBezTo>
                  <a:pt x="207" y="1065"/>
                  <a:pt x="209" y="1069"/>
                  <a:pt x="211" y="1072"/>
                </a:cubicBezTo>
                <a:cubicBezTo>
                  <a:pt x="213" y="1075"/>
                  <a:pt x="215" y="1078"/>
                  <a:pt x="217" y="1081"/>
                </a:cubicBezTo>
                <a:cubicBezTo>
                  <a:pt x="219" y="1085"/>
                  <a:pt x="221" y="1089"/>
                  <a:pt x="224" y="1092"/>
                </a:cubicBezTo>
                <a:cubicBezTo>
                  <a:pt x="225" y="1095"/>
                  <a:pt x="227" y="1098"/>
                  <a:pt x="229" y="1101"/>
                </a:cubicBezTo>
                <a:cubicBezTo>
                  <a:pt x="231" y="1105"/>
                  <a:pt x="234" y="1109"/>
                  <a:pt x="236" y="1112"/>
                </a:cubicBezTo>
                <a:cubicBezTo>
                  <a:pt x="238" y="1115"/>
                  <a:pt x="240" y="1118"/>
                  <a:pt x="241" y="1121"/>
                </a:cubicBezTo>
                <a:cubicBezTo>
                  <a:pt x="244" y="1125"/>
                  <a:pt x="247" y="1129"/>
                  <a:pt x="249" y="1133"/>
                </a:cubicBezTo>
                <a:cubicBezTo>
                  <a:pt x="251" y="1135"/>
                  <a:pt x="253" y="1138"/>
                  <a:pt x="254" y="1140"/>
                </a:cubicBezTo>
                <a:cubicBezTo>
                  <a:pt x="257" y="1145"/>
                  <a:pt x="260" y="1149"/>
                  <a:pt x="263" y="1153"/>
                </a:cubicBezTo>
                <a:cubicBezTo>
                  <a:pt x="264" y="1155"/>
                  <a:pt x="266" y="1157"/>
                  <a:pt x="267" y="1160"/>
                </a:cubicBezTo>
                <a:cubicBezTo>
                  <a:pt x="271" y="1165"/>
                  <a:pt x="275" y="1170"/>
                  <a:pt x="278" y="1175"/>
                </a:cubicBezTo>
                <a:cubicBezTo>
                  <a:pt x="279" y="1177"/>
                  <a:pt x="280" y="1178"/>
                  <a:pt x="281" y="1179"/>
                </a:cubicBezTo>
                <a:cubicBezTo>
                  <a:pt x="285" y="1185"/>
                  <a:pt x="290" y="1192"/>
                  <a:pt x="294" y="1198"/>
                </a:cubicBezTo>
                <a:cubicBezTo>
                  <a:pt x="296" y="1200"/>
                  <a:pt x="297" y="1201"/>
                  <a:pt x="298" y="1203"/>
                </a:cubicBezTo>
                <a:cubicBezTo>
                  <a:pt x="302" y="1207"/>
                  <a:pt x="305" y="1212"/>
                  <a:pt x="308" y="1217"/>
                </a:cubicBezTo>
                <a:cubicBezTo>
                  <a:pt x="310" y="1219"/>
                  <a:pt x="312" y="1221"/>
                  <a:pt x="314" y="1223"/>
                </a:cubicBezTo>
                <a:cubicBezTo>
                  <a:pt x="317" y="1227"/>
                  <a:pt x="319" y="1230"/>
                  <a:pt x="322" y="1234"/>
                </a:cubicBezTo>
                <a:cubicBezTo>
                  <a:pt x="322" y="1234"/>
                  <a:pt x="322" y="1234"/>
                  <a:pt x="322" y="1234"/>
                </a:cubicBezTo>
                <a:cubicBezTo>
                  <a:pt x="322" y="1234"/>
                  <a:pt x="322" y="1234"/>
                  <a:pt x="322" y="1234"/>
                </a:cubicBezTo>
                <a:cubicBezTo>
                  <a:pt x="321" y="1239"/>
                  <a:pt x="320" y="1245"/>
                  <a:pt x="319" y="1250"/>
                </a:cubicBezTo>
                <a:cubicBezTo>
                  <a:pt x="319" y="1251"/>
                  <a:pt x="319" y="1252"/>
                  <a:pt x="318" y="1253"/>
                </a:cubicBezTo>
                <a:cubicBezTo>
                  <a:pt x="317" y="1260"/>
                  <a:pt x="316" y="1266"/>
                  <a:pt x="315" y="1273"/>
                </a:cubicBezTo>
                <a:cubicBezTo>
                  <a:pt x="315" y="1275"/>
                  <a:pt x="314" y="1277"/>
                  <a:pt x="314" y="1280"/>
                </a:cubicBezTo>
                <a:cubicBezTo>
                  <a:pt x="313" y="1284"/>
                  <a:pt x="313" y="1289"/>
                  <a:pt x="312" y="1294"/>
                </a:cubicBezTo>
                <a:cubicBezTo>
                  <a:pt x="312" y="1297"/>
                  <a:pt x="311" y="1299"/>
                  <a:pt x="311" y="1302"/>
                </a:cubicBezTo>
                <a:cubicBezTo>
                  <a:pt x="310" y="1306"/>
                  <a:pt x="310" y="1310"/>
                  <a:pt x="309" y="1315"/>
                </a:cubicBezTo>
                <a:cubicBezTo>
                  <a:pt x="309" y="1317"/>
                  <a:pt x="308" y="1320"/>
                  <a:pt x="308" y="1323"/>
                </a:cubicBezTo>
                <a:cubicBezTo>
                  <a:pt x="307" y="1327"/>
                  <a:pt x="307" y="1331"/>
                  <a:pt x="306" y="1335"/>
                </a:cubicBezTo>
                <a:cubicBezTo>
                  <a:pt x="306" y="1338"/>
                  <a:pt x="306" y="1341"/>
                  <a:pt x="305" y="1344"/>
                </a:cubicBezTo>
                <a:cubicBezTo>
                  <a:pt x="305" y="1348"/>
                  <a:pt x="305" y="1352"/>
                  <a:pt x="304" y="1356"/>
                </a:cubicBezTo>
                <a:cubicBezTo>
                  <a:pt x="304" y="1359"/>
                  <a:pt x="304" y="1362"/>
                  <a:pt x="303" y="1365"/>
                </a:cubicBezTo>
                <a:cubicBezTo>
                  <a:pt x="303" y="1369"/>
                  <a:pt x="303" y="1373"/>
                  <a:pt x="302" y="1377"/>
                </a:cubicBezTo>
                <a:cubicBezTo>
                  <a:pt x="302" y="1380"/>
                  <a:pt x="302" y="1383"/>
                  <a:pt x="301" y="1386"/>
                </a:cubicBezTo>
                <a:cubicBezTo>
                  <a:pt x="301" y="1387"/>
                  <a:pt x="301" y="1388"/>
                  <a:pt x="301" y="1389"/>
                </a:cubicBezTo>
                <a:cubicBezTo>
                  <a:pt x="300" y="1387"/>
                  <a:pt x="299" y="1385"/>
                  <a:pt x="298" y="1384"/>
                </a:cubicBezTo>
                <a:cubicBezTo>
                  <a:pt x="295" y="1380"/>
                  <a:pt x="292" y="1377"/>
                  <a:pt x="290" y="1373"/>
                </a:cubicBezTo>
                <a:cubicBezTo>
                  <a:pt x="287" y="1369"/>
                  <a:pt x="284" y="1365"/>
                  <a:pt x="281" y="1361"/>
                </a:cubicBezTo>
                <a:cubicBezTo>
                  <a:pt x="279" y="1358"/>
                  <a:pt x="276" y="1354"/>
                  <a:pt x="274" y="1350"/>
                </a:cubicBezTo>
                <a:cubicBezTo>
                  <a:pt x="271" y="1346"/>
                  <a:pt x="269" y="1342"/>
                  <a:pt x="266" y="1338"/>
                </a:cubicBezTo>
                <a:cubicBezTo>
                  <a:pt x="263" y="1335"/>
                  <a:pt x="261" y="1331"/>
                  <a:pt x="259" y="1327"/>
                </a:cubicBezTo>
                <a:cubicBezTo>
                  <a:pt x="256" y="1323"/>
                  <a:pt x="253" y="1319"/>
                  <a:pt x="251" y="1315"/>
                </a:cubicBezTo>
                <a:cubicBezTo>
                  <a:pt x="248" y="1312"/>
                  <a:pt x="246" y="1308"/>
                  <a:pt x="244" y="1304"/>
                </a:cubicBezTo>
                <a:cubicBezTo>
                  <a:pt x="241" y="1300"/>
                  <a:pt x="238" y="1296"/>
                  <a:pt x="236" y="1292"/>
                </a:cubicBezTo>
                <a:cubicBezTo>
                  <a:pt x="234" y="1288"/>
                  <a:pt x="231" y="1285"/>
                  <a:pt x="229" y="1281"/>
                </a:cubicBezTo>
                <a:cubicBezTo>
                  <a:pt x="227" y="1277"/>
                  <a:pt x="224" y="1273"/>
                  <a:pt x="222" y="1268"/>
                </a:cubicBezTo>
                <a:cubicBezTo>
                  <a:pt x="219" y="1265"/>
                  <a:pt x="217" y="1261"/>
                  <a:pt x="215" y="1257"/>
                </a:cubicBezTo>
                <a:cubicBezTo>
                  <a:pt x="213" y="1253"/>
                  <a:pt x="210" y="1249"/>
                  <a:pt x="208" y="1245"/>
                </a:cubicBezTo>
                <a:cubicBezTo>
                  <a:pt x="206" y="1241"/>
                  <a:pt x="203" y="1237"/>
                  <a:pt x="201" y="1233"/>
                </a:cubicBezTo>
                <a:cubicBezTo>
                  <a:pt x="199" y="1229"/>
                  <a:pt x="197" y="1225"/>
                  <a:pt x="194" y="1220"/>
                </a:cubicBezTo>
                <a:cubicBezTo>
                  <a:pt x="192" y="1217"/>
                  <a:pt x="190" y="1213"/>
                  <a:pt x="188" y="1209"/>
                </a:cubicBezTo>
                <a:cubicBezTo>
                  <a:pt x="186" y="1205"/>
                  <a:pt x="184" y="1200"/>
                  <a:pt x="181" y="1196"/>
                </a:cubicBezTo>
                <a:cubicBezTo>
                  <a:pt x="179" y="1192"/>
                  <a:pt x="177" y="1188"/>
                  <a:pt x="175" y="1185"/>
                </a:cubicBezTo>
                <a:cubicBezTo>
                  <a:pt x="173" y="1180"/>
                  <a:pt x="171" y="1176"/>
                  <a:pt x="169" y="1171"/>
                </a:cubicBezTo>
                <a:cubicBezTo>
                  <a:pt x="167" y="1168"/>
                  <a:pt x="165" y="1164"/>
                  <a:pt x="163" y="1160"/>
                </a:cubicBezTo>
                <a:cubicBezTo>
                  <a:pt x="161" y="1155"/>
                  <a:pt x="159" y="1151"/>
                  <a:pt x="157" y="1146"/>
                </a:cubicBezTo>
                <a:cubicBezTo>
                  <a:pt x="155" y="1143"/>
                  <a:pt x="153" y="1139"/>
                  <a:pt x="151" y="1135"/>
                </a:cubicBezTo>
                <a:cubicBezTo>
                  <a:pt x="149" y="1130"/>
                  <a:pt x="147" y="1126"/>
                  <a:pt x="145" y="1121"/>
                </a:cubicBezTo>
                <a:cubicBezTo>
                  <a:pt x="143" y="1117"/>
                  <a:pt x="142" y="1114"/>
                  <a:pt x="140" y="1110"/>
                </a:cubicBezTo>
                <a:cubicBezTo>
                  <a:pt x="138" y="1105"/>
                  <a:pt x="136" y="1100"/>
                  <a:pt x="133" y="1094"/>
                </a:cubicBezTo>
                <a:cubicBezTo>
                  <a:pt x="132" y="1091"/>
                  <a:pt x="130" y="1088"/>
                  <a:pt x="129" y="1085"/>
                </a:cubicBezTo>
                <a:cubicBezTo>
                  <a:pt x="126" y="1078"/>
                  <a:pt x="123" y="1071"/>
                  <a:pt x="121" y="1064"/>
                </a:cubicBezTo>
                <a:cubicBezTo>
                  <a:pt x="120" y="1062"/>
                  <a:pt x="119" y="1061"/>
                  <a:pt x="119" y="1059"/>
                </a:cubicBezTo>
                <a:cubicBezTo>
                  <a:pt x="115" y="1051"/>
                  <a:pt x="112" y="1042"/>
                  <a:pt x="109" y="1034"/>
                </a:cubicBezTo>
                <a:cubicBezTo>
                  <a:pt x="108" y="1031"/>
                  <a:pt x="106" y="1028"/>
                  <a:pt x="105" y="1024"/>
                </a:cubicBezTo>
                <a:cubicBezTo>
                  <a:pt x="103" y="1019"/>
                  <a:pt x="101" y="1014"/>
                  <a:pt x="100" y="1009"/>
                </a:cubicBezTo>
                <a:cubicBezTo>
                  <a:pt x="110" y="980"/>
                  <a:pt x="121" y="951"/>
                  <a:pt x="133" y="923"/>
                </a:cubicBezTo>
                <a:close/>
                <a:moveTo>
                  <a:pt x="93" y="1027"/>
                </a:moveTo>
                <a:cubicBezTo>
                  <a:pt x="94" y="1029"/>
                  <a:pt x="95" y="1030"/>
                  <a:pt x="95" y="1032"/>
                </a:cubicBezTo>
                <a:cubicBezTo>
                  <a:pt x="97" y="1036"/>
                  <a:pt x="98" y="1040"/>
                  <a:pt x="100" y="1044"/>
                </a:cubicBezTo>
                <a:cubicBezTo>
                  <a:pt x="102" y="1049"/>
                  <a:pt x="104" y="1054"/>
                  <a:pt x="105" y="1058"/>
                </a:cubicBezTo>
                <a:cubicBezTo>
                  <a:pt x="107" y="1062"/>
                  <a:pt x="109" y="1066"/>
                  <a:pt x="110" y="1070"/>
                </a:cubicBezTo>
                <a:cubicBezTo>
                  <a:pt x="112" y="1075"/>
                  <a:pt x="114" y="1079"/>
                  <a:pt x="116" y="1084"/>
                </a:cubicBezTo>
                <a:cubicBezTo>
                  <a:pt x="117" y="1088"/>
                  <a:pt x="119" y="1092"/>
                  <a:pt x="121" y="1096"/>
                </a:cubicBezTo>
                <a:cubicBezTo>
                  <a:pt x="123" y="1100"/>
                  <a:pt x="125" y="1105"/>
                  <a:pt x="127" y="1109"/>
                </a:cubicBezTo>
                <a:cubicBezTo>
                  <a:pt x="128" y="1113"/>
                  <a:pt x="130" y="1117"/>
                  <a:pt x="132" y="1121"/>
                </a:cubicBezTo>
                <a:cubicBezTo>
                  <a:pt x="134" y="1126"/>
                  <a:pt x="136" y="1130"/>
                  <a:pt x="138" y="1135"/>
                </a:cubicBezTo>
                <a:cubicBezTo>
                  <a:pt x="140" y="1139"/>
                  <a:pt x="142" y="1143"/>
                  <a:pt x="144" y="1147"/>
                </a:cubicBezTo>
                <a:cubicBezTo>
                  <a:pt x="146" y="1151"/>
                  <a:pt x="148" y="1155"/>
                  <a:pt x="150" y="1160"/>
                </a:cubicBezTo>
                <a:cubicBezTo>
                  <a:pt x="152" y="1164"/>
                  <a:pt x="154" y="1168"/>
                  <a:pt x="156" y="1172"/>
                </a:cubicBezTo>
                <a:cubicBezTo>
                  <a:pt x="158" y="1176"/>
                  <a:pt x="160" y="1180"/>
                  <a:pt x="162" y="1185"/>
                </a:cubicBezTo>
                <a:cubicBezTo>
                  <a:pt x="164" y="1189"/>
                  <a:pt x="166" y="1193"/>
                  <a:pt x="168" y="1196"/>
                </a:cubicBezTo>
                <a:cubicBezTo>
                  <a:pt x="170" y="1201"/>
                  <a:pt x="173" y="1205"/>
                  <a:pt x="175" y="1210"/>
                </a:cubicBezTo>
                <a:cubicBezTo>
                  <a:pt x="177" y="1213"/>
                  <a:pt x="179" y="1217"/>
                  <a:pt x="181" y="1221"/>
                </a:cubicBezTo>
                <a:cubicBezTo>
                  <a:pt x="183" y="1225"/>
                  <a:pt x="186" y="1230"/>
                  <a:pt x="188" y="1234"/>
                </a:cubicBezTo>
                <a:cubicBezTo>
                  <a:pt x="190" y="1238"/>
                  <a:pt x="192" y="1241"/>
                  <a:pt x="194" y="1245"/>
                </a:cubicBezTo>
                <a:cubicBezTo>
                  <a:pt x="197" y="1250"/>
                  <a:pt x="199" y="1254"/>
                  <a:pt x="202" y="1258"/>
                </a:cubicBezTo>
                <a:cubicBezTo>
                  <a:pt x="204" y="1262"/>
                  <a:pt x="206" y="1266"/>
                  <a:pt x="208" y="1269"/>
                </a:cubicBezTo>
                <a:cubicBezTo>
                  <a:pt x="211" y="1274"/>
                  <a:pt x="214" y="1278"/>
                  <a:pt x="216" y="1283"/>
                </a:cubicBezTo>
                <a:cubicBezTo>
                  <a:pt x="218" y="1286"/>
                  <a:pt x="220" y="1290"/>
                  <a:pt x="222" y="1293"/>
                </a:cubicBezTo>
                <a:cubicBezTo>
                  <a:pt x="225" y="1298"/>
                  <a:pt x="228" y="1302"/>
                  <a:pt x="231" y="1307"/>
                </a:cubicBezTo>
                <a:cubicBezTo>
                  <a:pt x="233" y="1310"/>
                  <a:pt x="235" y="1313"/>
                  <a:pt x="237" y="1317"/>
                </a:cubicBezTo>
                <a:cubicBezTo>
                  <a:pt x="240" y="1322"/>
                  <a:pt x="244" y="1326"/>
                  <a:pt x="247" y="1331"/>
                </a:cubicBezTo>
                <a:cubicBezTo>
                  <a:pt x="249" y="1334"/>
                  <a:pt x="250" y="1337"/>
                  <a:pt x="252" y="1340"/>
                </a:cubicBezTo>
                <a:cubicBezTo>
                  <a:pt x="257" y="1346"/>
                  <a:pt x="261" y="1353"/>
                  <a:pt x="266" y="1360"/>
                </a:cubicBezTo>
                <a:cubicBezTo>
                  <a:pt x="267" y="1361"/>
                  <a:pt x="267" y="1362"/>
                  <a:pt x="268" y="1363"/>
                </a:cubicBezTo>
                <a:cubicBezTo>
                  <a:pt x="273" y="1370"/>
                  <a:pt x="279" y="1378"/>
                  <a:pt x="284" y="1386"/>
                </a:cubicBezTo>
                <a:cubicBezTo>
                  <a:pt x="286" y="1388"/>
                  <a:pt x="288" y="1391"/>
                  <a:pt x="290" y="1393"/>
                </a:cubicBezTo>
                <a:cubicBezTo>
                  <a:pt x="293" y="1398"/>
                  <a:pt x="296" y="1403"/>
                  <a:pt x="300" y="1407"/>
                </a:cubicBezTo>
                <a:cubicBezTo>
                  <a:pt x="300" y="1407"/>
                  <a:pt x="300" y="1407"/>
                  <a:pt x="300" y="1407"/>
                </a:cubicBezTo>
                <a:cubicBezTo>
                  <a:pt x="300" y="1407"/>
                  <a:pt x="300" y="1407"/>
                  <a:pt x="300" y="1407"/>
                </a:cubicBezTo>
                <a:cubicBezTo>
                  <a:pt x="299" y="1412"/>
                  <a:pt x="299" y="1416"/>
                  <a:pt x="299" y="1421"/>
                </a:cubicBezTo>
                <a:cubicBezTo>
                  <a:pt x="299" y="1425"/>
                  <a:pt x="298" y="1429"/>
                  <a:pt x="298" y="1433"/>
                </a:cubicBezTo>
                <a:cubicBezTo>
                  <a:pt x="298" y="1439"/>
                  <a:pt x="298" y="1444"/>
                  <a:pt x="297" y="1450"/>
                </a:cubicBezTo>
                <a:cubicBezTo>
                  <a:pt x="297" y="1453"/>
                  <a:pt x="297" y="1457"/>
                  <a:pt x="297" y="1460"/>
                </a:cubicBezTo>
                <a:cubicBezTo>
                  <a:pt x="297" y="1467"/>
                  <a:pt x="297" y="1473"/>
                  <a:pt x="296" y="1479"/>
                </a:cubicBezTo>
                <a:cubicBezTo>
                  <a:pt x="296" y="1482"/>
                  <a:pt x="296" y="1485"/>
                  <a:pt x="296" y="1487"/>
                </a:cubicBezTo>
                <a:cubicBezTo>
                  <a:pt x="296" y="1497"/>
                  <a:pt x="296" y="1506"/>
                  <a:pt x="296" y="1514"/>
                </a:cubicBezTo>
                <a:cubicBezTo>
                  <a:pt x="296" y="1525"/>
                  <a:pt x="296" y="1536"/>
                  <a:pt x="296" y="1546"/>
                </a:cubicBezTo>
                <a:cubicBezTo>
                  <a:pt x="296" y="1549"/>
                  <a:pt x="296" y="1551"/>
                  <a:pt x="296" y="1554"/>
                </a:cubicBezTo>
                <a:cubicBezTo>
                  <a:pt x="297" y="1564"/>
                  <a:pt x="297" y="1575"/>
                  <a:pt x="298" y="1585"/>
                </a:cubicBezTo>
                <a:cubicBezTo>
                  <a:pt x="298" y="1586"/>
                  <a:pt x="298" y="1586"/>
                  <a:pt x="298" y="1586"/>
                </a:cubicBezTo>
                <a:cubicBezTo>
                  <a:pt x="296" y="1584"/>
                  <a:pt x="295" y="1582"/>
                  <a:pt x="293" y="1580"/>
                </a:cubicBezTo>
                <a:cubicBezTo>
                  <a:pt x="290" y="1576"/>
                  <a:pt x="287" y="1571"/>
                  <a:pt x="284" y="1567"/>
                </a:cubicBezTo>
                <a:cubicBezTo>
                  <a:pt x="280" y="1562"/>
                  <a:pt x="277" y="1557"/>
                  <a:pt x="274" y="1552"/>
                </a:cubicBezTo>
                <a:cubicBezTo>
                  <a:pt x="271" y="1548"/>
                  <a:pt x="268" y="1543"/>
                  <a:pt x="265" y="1539"/>
                </a:cubicBezTo>
                <a:cubicBezTo>
                  <a:pt x="261" y="1534"/>
                  <a:pt x="258" y="1529"/>
                  <a:pt x="255" y="1524"/>
                </a:cubicBezTo>
                <a:cubicBezTo>
                  <a:pt x="252" y="1519"/>
                  <a:pt x="249" y="1515"/>
                  <a:pt x="246" y="1510"/>
                </a:cubicBezTo>
                <a:cubicBezTo>
                  <a:pt x="243" y="1505"/>
                  <a:pt x="240" y="1500"/>
                  <a:pt x="236" y="1495"/>
                </a:cubicBezTo>
                <a:cubicBezTo>
                  <a:pt x="234" y="1491"/>
                  <a:pt x="231" y="1486"/>
                  <a:pt x="228" y="1481"/>
                </a:cubicBezTo>
                <a:cubicBezTo>
                  <a:pt x="225" y="1476"/>
                  <a:pt x="222" y="1471"/>
                  <a:pt x="219" y="1466"/>
                </a:cubicBezTo>
                <a:cubicBezTo>
                  <a:pt x="216" y="1461"/>
                  <a:pt x="213" y="1457"/>
                  <a:pt x="211" y="1452"/>
                </a:cubicBezTo>
                <a:cubicBezTo>
                  <a:pt x="208" y="1447"/>
                  <a:pt x="205" y="1442"/>
                  <a:pt x="202" y="1436"/>
                </a:cubicBezTo>
                <a:cubicBezTo>
                  <a:pt x="199" y="1432"/>
                  <a:pt x="197" y="1427"/>
                  <a:pt x="194" y="1423"/>
                </a:cubicBezTo>
                <a:cubicBezTo>
                  <a:pt x="191" y="1417"/>
                  <a:pt x="189" y="1412"/>
                  <a:pt x="186" y="1407"/>
                </a:cubicBezTo>
                <a:cubicBezTo>
                  <a:pt x="183" y="1402"/>
                  <a:pt x="181" y="1397"/>
                  <a:pt x="178" y="1393"/>
                </a:cubicBezTo>
                <a:cubicBezTo>
                  <a:pt x="176" y="1387"/>
                  <a:pt x="173" y="1382"/>
                  <a:pt x="170" y="1376"/>
                </a:cubicBezTo>
                <a:cubicBezTo>
                  <a:pt x="168" y="1372"/>
                  <a:pt x="166" y="1367"/>
                  <a:pt x="163" y="1363"/>
                </a:cubicBezTo>
                <a:cubicBezTo>
                  <a:pt x="161" y="1357"/>
                  <a:pt x="158" y="1351"/>
                  <a:pt x="155" y="1346"/>
                </a:cubicBezTo>
                <a:cubicBezTo>
                  <a:pt x="153" y="1341"/>
                  <a:pt x="151" y="1337"/>
                  <a:pt x="149" y="1332"/>
                </a:cubicBezTo>
                <a:cubicBezTo>
                  <a:pt x="146" y="1326"/>
                  <a:pt x="144" y="1320"/>
                  <a:pt x="141" y="1315"/>
                </a:cubicBezTo>
                <a:cubicBezTo>
                  <a:pt x="139" y="1310"/>
                  <a:pt x="137" y="1306"/>
                  <a:pt x="135" y="1301"/>
                </a:cubicBezTo>
                <a:cubicBezTo>
                  <a:pt x="132" y="1295"/>
                  <a:pt x="130" y="1289"/>
                  <a:pt x="127" y="1283"/>
                </a:cubicBezTo>
                <a:cubicBezTo>
                  <a:pt x="126" y="1279"/>
                  <a:pt x="124" y="1274"/>
                  <a:pt x="122" y="1270"/>
                </a:cubicBezTo>
                <a:cubicBezTo>
                  <a:pt x="119" y="1264"/>
                  <a:pt x="117" y="1257"/>
                  <a:pt x="114" y="1251"/>
                </a:cubicBezTo>
                <a:cubicBezTo>
                  <a:pt x="113" y="1247"/>
                  <a:pt x="111" y="1243"/>
                  <a:pt x="110" y="1238"/>
                </a:cubicBezTo>
                <a:cubicBezTo>
                  <a:pt x="107" y="1232"/>
                  <a:pt x="105" y="1225"/>
                  <a:pt x="102" y="1218"/>
                </a:cubicBezTo>
                <a:cubicBezTo>
                  <a:pt x="101" y="1214"/>
                  <a:pt x="99" y="1210"/>
                  <a:pt x="98" y="1206"/>
                </a:cubicBezTo>
                <a:cubicBezTo>
                  <a:pt x="95" y="1198"/>
                  <a:pt x="92" y="1190"/>
                  <a:pt x="90" y="1182"/>
                </a:cubicBezTo>
                <a:cubicBezTo>
                  <a:pt x="89" y="1180"/>
                  <a:pt x="88" y="1177"/>
                  <a:pt x="87" y="1174"/>
                </a:cubicBezTo>
                <a:cubicBezTo>
                  <a:pt x="83" y="1164"/>
                  <a:pt x="80" y="1153"/>
                  <a:pt x="77" y="1142"/>
                </a:cubicBezTo>
                <a:cubicBezTo>
                  <a:pt x="76" y="1141"/>
                  <a:pt x="76" y="1140"/>
                  <a:pt x="76" y="1139"/>
                </a:cubicBezTo>
                <a:cubicBezTo>
                  <a:pt x="73" y="1129"/>
                  <a:pt x="70" y="1120"/>
                  <a:pt x="67" y="1110"/>
                </a:cubicBezTo>
                <a:cubicBezTo>
                  <a:pt x="75" y="1082"/>
                  <a:pt x="84" y="1054"/>
                  <a:pt x="93" y="1027"/>
                </a:cubicBezTo>
                <a:close/>
                <a:moveTo>
                  <a:pt x="61" y="1132"/>
                </a:moveTo>
                <a:cubicBezTo>
                  <a:pt x="62" y="1135"/>
                  <a:pt x="63" y="1137"/>
                  <a:pt x="63" y="1139"/>
                </a:cubicBezTo>
                <a:cubicBezTo>
                  <a:pt x="65" y="1144"/>
                  <a:pt x="66" y="1149"/>
                  <a:pt x="68" y="1154"/>
                </a:cubicBezTo>
                <a:cubicBezTo>
                  <a:pt x="70" y="1160"/>
                  <a:pt x="72" y="1166"/>
                  <a:pt x="74" y="1172"/>
                </a:cubicBezTo>
                <a:cubicBezTo>
                  <a:pt x="75" y="1177"/>
                  <a:pt x="77" y="1182"/>
                  <a:pt x="79" y="1187"/>
                </a:cubicBezTo>
                <a:cubicBezTo>
                  <a:pt x="80" y="1193"/>
                  <a:pt x="82" y="1198"/>
                  <a:pt x="84" y="1204"/>
                </a:cubicBezTo>
                <a:cubicBezTo>
                  <a:pt x="86" y="1209"/>
                  <a:pt x="88" y="1214"/>
                  <a:pt x="90" y="1219"/>
                </a:cubicBezTo>
                <a:cubicBezTo>
                  <a:pt x="92" y="1225"/>
                  <a:pt x="94" y="1231"/>
                  <a:pt x="96" y="1236"/>
                </a:cubicBezTo>
                <a:cubicBezTo>
                  <a:pt x="98" y="1241"/>
                  <a:pt x="100" y="1246"/>
                  <a:pt x="102" y="1251"/>
                </a:cubicBezTo>
                <a:cubicBezTo>
                  <a:pt x="104" y="1257"/>
                  <a:pt x="106" y="1262"/>
                  <a:pt x="108" y="1268"/>
                </a:cubicBezTo>
                <a:cubicBezTo>
                  <a:pt x="110" y="1273"/>
                  <a:pt x="112" y="1278"/>
                  <a:pt x="114" y="1283"/>
                </a:cubicBezTo>
                <a:cubicBezTo>
                  <a:pt x="117" y="1288"/>
                  <a:pt x="119" y="1294"/>
                  <a:pt x="121" y="1300"/>
                </a:cubicBezTo>
                <a:cubicBezTo>
                  <a:pt x="124" y="1305"/>
                  <a:pt x="126" y="1309"/>
                  <a:pt x="128" y="1314"/>
                </a:cubicBezTo>
                <a:cubicBezTo>
                  <a:pt x="130" y="1320"/>
                  <a:pt x="133" y="1325"/>
                  <a:pt x="135" y="1331"/>
                </a:cubicBezTo>
                <a:cubicBezTo>
                  <a:pt x="137" y="1336"/>
                  <a:pt x="140" y="1340"/>
                  <a:pt x="142" y="1345"/>
                </a:cubicBezTo>
                <a:cubicBezTo>
                  <a:pt x="144" y="1351"/>
                  <a:pt x="147" y="1356"/>
                  <a:pt x="150" y="1362"/>
                </a:cubicBezTo>
                <a:cubicBezTo>
                  <a:pt x="152" y="1367"/>
                  <a:pt x="154" y="1371"/>
                  <a:pt x="156" y="1376"/>
                </a:cubicBezTo>
                <a:cubicBezTo>
                  <a:pt x="159" y="1382"/>
                  <a:pt x="162" y="1387"/>
                  <a:pt x="165" y="1393"/>
                </a:cubicBezTo>
                <a:cubicBezTo>
                  <a:pt x="167" y="1397"/>
                  <a:pt x="170" y="1402"/>
                  <a:pt x="172" y="1406"/>
                </a:cubicBezTo>
                <a:cubicBezTo>
                  <a:pt x="175" y="1412"/>
                  <a:pt x="178" y="1417"/>
                  <a:pt x="181" y="1423"/>
                </a:cubicBezTo>
                <a:cubicBezTo>
                  <a:pt x="183" y="1427"/>
                  <a:pt x="186" y="1432"/>
                  <a:pt x="188" y="1436"/>
                </a:cubicBezTo>
                <a:cubicBezTo>
                  <a:pt x="191" y="1442"/>
                  <a:pt x="194" y="1448"/>
                  <a:pt x="198" y="1453"/>
                </a:cubicBezTo>
                <a:cubicBezTo>
                  <a:pt x="200" y="1457"/>
                  <a:pt x="202" y="1462"/>
                  <a:pt x="205" y="1466"/>
                </a:cubicBezTo>
                <a:cubicBezTo>
                  <a:pt x="208" y="1472"/>
                  <a:pt x="212" y="1478"/>
                  <a:pt x="215" y="1483"/>
                </a:cubicBezTo>
                <a:cubicBezTo>
                  <a:pt x="218" y="1487"/>
                  <a:pt x="220" y="1491"/>
                  <a:pt x="222" y="1495"/>
                </a:cubicBezTo>
                <a:cubicBezTo>
                  <a:pt x="226" y="1501"/>
                  <a:pt x="230" y="1508"/>
                  <a:pt x="234" y="1514"/>
                </a:cubicBezTo>
                <a:cubicBezTo>
                  <a:pt x="236" y="1517"/>
                  <a:pt x="238" y="1521"/>
                  <a:pt x="241" y="1524"/>
                </a:cubicBezTo>
                <a:cubicBezTo>
                  <a:pt x="245" y="1531"/>
                  <a:pt x="250" y="1539"/>
                  <a:pt x="255" y="1546"/>
                </a:cubicBezTo>
                <a:cubicBezTo>
                  <a:pt x="256" y="1548"/>
                  <a:pt x="258" y="1550"/>
                  <a:pt x="259" y="1553"/>
                </a:cubicBezTo>
                <a:cubicBezTo>
                  <a:pt x="266" y="1562"/>
                  <a:pt x="272" y="1572"/>
                  <a:pt x="279" y="1581"/>
                </a:cubicBezTo>
                <a:cubicBezTo>
                  <a:pt x="279" y="1582"/>
                  <a:pt x="280" y="1582"/>
                  <a:pt x="280" y="1582"/>
                </a:cubicBezTo>
                <a:cubicBezTo>
                  <a:pt x="286" y="1591"/>
                  <a:pt x="292" y="1600"/>
                  <a:pt x="299" y="1608"/>
                </a:cubicBezTo>
                <a:cubicBezTo>
                  <a:pt x="299" y="1618"/>
                  <a:pt x="300" y="1628"/>
                  <a:pt x="301" y="1637"/>
                </a:cubicBezTo>
                <a:cubicBezTo>
                  <a:pt x="301" y="1639"/>
                  <a:pt x="301" y="1641"/>
                  <a:pt x="301" y="1643"/>
                </a:cubicBezTo>
                <a:cubicBezTo>
                  <a:pt x="302" y="1651"/>
                  <a:pt x="303" y="1659"/>
                  <a:pt x="304" y="1667"/>
                </a:cubicBezTo>
                <a:cubicBezTo>
                  <a:pt x="304" y="1671"/>
                  <a:pt x="304" y="1674"/>
                  <a:pt x="305" y="1678"/>
                </a:cubicBezTo>
                <a:cubicBezTo>
                  <a:pt x="305" y="1684"/>
                  <a:pt x="306" y="1690"/>
                  <a:pt x="307" y="1697"/>
                </a:cubicBezTo>
                <a:cubicBezTo>
                  <a:pt x="307" y="1701"/>
                  <a:pt x="308" y="1705"/>
                  <a:pt x="308" y="1709"/>
                </a:cubicBezTo>
                <a:cubicBezTo>
                  <a:pt x="309" y="1715"/>
                  <a:pt x="310" y="1721"/>
                  <a:pt x="311" y="1727"/>
                </a:cubicBezTo>
                <a:cubicBezTo>
                  <a:pt x="311" y="1731"/>
                  <a:pt x="312" y="1735"/>
                  <a:pt x="313" y="1739"/>
                </a:cubicBezTo>
                <a:cubicBezTo>
                  <a:pt x="313" y="1745"/>
                  <a:pt x="314" y="1751"/>
                  <a:pt x="315" y="1756"/>
                </a:cubicBezTo>
                <a:cubicBezTo>
                  <a:pt x="316" y="1760"/>
                  <a:pt x="317" y="1765"/>
                  <a:pt x="317" y="1769"/>
                </a:cubicBezTo>
                <a:cubicBezTo>
                  <a:pt x="318" y="1775"/>
                  <a:pt x="319" y="1780"/>
                  <a:pt x="320" y="1786"/>
                </a:cubicBezTo>
                <a:cubicBezTo>
                  <a:pt x="321" y="1790"/>
                  <a:pt x="322" y="1794"/>
                  <a:pt x="323" y="1798"/>
                </a:cubicBezTo>
                <a:cubicBezTo>
                  <a:pt x="324" y="1804"/>
                  <a:pt x="325" y="1811"/>
                  <a:pt x="326" y="1817"/>
                </a:cubicBezTo>
                <a:cubicBezTo>
                  <a:pt x="327" y="1820"/>
                  <a:pt x="328" y="1824"/>
                  <a:pt x="328" y="1827"/>
                </a:cubicBezTo>
                <a:cubicBezTo>
                  <a:pt x="329" y="1828"/>
                  <a:pt x="329" y="1829"/>
                  <a:pt x="329" y="1830"/>
                </a:cubicBezTo>
                <a:cubicBezTo>
                  <a:pt x="327" y="1827"/>
                  <a:pt x="324" y="1824"/>
                  <a:pt x="322" y="1821"/>
                </a:cubicBezTo>
                <a:cubicBezTo>
                  <a:pt x="320" y="1819"/>
                  <a:pt x="318" y="1817"/>
                  <a:pt x="317" y="1814"/>
                </a:cubicBezTo>
                <a:cubicBezTo>
                  <a:pt x="314" y="1811"/>
                  <a:pt x="311" y="1807"/>
                  <a:pt x="308" y="1803"/>
                </a:cubicBezTo>
                <a:cubicBezTo>
                  <a:pt x="307" y="1801"/>
                  <a:pt x="305" y="1799"/>
                  <a:pt x="304" y="1797"/>
                </a:cubicBezTo>
                <a:cubicBezTo>
                  <a:pt x="301" y="1793"/>
                  <a:pt x="298" y="1789"/>
                  <a:pt x="295" y="1785"/>
                </a:cubicBezTo>
                <a:cubicBezTo>
                  <a:pt x="293" y="1783"/>
                  <a:pt x="292" y="1781"/>
                  <a:pt x="291" y="1779"/>
                </a:cubicBezTo>
                <a:cubicBezTo>
                  <a:pt x="287" y="1773"/>
                  <a:pt x="283" y="1768"/>
                  <a:pt x="279" y="1762"/>
                </a:cubicBezTo>
                <a:cubicBezTo>
                  <a:pt x="279" y="1762"/>
                  <a:pt x="278" y="1761"/>
                  <a:pt x="278" y="1761"/>
                </a:cubicBezTo>
                <a:cubicBezTo>
                  <a:pt x="274" y="1755"/>
                  <a:pt x="270" y="1749"/>
                  <a:pt x="266" y="1743"/>
                </a:cubicBezTo>
                <a:cubicBezTo>
                  <a:pt x="264" y="1741"/>
                  <a:pt x="263" y="1739"/>
                  <a:pt x="262" y="1737"/>
                </a:cubicBezTo>
                <a:cubicBezTo>
                  <a:pt x="259" y="1733"/>
                  <a:pt x="256" y="1729"/>
                  <a:pt x="254" y="1724"/>
                </a:cubicBezTo>
                <a:cubicBezTo>
                  <a:pt x="252" y="1722"/>
                  <a:pt x="251" y="1719"/>
                  <a:pt x="249" y="1717"/>
                </a:cubicBezTo>
                <a:cubicBezTo>
                  <a:pt x="247" y="1713"/>
                  <a:pt x="244" y="1710"/>
                  <a:pt x="242" y="1706"/>
                </a:cubicBezTo>
                <a:cubicBezTo>
                  <a:pt x="240" y="1703"/>
                  <a:pt x="239" y="1700"/>
                  <a:pt x="237" y="1698"/>
                </a:cubicBezTo>
                <a:cubicBezTo>
                  <a:pt x="235" y="1694"/>
                  <a:pt x="232" y="1691"/>
                  <a:pt x="230" y="1687"/>
                </a:cubicBezTo>
                <a:cubicBezTo>
                  <a:pt x="229" y="1684"/>
                  <a:pt x="227" y="1682"/>
                  <a:pt x="225" y="1679"/>
                </a:cubicBezTo>
                <a:cubicBezTo>
                  <a:pt x="223" y="1675"/>
                  <a:pt x="221" y="1672"/>
                  <a:pt x="219" y="1668"/>
                </a:cubicBezTo>
                <a:cubicBezTo>
                  <a:pt x="217" y="1665"/>
                  <a:pt x="216" y="1662"/>
                  <a:pt x="214" y="1660"/>
                </a:cubicBezTo>
                <a:cubicBezTo>
                  <a:pt x="212" y="1656"/>
                  <a:pt x="210" y="1653"/>
                  <a:pt x="208" y="1649"/>
                </a:cubicBezTo>
                <a:cubicBezTo>
                  <a:pt x="206" y="1646"/>
                  <a:pt x="205" y="1643"/>
                  <a:pt x="203" y="1640"/>
                </a:cubicBezTo>
                <a:cubicBezTo>
                  <a:pt x="201" y="1637"/>
                  <a:pt x="199" y="1634"/>
                  <a:pt x="197" y="1630"/>
                </a:cubicBezTo>
                <a:cubicBezTo>
                  <a:pt x="196" y="1627"/>
                  <a:pt x="194" y="1624"/>
                  <a:pt x="192" y="1621"/>
                </a:cubicBezTo>
                <a:cubicBezTo>
                  <a:pt x="191" y="1618"/>
                  <a:pt x="189" y="1614"/>
                  <a:pt x="187" y="1611"/>
                </a:cubicBezTo>
                <a:cubicBezTo>
                  <a:pt x="185" y="1608"/>
                  <a:pt x="184" y="1605"/>
                  <a:pt x="182" y="1602"/>
                </a:cubicBezTo>
                <a:cubicBezTo>
                  <a:pt x="180" y="1598"/>
                  <a:pt x="179" y="1595"/>
                  <a:pt x="177" y="1591"/>
                </a:cubicBezTo>
                <a:cubicBezTo>
                  <a:pt x="175" y="1588"/>
                  <a:pt x="174" y="1585"/>
                  <a:pt x="172" y="1582"/>
                </a:cubicBezTo>
                <a:cubicBezTo>
                  <a:pt x="170" y="1579"/>
                  <a:pt x="169" y="1575"/>
                  <a:pt x="167" y="1572"/>
                </a:cubicBezTo>
                <a:cubicBezTo>
                  <a:pt x="165" y="1569"/>
                  <a:pt x="164" y="1565"/>
                  <a:pt x="162" y="1562"/>
                </a:cubicBezTo>
                <a:cubicBezTo>
                  <a:pt x="161" y="1559"/>
                  <a:pt x="159" y="1555"/>
                  <a:pt x="157" y="1552"/>
                </a:cubicBezTo>
                <a:cubicBezTo>
                  <a:pt x="156" y="1549"/>
                  <a:pt x="154" y="1546"/>
                  <a:pt x="153" y="1543"/>
                </a:cubicBezTo>
                <a:cubicBezTo>
                  <a:pt x="151" y="1539"/>
                  <a:pt x="150" y="1536"/>
                  <a:pt x="148" y="1532"/>
                </a:cubicBezTo>
                <a:cubicBezTo>
                  <a:pt x="147" y="1529"/>
                  <a:pt x="145" y="1526"/>
                  <a:pt x="144" y="1523"/>
                </a:cubicBezTo>
                <a:cubicBezTo>
                  <a:pt x="142" y="1519"/>
                  <a:pt x="141" y="1516"/>
                  <a:pt x="139" y="1512"/>
                </a:cubicBezTo>
                <a:cubicBezTo>
                  <a:pt x="138" y="1509"/>
                  <a:pt x="136" y="1506"/>
                  <a:pt x="135" y="1502"/>
                </a:cubicBezTo>
                <a:cubicBezTo>
                  <a:pt x="133" y="1499"/>
                  <a:pt x="132" y="1495"/>
                  <a:pt x="130" y="1492"/>
                </a:cubicBezTo>
                <a:cubicBezTo>
                  <a:pt x="129" y="1489"/>
                  <a:pt x="128" y="1485"/>
                  <a:pt x="126" y="1482"/>
                </a:cubicBezTo>
                <a:cubicBezTo>
                  <a:pt x="125" y="1479"/>
                  <a:pt x="123" y="1475"/>
                  <a:pt x="122" y="1472"/>
                </a:cubicBezTo>
                <a:cubicBezTo>
                  <a:pt x="121" y="1468"/>
                  <a:pt x="119" y="1465"/>
                  <a:pt x="118" y="1462"/>
                </a:cubicBezTo>
                <a:cubicBezTo>
                  <a:pt x="117" y="1458"/>
                  <a:pt x="115" y="1455"/>
                  <a:pt x="114" y="1451"/>
                </a:cubicBezTo>
                <a:cubicBezTo>
                  <a:pt x="113" y="1448"/>
                  <a:pt x="111" y="1445"/>
                  <a:pt x="110" y="1442"/>
                </a:cubicBezTo>
                <a:cubicBezTo>
                  <a:pt x="109" y="1438"/>
                  <a:pt x="107" y="1434"/>
                  <a:pt x="106" y="1431"/>
                </a:cubicBezTo>
                <a:cubicBezTo>
                  <a:pt x="105" y="1427"/>
                  <a:pt x="104" y="1424"/>
                  <a:pt x="103" y="1421"/>
                </a:cubicBezTo>
                <a:cubicBezTo>
                  <a:pt x="101" y="1417"/>
                  <a:pt x="100" y="1414"/>
                  <a:pt x="99" y="1410"/>
                </a:cubicBezTo>
                <a:cubicBezTo>
                  <a:pt x="97" y="1407"/>
                  <a:pt x="96" y="1404"/>
                  <a:pt x="95" y="1400"/>
                </a:cubicBezTo>
                <a:cubicBezTo>
                  <a:pt x="94" y="1397"/>
                  <a:pt x="93" y="1393"/>
                  <a:pt x="91" y="1389"/>
                </a:cubicBezTo>
                <a:cubicBezTo>
                  <a:pt x="90" y="1386"/>
                  <a:pt x="89" y="1383"/>
                  <a:pt x="88" y="1380"/>
                </a:cubicBezTo>
                <a:cubicBezTo>
                  <a:pt x="87" y="1376"/>
                  <a:pt x="86" y="1372"/>
                  <a:pt x="84" y="1368"/>
                </a:cubicBezTo>
                <a:cubicBezTo>
                  <a:pt x="83" y="1365"/>
                  <a:pt x="82" y="1362"/>
                  <a:pt x="81" y="1359"/>
                </a:cubicBezTo>
                <a:cubicBezTo>
                  <a:pt x="80" y="1355"/>
                  <a:pt x="79" y="1351"/>
                  <a:pt x="78" y="1347"/>
                </a:cubicBezTo>
                <a:cubicBezTo>
                  <a:pt x="77" y="1344"/>
                  <a:pt x="76" y="1341"/>
                  <a:pt x="75" y="1338"/>
                </a:cubicBezTo>
                <a:cubicBezTo>
                  <a:pt x="74" y="1334"/>
                  <a:pt x="73" y="1330"/>
                  <a:pt x="71" y="1326"/>
                </a:cubicBezTo>
                <a:cubicBezTo>
                  <a:pt x="71" y="1323"/>
                  <a:pt x="70" y="1320"/>
                  <a:pt x="69" y="1317"/>
                </a:cubicBezTo>
                <a:cubicBezTo>
                  <a:pt x="68" y="1313"/>
                  <a:pt x="66" y="1309"/>
                  <a:pt x="65" y="1304"/>
                </a:cubicBezTo>
                <a:cubicBezTo>
                  <a:pt x="65" y="1301"/>
                  <a:pt x="64" y="1299"/>
                  <a:pt x="63" y="1296"/>
                </a:cubicBezTo>
                <a:cubicBezTo>
                  <a:pt x="62" y="1291"/>
                  <a:pt x="61" y="1287"/>
                  <a:pt x="59" y="1282"/>
                </a:cubicBezTo>
                <a:cubicBezTo>
                  <a:pt x="59" y="1280"/>
                  <a:pt x="58" y="1277"/>
                  <a:pt x="57" y="1274"/>
                </a:cubicBezTo>
                <a:cubicBezTo>
                  <a:pt x="56" y="1269"/>
                  <a:pt x="55" y="1264"/>
                  <a:pt x="54" y="1259"/>
                </a:cubicBezTo>
                <a:cubicBezTo>
                  <a:pt x="53" y="1257"/>
                  <a:pt x="53" y="1255"/>
                  <a:pt x="52" y="1253"/>
                </a:cubicBezTo>
                <a:cubicBezTo>
                  <a:pt x="51" y="1246"/>
                  <a:pt x="49" y="1239"/>
                  <a:pt x="47" y="1232"/>
                </a:cubicBezTo>
                <a:cubicBezTo>
                  <a:pt x="47" y="1230"/>
                  <a:pt x="47" y="1228"/>
                  <a:pt x="46" y="1226"/>
                </a:cubicBezTo>
                <a:cubicBezTo>
                  <a:pt x="45" y="1221"/>
                  <a:pt x="44" y="1216"/>
                  <a:pt x="43" y="1211"/>
                </a:cubicBezTo>
                <a:cubicBezTo>
                  <a:pt x="48" y="1185"/>
                  <a:pt x="55" y="1159"/>
                  <a:pt x="61" y="1132"/>
                </a:cubicBezTo>
                <a:close/>
                <a:moveTo>
                  <a:pt x="37" y="1241"/>
                </a:moveTo>
                <a:cubicBezTo>
                  <a:pt x="38" y="1244"/>
                  <a:pt x="38" y="1247"/>
                  <a:pt x="39" y="1249"/>
                </a:cubicBezTo>
                <a:cubicBezTo>
                  <a:pt x="40" y="1253"/>
                  <a:pt x="41" y="1256"/>
                  <a:pt x="41" y="1259"/>
                </a:cubicBezTo>
                <a:cubicBezTo>
                  <a:pt x="42" y="1263"/>
                  <a:pt x="43" y="1267"/>
                  <a:pt x="44" y="1271"/>
                </a:cubicBezTo>
                <a:cubicBezTo>
                  <a:pt x="45" y="1274"/>
                  <a:pt x="46" y="1277"/>
                  <a:pt x="47" y="1280"/>
                </a:cubicBezTo>
                <a:cubicBezTo>
                  <a:pt x="48" y="1284"/>
                  <a:pt x="49" y="1289"/>
                  <a:pt x="50" y="1293"/>
                </a:cubicBezTo>
                <a:cubicBezTo>
                  <a:pt x="51" y="1296"/>
                  <a:pt x="51" y="1299"/>
                  <a:pt x="52" y="1302"/>
                </a:cubicBezTo>
                <a:cubicBezTo>
                  <a:pt x="53" y="1306"/>
                  <a:pt x="54" y="1310"/>
                  <a:pt x="56" y="1314"/>
                </a:cubicBezTo>
                <a:cubicBezTo>
                  <a:pt x="56" y="1317"/>
                  <a:pt x="57" y="1320"/>
                  <a:pt x="58" y="1323"/>
                </a:cubicBezTo>
                <a:cubicBezTo>
                  <a:pt x="59" y="1327"/>
                  <a:pt x="61" y="1332"/>
                  <a:pt x="62" y="1337"/>
                </a:cubicBezTo>
                <a:cubicBezTo>
                  <a:pt x="63" y="1339"/>
                  <a:pt x="63" y="1341"/>
                  <a:pt x="64" y="1344"/>
                </a:cubicBezTo>
                <a:cubicBezTo>
                  <a:pt x="66" y="1349"/>
                  <a:pt x="68" y="1355"/>
                  <a:pt x="69" y="1360"/>
                </a:cubicBezTo>
                <a:cubicBezTo>
                  <a:pt x="70" y="1362"/>
                  <a:pt x="70" y="1363"/>
                  <a:pt x="71" y="1365"/>
                </a:cubicBezTo>
                <a:cubicBezTo>
                  <a:pt x="75" y="1379"/>
                  <a:pt x="80" y="1393"/>
                  <a:pt x="85" y="1407"/>
                </a:cubicBezTo>
                <a:cubicBezTo>
                  <a:pt x="85" y="1408"/>
                  <a:pt x="85" y="1408"/>
                  <a:pt x="85" y="1409"/>
                </a:cubicBezTo>
                <a:cubicBezTo>
                  <a:pt x="88" y="1415"/>
                  <a:pt x="90" y="1422"/>
                  <a:pt x="92" y="1428"/>
                </a:cubicBezTo>
                <a:cubicBezTo>
                  <a:pt x="93" y="1430"/>
                  <a:pt x="94" y="1431"/>
                  <a:pt x="94" y="1433"/>
                </a:cubicBezTo>
                <a:cubicBezTo>
                  <a:pt x="96" y="1438"/>
                  <a:pt x="98" y="1443"/>
                  <a:pt x="100" y="1449"/>
                </a:cubicBezTo>
                <a:cubicBezTo>
                  <a:pt x="101" y="1451"/>
                  <a:pt x="102" y="1453"/>
                  <a:pt x="102" y="1455"/>
                </a:cubicBezTo>
                <a:cubicBezTo>
                  <a:pt x="104" y="1460"/>
                  <a:pt x="106" y="1464"/>
                  <a:pt x="108" y="1469"/>
                </a:cubicBezTo>
                <a:cubicBezTo>
                  <a:pt x="109" y="1471"/>
                  <a:pt x="110" y="1474"/>
                  <a:pt x="111" y="1476"/>
                </a:cubicBezTo>
                <a:cubicBezTo>
                  <a:pt x="113" y="1481"/>
                  <a:pt x="115" y="1485"/>
                  <a:pt x="116" y="1490"/>
                </a:cubicBezTo>
                <a:cubicBezTo>
                  <a:pt x="117" y="1492"/>
                  <a:pt x="119" y="1495"/>
                  <a:pt x="120" y="1497"/>
                </a:cubicBezTo>
                <a:cubicBezTo>
                  <a:pt x="121" y="1501"/>
                  <a:pt x="123" y="1506"/>
                  <a:pt x="125" y="1510"/>
                </a:cubicBezTo>
                <a:cubicBezTo>
                  <a:pt x="126" y="1512"/>
                  <a:pt x="127" y="1515"/>
                  <a:pt x="128" y="1518"/>
                </a:cubicBezTo>
                <a:cubicBezTo>
                  <a:pt x="130" y="1522"/>
                  <a:pt x="132" y="1526"/>
                  <a:pt x="134" y="1530"/>
                </a:cubicBezTo>
                <a:cubicBezTo>
                  <a:pt x="135" y="1533"/>
                  <a:pt x="136" y="1535"/>
                  <a:pt x="138" y="1538"/>
                </a:cubicBezTo>
                <a:cubicBezTo>
                  <a:pt x="139" y="1542"/>
                  <a:pt x="141" y="1546"/>
                  <a:pt x="143" y="1550"/>
                </a:cubicBezTo>
                <a:cubicBezTo>
                  <a:pt x="145" y="1553"/>
                  <a:pt x="146" y="1555"/>
                  <a:pt x="147" y="1558"/>
                </a:cubicBezTo>
                <a:cubicBezTo>
                  <a:pt x="149" y="1562"/>
                  <a:pt x="151" y="1566"/>
                  <a:pt x="153" y="1570"/>
                </a:cubicBezTo>
                <a:cubicBezTo>
                  <a:pt x="154" y="1573"/>
                  <a:pt x="155" y="1575"/>
                  <a:pt x="157" y="1578"/>
                </a:cubicBezTo>
                <a:cubicBezTo>
                  <a:pt x="159" y="1582"/>
                  <a:pt x="161" y="1586"/>
                  <a:pt x="163" y="1590"/>
                </a:cubicBezTo>
                <a:cubicBezTo>
                  <a:pt x="164" y="1593"/>
                  <a:pt x="165" y="1595"/>
                  <a:pt x="167" y="1598"/>
                </a:cubicBezTo>
                <a:cubicBezTo>
                  <a:pt x="169" y="1602"/>
                  <a:pt x="171" y="1606"/>
                  <a:pt x="173" y="1610"/>
                </a:cubicBezTo>
                <a:cubicBezTo>
                  <a:pt x="174" y="1612"/>
                  <a:pt x="176" y="1615"/>
                  <a:pt x="177" y="1618"/>
                </a:cubicBezTo>
                <a:cubicBezTo>
                  <a:pt x="179" y="1621"/>
                  <a:pt x="181" y="1625"/>
                  <a:pt x="183" y="1629"/>
                </a:cubicBezTo>
                <a:cubicBezTo>
                  <a:pt x="185" y="1632"/>
                  <a:pt x="186" y="1634"/>
                  <a:pt x="188" y="1637"/>
                </a:cubicBezTo>
                <a:cubicBezTo>
                  <a:pt x="190" y="1641"/>
                  <a:pt x="192" y="1645"/>
                  <a:pt x="194" y="1648"/>
                </a:cubicBezTo>
                <a:cubicBezTo>
                  <a:pt x="195" y="1651"/>
                  <a:pt x="197" y="1654"/>
                  <a:pt x="198" y="1656"/>
                </a:cubicBezTo>
                <a:cubicBezTo>
                  <a:pt x="200" y="1660"/>
                  <a:pt x="203" y="1664"/>
                  <a:pt x="205" y="1668"/>
                </a:cubicBezTo>
                <a:cubicBezTo>
                  <a:pt x="206" y="1670"/>
                  <a:pt x="208" y="1673"/>
                  <a:pt x="209" y="1676"/>
                </a:cubicBezTo>
                <a:cubicBezTo>
                  <a:pt x="212" y="1679"/>
                  <a:pt x="214" y="1683"/>
                  <a:pt x="216" y="1687"/>
                </a:cubicBezTo>
                <a:cubicBezTo>
                  <a:pt x="218" y="1689"/>
                  <a:pt x="219" y="1692"/>
                  <a:pt x="221" y="1695"/>
                </a:cubicBezTo>
                <a:cubicBezTo>
                  <a:pt x="223" y="1698"/>
                  <a:pt x="225" y="1702"/>
                  <a:pt x="228" y="1706"/>
                </a:cubicBezTo>
                <a:cubicBezTo>
                  <a:pt x="229" y="1708"/>
                  <a:pt x="231" y="1711"/>
                  <a:pt x="232" y="1713"/>
                </a:cubicBezTo>
                <a:cubicBezTo>
                  <a:pt x="235" y="1717"/>
                  <a:pt x="237" y="1721"/>
                  <a:pt x="240" y="1725"/>
                </a:cubicBezTo>
                <a:cubicBezTo>
                  <a:pt x="241" y="1727"/>
                  <a:pt x="243" y="1730"/>
                  <a:pt x="244" y="1732"/>
                </a:cubicBezTo>
                <a:cubicBezTo>
                  <a:pt x="247" y="1736"/>
                  <a:pt x="249" y="1740"/>
                  <a:pt x="252" y="1743"/>
                </a:cubicBezTo>
                <a:cubicBezTo>
                  <a:pt x="253" y="1746"/>
                  <a:pt x="255" y="1748"/>
                  <a:pt x="257" y="1751"/>
                </a:cubicBezTo>
                <a:cubicBezTo>
                  <a:pt x="259" y="1754"/>
                  <a:pt x="262" y="1758"/>
                  <a:pt x="264" y="1762"/>
                </a:cubicBezTo>
                <a:cubicBezTo>
                  <a:pt x="266" y="1764"/>
                  <a:pt x="267" y="1767"/>
                  <a:pt x="269" y="1769"/>
                </a:cubicBezTo>
                <a:cubicBezTo>
                  <a:pt x="272" y="1773"/>
                  <a:pt x="274" y="1777"/>
                  <a:pt x="277" y="1780"/>
                </a:cubicBezTo>
                <a:cubicBezTo>
                  <a:pt x="279" y="1783"/>
                  <a:pt x="280" y="1785"/>
                  <a:pt x="282" y="1787"/>
                </a:cubicBezTo>
                <a:cubicBezTo>
                  <a:pt x="285" y="1791"/>
                  <a:pt x="288" y="1795"/>
                  <a:pt x="290" y="1799"/>
                </a:cubicBezTo>
                <a:cubicBezTo>
                  <a:pt x="292" y="1801"/>
                  <a:pt x="293" y="1803"/>
                  <a:pt x="295" y="1805"/>
                </a:cubicBezTo>
                <a:cubicBezTo>
                  <a:pt x="298" y="1810"/>
                  <a:pt x="302" y="1814"/>
                  <a:pt x="305" y="1819"/>
                </a:cubicBezTo>
                <a:cubicBezTo>
                  <a:pt x="306" y="1820"/>
                  <a:pt x="307" y="1821"/>
                  <a:pt x="308" y="1823"/>
                </a:cubicBezTo>
                <a:cubicBezTo>
                  <a:pt x="312" y="1829"/>
                  <a:pt x="317" y="1834"/>
                  <a:pt x="322" y="1840"/>
                </a:cubicBezTo>
                <a:cubicBezTo>
                  <a:pt x="323" y="1842"/>
                  <a:pt x="324" y="1843"/>
                  <a:pt x="325" y="1845"/>
                </a:cubicBezTo>
                <a:cubicBezTo>
                  <a:pt x="328" y="1849"/>
                  <a:pt x="332" y="1853"/>
                  <a:pt x="335" y="1857"/>
                </a:cubicBezTo>
                <a:cubicBezTo>
                  <a:pt x="336" y="1864"/>
                  <a:pt x="338" y="1870"/>
                  <a:pt x="340" y="1877"/>
                </a:cubicBezTo>
                <a:cubicBezTo>
                  <a:pt x="340" y="1879"/>
                  <a:pt x="340" y="1880"/>
                  <a:pt x="341" y="1882"/>
                </a:cubicBezTo>
                <a:cubicBezTo>
                  <a:pt x="342" y="1887"/>
                  <a:pt x="343" y="1892"/>
                  <a:pt x="345" y="1898"/>
                </a:cubicBezTo>
                <a:cubicBezTo>
                  <a:pt x="345" y="1900"/>
                  <a:pt x="346" y="1903"/>
                  <a:pt x="347" y="1905"/>
                </a:cubicBezTo>
                <a:cubicBezTo>
                  <a:pt x="348" y="1909"/>
                  <a:pt x="349" y="1914"/>
                  <a:pt x="350" y="1918"/>
                </a:cubicBezTo>
                <a:cubicBezTo>
                  <a:pt x="351" y="1921"/>
                  <a:pt x="352" y="1924"/>
                  <a:pt x="353" y="1926"/>
                </a:cubicBezTo>
                <a:cubicBezTo>
                  <a:pt x="354" y="1931"/>
                  <a:pt x="355" y="1935"/>
                  <a:pt x="356" y="1939"/>
                </a:cubicBezTo>
                <a:cubicBezTo>
                  <a:pt x="357" y="1942"/>
                  <a:pt x="358" y="1944"/>
                  <a:pt x="359" y="1947"/>
                </a:cubicBezTo>
                <a:cubicBezTo>
                  <a:pt x="360" y="1951"/>
                  <a:pt x="361" y="1955"/>
                  <a:pt x="362" y="1959"/>
                </a:cubicBezTo>
                <a:cubicBezTo>
                  <a:pt x="363" y="1962"/>
                  <a:pt x="364" y="1965"/>
                  <a:pt x="365" y="1968"/>
                </a:cubicBezTo>
                <a:cubicBezTo>
                  <a:pt x="366" y="1972"/>
                  <a:pt x="368" y="1976"/>
                  <a:pt x="369" y="1980"/>
                </a:cubicBezTo>
                <a:cubicBezTo>
                  <a:pt x="370" y="1983"/>
                  <a:pt x="371" y="1985"/>
                  <a:pt x="372" y="1988"/>
                </a:cubicBezTo>
                <a:cubicBezTo>
                  <a:pt x="373" y="1992"/>
                  <a:pt x="374" y="1996"/>
                  <a:pt x="376" y="2001"/>
                </a:cubicBezTo>
                <a:cubicBezTo>
                  <a:pt x="377" y="2003"/>
                  <a:pt x="377" y="2006"/>
                  <a:pt x="378" y="2008"/>
                </a:cubicBezTo>
                <a:cubicBezTo>
                  <a:pt x="380" y="2013"/>
                  <a:pt x="382" y="2017"/>
                  <a:pt x="383" y="2022"/>
                </a:cubicBezTo>
                <a:cubicBezTo>
                  <a:pt x="384" y="2024"/>
                  <a:pt x="385" y="2026"/>
                  <a:pt x="385" y="2028"/>
                </a:cubicBezTo>
                <a:cubicBezTo>
                  <a:pt x="388" y="2034"/>
                  <a:pt x="390" y="2041"/>
                  <a:pt x="392" y="2047"/>
                </a:cubicBezTo>
                <a:cubicBezTo>
                  <a:pt x="392" y="2047"/>
                  <a:pt x="393" y="2048"/>
                  <a:pt x="393" y="2048"/>
                </a:cubicBezTo>
                <a:cubicBezTo>
                  <a:pt x="395" y="2055"/>
                  <a:pt x="398" y="2062"/>
                  <a:pt x="401" y="2068"/>
                </a:cubicBezTo>
                <a:cubicBezTo>
                  <a:pt x="401" y="2070"/>
                  <a:pt x="402" y="2072"/>
                  <a:pt x="402" y="2073"/>
                </a:cubicBezTo>
                <a:cubicBezTo>
                  <a:pt x="404" y="2078"/>
                  <a:pt x="406" y="2083"/>
                  <a:pt x="408" y="2088"/>
                </a:cubicBezTo>
                <a:cubicBezTo>
                  <a:pt x="409" y="2091"/>
                  <a:pt x="410" y="2093"/>
                  <a:pt x="411" y="2095"/>
                </a:cubicBezTo>
                <a:cubicBezTo>
                  <a:pt x="413" y="2099"/>
                  <a:pt x="415" y="2104"/>
                  <a:pt x="417" y="2108"/>
                </a:cubicBezTo>
                <a:cubicBezTo>
                  <a:pt x="418" y="2110"/>
                  <a:pt x="419" y="2113"/>
                  <a:pt x="420" y="2115"/>
                </a:cubicBezTo>
                <a:cubicBezTo>
                  <a:pt x="422" y="2120"/>
                  <a:pt x="423" y="2124"/>
                  <a:pt x="425" y="2128"/>
                </a:cubicBezTo>
                <a:cubicBezTo>
                  <a:pt x="426" y="2130"/>
                  <a:pt x="428" y="2133"/>
                  <a:pt x="429" y="2135"/>
                </a:cubicBezTo>
                <a:cubicBezTo>
                  <a:pt x="430" y="2139"/>
                  <a:pt x="432" y="2143"/>
                  <a:pt x="434" y="2147"/>
                </a:cubicBezTo>
                <a:cubicBezTo>
                  <a:pt x="435" y="2150"/>
                  <a:pt x="436" y="2152"/>
                  <a:pt x="438" y="2155"/>
                </a:cubicBezTo>
                <a:cubicBezTo>
                  <a:pt x="438" y="2156"/>
                  <a:pt x="439" y="2158"/>
                  <a:pt x="440" y="2159"/>
                </a:cubicBezTo>
                <a:cubicBezTo>
                  <a:pt x="436" y="2156"/>
                  <a:pt x="433" y="2152"/>
                  <a:pt x="429" y="2148"/>
                </a:cubicBezTo>
                <a:cubicBezTo>
                  <a:pt x="426" y="2145"/>
                  <a:pt x="423" y="2142"/>
                  <a:pt x="420" y="2139"/>
                </a:cubicBezTo>
                <a:cubicBezTo>
                  <a:pt x="416" y="2134"/>
                  <a:pt x="412" y="2130"/>
                  <a:pt x="407" y="2125"/>
                </a:cubicBezTo>
                <a:cubicBezTo>
                  <a:pt x="405" y="2122"/>
                  <a:pt x="402" y="2119"/>
                  <a:pt x="399" y="2116"/>
                </a:cubicBezTo>
                <a:cubicBezTo>
                  <a:pt x="395" y="2111"/>
                  <a:pt x="390" y="2106"/>
                  <a:pt x="385" y="2100"/>
                </a:cubicBezTo>
                <a:cubicBezTo>
                  <a:pt x="383" y="2098"/>
                  <a:pt x="381" y="2096"/>
                  <a:pt x="379" y="2093"/>
                </a:cubicBezTo>
                <a:cubicBezTo>
                  <a:pt x="372" y="2086"/>
                  <a:pt x="366" y="2078"/>
                  <a:pt x="359" y="2070"/>
                </a:cubicBezTo>
                <a:cubicBezTo>
                  <a:pt x="358" y="2069"/>
                  <a:pt x="357" y="2068"/>
                  <a:pt x="356" y="2066"/>
                </a:cubicBezTo>
                <a:cubicBezTo>
                  <a:pt x="351" y="2060"/>
                  <a:pt x="345" y="2053"/>
                  <a:pt x="340" y="2046"/>
                </a:cubicBezTo>
                <a:cubicBezTo>
                  <a:pt x="338" y="2043"/>
                  <a:pt x="335" y="2040"/>
                  <a:pt x="333" y="2038"/>
                </a:cubicBezTo>
                <a:cubicBezTo>
                  <a:pt x="329" y="2032"/>
                  <a:pt x="325" y="2027"/>
                  <a:pt x="321" y="2022"/>
                </a:cubicBezTo>
                <a:cubicBezTo>
                  <a:pt x="319" y="2019"/>
                  <a:pt x="316" y="2015"/>
                  <a:pt x="314" y="2012"/>
                </a:cubicBezTo>
                <a:cubicBezTo>
                  <a:pt x="310" y="2007"/>
                  <a:pt x="306" y="2002"/>
                  <a:pt x="303" y="1998"/>
                </a:cubicBezTo>
                <a:cubicBezTo>
                  <a:pt x="300" y="1994"/>
                  <a:pt x="298" y="1990"/>
                  <a:pt x="295" y="1987"/>
                </a:cubicBezTo>
                <a:cubicBezTo>
                  <a:pt x="292" y="1982"/>
                  <a:pt x="288" y="1977"/>
                  <a:pt x="285" y="1973"/>
                </a:cubicBezTo>
                <a:cubicBezTo>
                  <a:pt x="282" y="1969"/>
                  <a:pt x="280" y="1965"/>
                  <a:pt x="277" y="1961"/>
                </a:cubicBezTo>
                <a:cubicBezTo>
                  <a:pt x="274" y="1957"/>
                  <a:pt x="271" y="1952"/>
                  <a:pt x="268" y="1947"/>
                </a:cubicBezTo>
                <a:cubicBezTo>
                  <a:pt x="265" y="1944"/>
                  <a:pt x="263" y="1940"/>
                  <a:pt x="260" y="1936"/>
                </a:cubicBezTo>
                <a:cubicBezTo>
                  <a:pt x="257" y="1931"/>
                  <a:pt x="254" y="1927"/>
                  <a:pt x="251" y="1922"/>
                </a:cubicBezTo>
                <a:cubicBezTo>
                  <a:pt x="248" y="1918"/>
                  <a:pt x="246" y="1914"/>
                  <a:pt x="243" y="1910"/>
                </a:cubicBezTo>
                <a:cubicBezTo>
                  <a:pt x="241" y="1905"/>
                  <a:pt x="238" y="1901"/>
                  <a:pt x="235" y="1896"/>
                </a:cubicBezTo>
                <a:cubicBezTo>
                  <a:pt x="232" y="1892"/>
                  <a:pt x="230" y="1888"/>
                  <a:pt x="227" y="1884"/>
                </a:cubicBezTo>
                <a:cubicBezTo>
                  <a:pt x="225" y="1879"/>
                  <a:pt x="222" y="1875"/>
                  <a:pt x="219" y="1870"/>
                </a:cubicBezTo>
                <a:cubicBezTo>
                  <a:pt x="217" y="1866"/>
                  <a:pt x="214" y="1862"/>
                  <a:pt x="212" y="1858"/>
                </a:cubicBezTo>
                <a:cubicBezTo>
                  <a:pt x="209" y="1853"/>
                  <a:pt x="206" y="1848"/>
                  <a:pt x="204" y="1843"/>
                </a:cubicBezTo>
                <a:cubicBezTo>
                  <a:pt x="202" y="1839"/>
                  <a:pt x="199" y="1835"/>
                  <a:pt x="197" y="1831"/>
                </a:cubicBezTo>
                <a:cubicBezTo>
                  <a:pt x="194" y="1826"/>
                  <a:pt x="192" y="1821"/>
                  <a:pt x="189" y="1817"/>
                </a:cubicBezTo>
                <a:cubicBezTo>
                  <a:pt x="187" y="1812"/>
                  <a:pt x="185" y="1808"/>
                  <a:pt x="183" y="1804"/>
                </a:cubicBezTo>
                <a:cubicBezTo>
                  <a:pt x="180" y="1799"/>
                  <a:pt x="178" y="1794"/>
                  <a:pt x="175" y="1790"/>
                </a:cubicBezTo>
                <a:cubicBezTo>
                  <a:pt x="173" y="1785"/>
                  <a:pt x="171" y="1781"/>
                  <a:pt x="169" y="1777"/>
                </a:cubicBezTo>
                <a:cubicBezTo>
                  <a:pt x="166" y="1772"/>
                  <a:pt x="164" y="1767"/>
                  <a:pt x="162" y="1762"/>
                </a:cubicBezTo>
                <a:cubicBezTo>
                  <a:pt x="159" y="1758"/>
                  <a:pt x="157" y="1754"/>
                  <a:pt x="155" y="1749"/>
                </a:cubicBezTo>
                <a:cubicBezTo>
                  <a:pt x="153" y="1744"/>
                  <a:pt x="151" y="1739"/>
                  <a:pt x="149" y="1735"/>
                </a:cubicBezTo>
                <a:cubicBezTo>
                  <a:pt x="147" y="1730"/>
                  <a:pt x="145" y="1726"/>
                  <a:pt x="143" y="1722"/>
                </a:cubicBezTo>
                <a:cubicBezTo>
                  <a:pt x="140" y="1717"/>
                  <a:pt x="138" y="1712"/>
                  <a:pt x="136" y="1707"/>
                </a:cubicBezTo>
                <a:cubicBezTo>
                  <a:pt x="134" y="1702"/>
                  <a:pt x="132" y="1698"/>
                  <a:pt x="130" y="1694"/>
                </a:cubicBezTo>
                <a:cubicBezTo>
                  <a:pt x="128" y="1689"/>
                  <a:pt x="126" y="1684"/>
                  <a:pt x="124" y="1679"/>
                </a:cubicBezTo>
                <a:cubicBezTo>
                  <a:pt x="122" y="1674"/>
                  <a:pt x="121" y="1670"/>
                  <a:pt x="119" y="1665"/>
                </a:cubicBezTo>
                <a:cubicBezTo>
                  <a:pt x="117" y="1660"/>
                  <a:pt x="115" y="1655"/>
                  <a:pt x="113" y="1650"/>
                </a:cubicBezTo>
                <a:cubicBezTo>
                  <a:pt x="111" y="1646"/>
                  <a:pt x="110" y="1641"/>
                  <a:pt x="108" y="1637"/>
                </a:cubicBezTo>
                <a:cubicBezTo>
                  <a:pt x="106" y="1632"/>
                  <a:pt x="104" y="1627"/>
                  <a:pt x="102" y="1622"/>
                </a:cubicBezTo>
                <a:cubicBezTo>
                  <a:pt x="101" y="1617"/>
                  <a:pt x="99" y="1613"/>
                  <a:pt x="97" y="1608"/>
                </a:cubicBezTo>
                <a:cubicBezTo>
                  <a:pt x="96" y="1603"/>
                  <a:pt x="94" y="1598"/>
                  <a:pt x="92" y="1593"/>
                </a:cubicBezTo>
                <a:cubicBezTo>
                  <a:pt x="91" y="1588"/>
                  <a:pt x="89" y="1584"/>
                  <a:pt x="88" y="1579"/>
                </a:cubicBezTo>
                <a:cubicBezTo>
                  <a:pt x="86" y="1574"/>
                  <a:pt x="84" y="1569"/>
                  <a:pt x="83" y="1564"/>
                </a:cubicBezTo>
                <a:cubicBezTo>
                  <a:pt x="81" y="1559"/>
                  <a:pt x="80" y="1555"/>
                  <a:pt x="78" y="1550"/>
                </a:cubicBezTo>
                <a:cubicBezTo>
                  <a:pt x="77" y="1545"/>
                  <a:pt x="75" y="1540"/>
                  <a:pt x="74" y="1535"/>
                </a:cubicBezTo>
                <a:cubicBezTo>
                  <a:pt x="72" y="1530"/>
                  <a:pt x="71" y="1526"/>
                  <a:pt x="70" y="1521"/>
                </a:cubicBezTo>
                <a:cubicBezTo>
                  <a:pt x="68" y="1516"/>
                  <a:pt x="67" y="1510"/>
                  <a:pt x="65" y="1505"/>
                </a:cubicBezTo>
                <a:cubicBezTo>
                  <a:pt x="64" y="1501"/>
                  <a:pt x="63" y="1496"/>
                  <a:pt x="61" y="1492"/>
                </a:cubicBezTo>
                <a:cubicBezTo>
                  <a:pt x="60" y="1486"/>
                  <a:pt x="59" y="1481"/>
                  <a:pt x="57" y="1475"/>
                </a:cubicBezTo>
                <a:cubicBezTo>
                  <a:pt x="56" y="1471"/>
                  <a:pt x="55" y="1466"/>
                  <a:pt x="54" y="1462"/>
                </a:cubicBezTo>
                <a:cubicBezTo>
                  <a:pt x="53" y="1456"/>
                  <a:pt x="51" y="1451"/>
                  <a:pt x="50" y="1445"/>
                </a:cubicBezTo>
                <a:cubicBezTo>
                  <a:pt x="49" y="1441"/>
                  <a:pt x="48" y="1437"/>
                  <a:pt x="47" y="1432"/>
                </a:cubicBezTo>
                <a:cubicBezTo>
                  <a:pt x="46" y="1426"/>
                  <a:pt x="45" y="1421"/>
                  <a:pt x="44" y="1415"/>
                </a:cubicBezTo>
                <a:cubicBezTo>
                  <a:pt x="43" y="1411"/>
                  <a:pt x="42" y="1407"/>
                  <a:pt x="41" y="1402"/>
                </a:cubicBezTo>
                <a:cubicBezTo>
                  <a:pt x="40" y="1396"/>
                  <a:pt x="39" y="1390"/>
                  <a:pt x="37" y="1384"/>
                </a:cubicBezTo>
                <a:cubicBezTo>
                  <a:pt x="37" y="1380"/>
                  <a:pt x="36" y="1376"/>
                  <a:pt x="35" y="1372"/>
                </a:cubicBezTo>
                <a:cubicBezTo>
                  <a:pt x="34" y="1365"/>
                  <a:pt x="33" y="1358"/>
                  <a:pt x="32" y="1350"/>
                </a:cubicBezTo>
                <a:cubicBezTo>
                  <a:pt x="31" y="1348"/>
                  <a:pt x="31" y="1345"/>
                  <a:pt x="30" y="1342"/>
                </a:cubicBezTo>
                <a:cubicBezTo>
                  <a:pt x="29" y="1332"/>
                  <a:pt x="27" y="1322"/>
                  <a:pt x="26" y="1312"/>
                </a:cubicBezTo>
                <a:cubicBezTo>
                  <a:pt x="29" y="1288"/>
                  <a:pt x="33" y="1265"/>
                  <a:pt x="37" y="1241"/>
                </a:cubicBezTo>
                <a:close/>
                <a:moveTo>
                  <a:pt x="20" y="1357"/>
                </a:moveTo>
                <a:cubicBezTo>
                  <a:pt x="21" y="1361"/>
                  <a:pt x="22" y="1364"/>
                  <a:pt x="22" y="1368"/>
                </a:cubicBezTo>
                <a:cubicBezTo>
                  <a:pt x="23" y="1372"/>
                  <a:pt x="24" y="1376"/>
                  <a:pt x="24" y="1380"/>
                </a:cubicBezTo>
                <a:cubicBezTo>
                  <a:pt x="26" y="1386"/>
                  <a:pt x="27" y="1392"/>
                  <a:pt x="28" y="1398"/>
                </a:cubicBezTo>
                <a:cubicBezTo>
                  <a:pt x="29" y="1402"/>
                  <a:pt x="29" y="1406"/>
                  <a:pt x="30" y="1410"/>
                </a:cubicBezTo>
                <a:cubicBezTo>
                  <a:pt x="31" y="1417"/>
                  <a:pt x="33" y="1423"/>
                  <a:pt x="34" y="1429"/>
                </a:cubicBezTo>
                <a:cubicBezTo>
                  <a:pt x="35" y="1433"/>
                  <a:pt x="36" y="1437"/>
                  <a:pt x="36" y="1440"/>
                </a:cubicBezTo>
                <a:cubicBezTo>
                  <a:pt x="38" y="1448"/>
                  <a:pt x="40" y="1455"/>
                  <a:pt x="42" y="1462"/>
                </a:cubicBezTo>
                <a:cubicBezTo>
                  <a:pt x="42" y="1465"/>
                  <a:pt x="43" y="1467"/>
                  <a:pt x="43" y="1470"/>
                </a:cubicBezTo>
                <a:cubicBezTo>
                  <a:pt x="46" y="1480"/>
                  <a:pt x="48" y="1490"/>
                  <a:pt x="51" y="1499"/>
                </a:cubicBezTo>
                <a:cubicBezTo>
                  <a:pt x="51" y="1501"/>
                  <a:pt x="52" y="1503"/>
                  <a:pt x="52" y="1505"/>
                </a:cubicBezTo>
                <a:cubicBezTo>
                  <a:pt x="55" y="1513"/>
                  <a:pt x="57" y="1521"/>
                  <a:pt x="59" y="1529"/>
                </a:cubicBezTo>
                <a:cubicBezTo>
                  <a:pt x="60" y="1532"/>
                  <a:pt x="61" y="1535"/>
                  <a:pt x="62" y="1539"/>
                </a:cubicBezTo>
                <a:cubicBezTo>
                  <a:pt x="64" y="1545"/>
                  <a:pt x="66" y="1551"/>
                  <a:pt x="68" y="1558"/>
                </a:cubicBezTo>
                <a:cubicBezTo>
                  <a:pt x="69" y="1562"/>
                  <a:pt x="70" y="1565"/>
                  <a:pt x="71" y="1569"/>
                </a:cubicBezTo>
                <a:cubicBezTo>
                  <a:pt x="73" y="1575"/>
                  <a:pt x="75" y="1581"/>
                  <a:pt x="77" y="1587"/>
                </a:cubicBezTo>
                <a:cubicBezTo>
                  <a:pt x="78" y="1591"/>
                  <a:pt x="80" y="1595"/>
                  <a:pt x="81" y="1599"/>
                </a:cubicBezTo>
                <a:cubicBezTo>
                  <a:pt x="83" y="1604"/>
                  <a:pt x="85" y="1610"/>
                  <a:pt x="87" y="1615"/>
                </a:cubicBezTo>
                <a:cubicBezTo>
                  <a:pt x="88" y="1620"/>
                  <a:pt x="90" y="1624"/>
                  <a:pt x="91" y="1628"/>
                </a:cubicBezTo>
                <a:cubicBezTo>
                  <a:pt x="93" y="1633"/>
                  <a:pt x="95" y="1639"/>
                  <a:pt x="97" y="1644"/>
                </a:cubicBezTo>
                <a:cubicBezTo>
                  <a:pt x="99" y="1648"/>
                  <a:pt x="100" y="1652"/>
                  <a:pt x="102" y="1656"/>
                </a:cubicBezTo>
                <a:cubicBezTo>
                  <a:pt x="104" y="1662"/>
                  <a:pt x="106" y="1667"/>
                  <a:pt x="108" y="1673"/>
                </a:cubicBezTo>
                <a:cubicBezTo>
                  <a:pt x="110" y="1677"/>
                  <a:pt x="112" y="1681"/>
                  <a:pt x="113" y="1685"/>
                </a:cubicBezTo>
                <a:cubicBezTo>
                  <a:pt x="115" y="1690"/>
                  <a:pt x="118" y="1696"/>
                  <a:pt x="120" y="1701"/>
                </a:cubicBezTo>
                <a:cubicBezTo>
                  <a:pt x="122" y="1705"/>
                  <a:pt x="123" y="1709"/>
                  <a:pt x="125" y="1713"/>
                </a:cubicBezTo>
                <a:cubicBezTo>
                  <a:pt x="128" y="1718"/>
                  <a:pt x="130" y="1724"/>
                  <a:pt x="133" y="1730"/>
                </a:cubicBezTo>
                <a:cubicBezTo>
                  <a:pt x="134" y="1733"/>
                  <a:pt x="136" y="1737"/>
                  <a:pt x="138" y="1741"/>
                </a:cubicBezTo>
                <a:cubicBezTo>
                  <a:pt x="140" y="1747"/>
                  <a:pt x="143" y="1753"/>
                  <a:pt x="146" y="1759"/>
                </a:cubicBezTo>
                <a:cubicBezTo>
                  <a:pt x="148" y="1762"/>
                  <a:pt x="149" y="1765"/>
                  <a:pt x="150" y="1768"/>
                </a:cubicBezTo>
                <a:cubicBezTo>
                  <a:pt x="155" y="1777"/>
                  <a:pt x="159" y="1786"/>
                  <a:pt x="164" y="1795"/>
                </a:cubicBezTo>
                <a:cubicBezTo>
                  <a:pt x="169" y="1805"/>
                  <a:pt x="174" y="1814"/>
                  <a:pt x="178" y="1823"/>
                </a:cubicBezTo>
                <a:cubicBezTo>
                  <a:pt x="180" y="1825"/>
                  <a:pt x="181" y="1828"/>
                  <a:pt x="182" y="1830"/>
                </a:cubicBezTo>
                <a:cubicBezTo>
                  <a:pt x="186" y="1837"/>
                  <a:pt x="190" y="1844"/>
                  <a:pt x="193" y="1850"/>
                </a:cubicBezTo>
                <a:cubicBezTo>
                  <a:pt x="195" y="1853"/>
                  <a:pt x="196" y="1855"/>
                  <a:pt x="198" y="1858"/>
                </a:cubicBezTo>
                <a:cubicBezTo>
                  <a:pt x="201" y="1864"/>
                  <a:pt x="205" y="1871"/>
                  <a:pt x="209" y="1877"/>
                </a:cubicBezTo>
                <a:cubicBezTo>
                  <a:pt x="210" y="1880"/>
                  <a:pt x="212" y="1883"/>
                  <a:pt x="214" y="1886"/>
                </a:cubicBezTo>
                <a:cubicBezTo>
                  <a:pt x="217" y="1892"/>
                  <a:pt x="221" y="1898"/>
                  <a:pt x="225" y="1904"/>
                </a:cubicBezTo>
                <a:cubicBezTo>
                  <a:pt x="227" y="1907"/>
                  <a:pt x="229" y="1910"/>
                  <a:pt x="230" y="1913"/>
                </a:cubicBezTo>
                <a:cubicBezTo>
                  <a:pt x="234" y="1918"/>
                  <a:pt x="238" y="1924"/>
                  <a:pt x="241" y="1930"/>
                </a:cubicBezTo>
                <a:cubicBezTo>
                  <a:pt x="243" y="1933"/>
                  <a:pt x="245" y="1936"/>
                  <a:pt x="247" y="1939"/>
                </a:cubicBezTo>
                <a:cubicBezTo>
                  <a:pt x="251" y="1945"/>
                  <a:pt x="255" y="1950"/>
                  <a:pt x="258" y="1956"/>
                </a:cubicBezTo>
                <a:cubicBezTo>
                  <a:pt x="260" y="1959"/>
                  <a:pt x="263" y="1962"/>
                  <a:pt x="265" y="1966"/>
                </a:cubicBezTo>
                <a:cubicBezTo>
                  <a:pt x="269" y="1971"/>
                  <a:pt x="272" y="1976"/>
                  <a:pt x="276" y="1981"/>
                </a:cubicBezTo>
                <a:cubicBezTo>
                  <a:pt x="278" y="1984"/>
                  <a:pt x="281" y="1988"/>
                  <a:pt x="283" y="1991"/>
                </a:cubicBezTo>
                <a:cubicBezTo>
                  <a:pt x="287" y="1996"/>
                  <a:pt x="290" y="2001"/>
                  <a:pt x="294" y="2006"/>
                </a:cubicBezTo>
                <a:cubicBezTo>
                  <a:pt x="296" y="2010"/>
                  <a:pt x="299" y="2013"/>
                  <a:pt x="302" y="2017"/>
                </a:cubicBezTo>
                <a:cubicBezTo>
                  <a:pt x="305" y="2021"/>
                  <a:pt x="309" y="2026"/>
                  <a:pt x="312" y="2031"/>
                </a:cubicBezTo>
                <a:cubicBezTo>
                  <a:pt x="315" y="2034"/>
                  <a:pt x="318" y="2038"/>
                  <a:pt x="321" y="2042"/>
                </a:cubicBezTo>
                <a:cubicBezTo>
                  <a:pt x="324" y="2046"/>
                  <a:pt x="328" y="2051"/>
                  <a:pt x="331" y="2055"/>
                </a:cubicBezTo>
                <a:cubicBezTo>
                  <a:pt x="334" y="2059"/>
                  <a:pt x="337" y="2062"/>
                  <a:pt x="340" y="2066"/>
                </a:cubicBezTo>
                <a:cubicBezTo>
                  <a:pt x="344" y="2070"/>
                  <a:pt x="347" y="2075"/>
                  <a:pt x="351" y="2079"/>
                </a:cubicBezTo>
                <a:cubicBezTo>
                  <a:pt x="354" y="2083"/>
                  <a:pt x="357" y="2086"/>
                  <a:pt x="360" y="2090"/>
                </a:cubicBezTo>
                <a:cubicBezTo>
                  <a:pt x="364" y="2094"/>
                  <a:pt x="367" y="2098"/>
                  <a:pt x="371" y="2103"/>
                </a:cubicBezTo>
                <a:cubicBezTo>
                  <a:pt x="374" y="2106"/>
                  <a:pt x="377" y="2110"/>
                  <a:pt x="381" y="2113"/>
                </a:cubicBezTo>
                <a:cubicBezTo>
                  <a:pt x="384" y="2118"/>
                  <a:pt x="388" y="2122"/>
                  <a:pt x="392" y="2126"/>
                </a:cubicBezTo>
                <a:cubicBezTo>
                  <a:pt x="395" y="2129"/>
                  <a:pt x="398" y="2133"/>
                  <a:pt x="401" y="2136"/>
                </a:cubicBezTo>
                <a:cubicBezTo>
                  <a:pt x="405" y="2140"/>
                  <a:pt x="409" y="2145"/>
                  <a:pt x="413" y="2149"/>
                </a:cubicBezTo>
                <a:cubicBezTo>
                  <a:pt x="416" y="2152"/>
                  <a:pt x="419" y="2155"/>
                  <a:pt x="423" y="2159"/>
                </a:cubicBezTo>
                <a:cubicBezTo>
                  <a:pt x="426" y="2163"/>
                  <a:pt x="430" y="2167"/>
                  <a:pt x="434" y="2171"/>
                </a:cubicBezTo>
                <a:cubicBezTo>
                  <a:pt x="438" y="2174"/>
                  <a:pt x="441" y="2178"/>
                  <a:pt x="444" y="2181"/>
                </a:cubicBezTo>
                <a:cubicBezTo>
                  <a:pt x="448" y="2185"/>
                  <a:pt x="452" y="2189"/>
                  <a:pt x="456" y="2193"/>
                </a:cubicBezTo>
                <a:cubicBezTo>
                  <a:pt x="461" y="2203"/>
                  <a:pt x="467" y="2213"/>
                  <a:pt x="472" y="2224"/>
                </a:cubicBezTo>
                <a:cubicBezTo>
                  <a:pt x="473" y="2227"/>
                  <a:pt x="475" y="2229"/>
                  <a:pt x="477" y="2232"/>
                </a:cubicBezTo>
                <a:cubicBezTo>
                  <a:pt x="481" y="2240"/>
                  <a:pt x="485" y="2247"/>
                  <a:pt x="489" y="2255"/>
                </a:cubicBezTo>
                <a:cubicBezTo>
                  <a:pt x="491" y="2259"/>
                  <a:pt x="493" y="2262"/>
                  <a:pt x="495" y="2266"/>
                </a:cubicBezTo>
                <a:cubicBezTo>
                  <a:pt x="499" y="2273"/>
                  <a:pt x="503" y="2279"/>
                  <a:pt x="507" y="2285"/>
                </a:cubicBezTo>
                <a:cubicBezTo>
                  <a:pt x="509" y="2289"/>
                  <a:pt x="512" y="2294"/>
                  <a:pt x="514" y="2298"/>
                </a:cubicBezTo>
                <a:cubicBezTo>
                  <a:pt x="518" y="2304"/>
                  <a:pt x="521" y="2310"/>
                  <a:pt x="525" y="2316"/>
                </a:cubicBezTo>
                <a:cubicBezTo>
                  <a:pt x="528" y="2320"/>
                  <a:pt x="530" y="2324"/>
                  <a:pt x="533" y="2328"/>
                </a:cubicBezTo>
                <a:cubicBezTo>
                  <a:pt x="537" y="2334"/>
                  <a:pt x="540" y="2340"/>
                  <a:pt x="544" y="2345"/>
                </a:cubicBezTo>
                <a:cubicBezTo>
                  <a:pt x="547" y="2350"/>
                  <a:pt x="550" y="2354"/>
                  <a:pt x="552" y="2358"/>
                </a:cubicBezTo>
                <a:cubicBezTo>
                  <a:pt x="556" y="2363"/>
                  <a:pt x="560" y="2369"/>
                  <a:pt x="564" y="2375"/>
                </a:cubicBezTo>
                <a:cubicBezTo>
                  <a:pt x="567" y="2379"/>
                  <a:pt x="569" y="2383"/>
                  <a:pt x="572" y="2387"/>
                </a:cubicBezTo>
                <a:cubicBezTo>
                  <a:pt x="576" y="2393"/>
                  <a:pt x="580" y="2398"/>
                  <a:pt x="584" y="2404"/>
                </a:cubicBezTo>
                <a:cubicBezTo>
                  <a:pt x="587" y="2408"/>
                  <a:pt x="590" y="2412"/>
                  <a:pt x="593" y="2416"/>
                </a:cubicBezTo>
                <a:cubicBezTo>
                  <a:pt x="597" y="2421"/>
                  <a:pt x="601" y="2427"/>
                  <a:pt x="606" y="2432"/>
                </a:cubicBezTo>
                <a:cubicBezTo>
                  <a:pt x="609" y="2436"/>
                  <a:pt x="611" y="2440"/>
                  <a:pt x="614" y="2444"/>
                </a:cubicBezTo>
                <a:cubicBezTo>
                  <a:pt x="619" y="2449"/>
                  <a:pt x="623" y="2455"/>
                  <a:pt x="628" y="2461"/>
                </a:cubicBezTo>
                <a:cubicBezTo>
                  <a:pt x="631" y="2464"/>
                  <a:pt x="634" y="2468"/>
                  <a:pt x="636" y="2471"/>
                </a:cubicBezTo>
                <a:cubicBezTo>
                  <a:pt x="642" y="2478"/>
                  <a:pt x="647" y="2484"/>
                  <a:pt x="652" y="2491"/>
                </a:cubicBezTo>
                <a:cubicBezTo>
                  <a:pt x="655" y="2493"/>
                  <a:pt x="657" y="2496"/>
                  <a:pt x="659" y="2498"/>
                </a:cubicBezTo>
                <a:cubicBezTo>
                  <a:pt x="666" y="2507"/>
                  <a:pt x="674" y="2516"/>
                  <a:pt x="682" y="2525"/>
                </a:cubicBezTo>
                <a:cubicBezTo>
                  <a:pt x="683" y="2525"/>
                  <a:pt x="683" y="2526"/>
                  <a:pt x="684" y="2527"/>
                </a:cubicBezTo>
                <a:cubicBezTo>
                  <a:pt x="691" y="2535"/>
                  <a:pt x="699" y="2543"/>
                  <a:pt x="706" y="2551"/>
                </a:cubicBezTo>
                <a:cubicBezTo>
                  <a:pt x="709" y="2554"/>
                  <a:pt x="711" y="2556"/>
                  <a:pt x="714" y="2559"/>
                </a:cubicBezTo>
                <a:cubicBezTo>
                  <a:pt x="719" y="2565"/>
                  <a:pt x="725" y="2571"/>
                  <a:pt x="731" y="2576"/>
                </a:cubicBezTo>
                <a:cubicBezTo>
                  <a:pt x="734" y="2579"/>
                  <a:pt x="737" y="2583"/>
                  <a:pt x="740" y="2586"/>
                </a:cubicBezTo>
                <a:cubicBezTo>
                  <a:pt x="745" y="2591"/>
                  <a:pt x="751" y="2596"/>
                  <a:pt x="756" y="2601"/>
                </a:cubicBezTo>
                <a:cubicBezTo>
                  <a:pt x="759" y="2605"/>
                  <a:pt x="763" y="2608"/>
                  <a:pt x="766" y="2611"/>
                </a:cubicBezTo>
                <a:cubicBezTo>
                  <a:pt x="770" y="2614"/>
                  <a:pt x="773" y="2618"/>
                  <a:pt x="776" y="2621"/>
                </a:cubicBezTo>
                <a:cubicBezTo>
                  <a:pt x="771" y="2618"/>
                  <a:pt x="766" y="2615"/>
                  <a:pt x="760" y="2612"/>
                </a:cubicBezTo>
                <a:cubicBezTo>
                  <a:pt x="759" y="2611"/>
                  <a:pt x="758" y="2610"/>
                  <a:pt x="756" y="2609"/>
                </a:cubicBezTo>
                <a:cubicBezTo>
                  <a:pt x="742" y="2601"/>
                  <a:pt x="729" y="2593"/>
                  <a:pt x="715" y="2584"/>
                </a:cubicBezTo>
                <a:cubicBezTo>
                  <a:pt x="714" y="2583"/>
                  <a:pt x="713" y="2583"/>
                  <a:pt x="711" y="2582"/>
                </a:cubicBezTo>
                <a:cubicBezTo>
                  <a:pt x="706" y="2578"/>
                  <a:pt x="700" y="2575"/>
                  <a:pt x="695" y="2571"/>
                </a:cubicBezTo>
                <a:cubicBezTo>
                  <a:pt x="693" y="2570"/>
                  <a:pt x="691" y="2569"/>
                  <a:pt x="689" y="2567"/>
                </a:cubicBezTo>
                <a:cubicBezTo>
                  <a:pt x="684" y="2564"/>
                  <a:pt x="680" y="2561"/>
                  <a:pt x="675" y="2558"/>
                </a:cubicBezTo>
                <a:cubicBezTo>
                  <a:pt x="673" y="2557"/>
                  <a:pt x="671" y="2555"/>
                  <a:pt x="668" y="2553"/>
                </a:cubicBezTo>
                <a:cubicBezTo>
                  <a:pt x="664" y="2550"/>
                  <a:pt x="660" y="2548"/>
                  <a:pt x="656" y="2545"/>
                </a:cubicBezTo>
                <a:cubicBezTo>
                  <a:pt x="653" y="2543"/>
                  <a:pt x="651" y="2541"/>
                  <a:pt x="648" y="2539"/>
                </a:cubicBezTo>
                <a:cubicBezTo>
                  <a:pt x="644" y="2537"/>
                  <a:pt x="640" y="2534"/>
                  <a:pt x="636" y="2531"/>
                </a:cubicBezTo>
                <a:cubicBezTo>
                  <a:pt x="634" y="2529"/>
                  <a:pt x="631" y="2527"/>
                  <a:pt x="629" y="2525"/>
                </a:cubicBezTo>
                <a:cubicBezTo>
                  <a:pt x="625" y="2522"/>
                  <a:pt x="621" y="2520"/>
                  <a:pt x="617" y="2517"/>
                </a:cubicBezTo>
                <a:cubicBezTo>
                  <a:pt x="615" y="2515"/>
                  <a:pt x="612" y="2513"/>
                  <a:pt x="610" y="2511"/>
                </a:cubicBezTo>
                <a:cubicBezTo>
                  <a:pt x="606" y="2508"/>
                  <a:pt x="602" y="2505"/>
                  <a:pt x="598" y="2502"/>
                </a:cubicBezTo>
                <a:cubicBezTo>
                  <a:pt x="596" y="2500"/>
                  <a:pt x="593" y="2498"/>
                  <a:pt x="591" y="2496"/>
                </a:cubicBezTo>
                <a:cubicBezTo>
                  <a:pt x="587" y="2493"/>
                  <a:pt x="583" y="2491"/>
                  <a:pt x="580" y="2488"/>
                </a:cubicBezTo>
                <a:cubicBezTo>
                  <a:pt x="577" y="2486"/>
                  <a:pt x="575" y="2484"/>
                  <a:pt x="572" y="2482"/>
                </a:cubicBezTo>
                <a:cubicBezTo>
                  <a:pt x="568" y="2479"/>
                  <a:pt x="565" y="2476"/>
                  <a:pt x="561" y="2473"/>
                </a:cubicBezTo>
                <a:cubicBezTo>
                  <a:pt x="559" y="2471"/>
                  <a:pt x="556" y="2468"/>
                  <a:pt x="554" y="2466"/>
                </a:cubicBezTo>
                <a:cubicBezTo>
                  <a:pt x="550" y="2463"/>
                  <a:pt x="547" y="2460"/>
                  <a:pt x="543" y="2457"/>
                </a:cubicBezTo>
                <a:cubicBezTo>
                  <a:pt x="541" y="2455"/>
                  <a:pt x="538" y="2453"/>
                  <a:pt x="536" y="2451"/>
                </a:cubicBezTo>
                <a:cubicBezTo>
                  <a:pt x="532" y="2448"/>
                  <a:pt x="529" y="2445"/>
                  <a:pt x="525" y="2442"/>
                </a:cubicBezTo>
                <a:cubicBezTo>
                  <a:pt x="523" y="2440"/>
                  <a:pt x="520" y="2438"/>
                  <a:pt x="518" y="2435"/>
                </a:cubicBezTo>
                <a:cubicBezTo>
                  <a:pt x="514" y="2432"/>
                  <a:pt x="511" y="2429"/>
                  <a:pt x="507" y="2426"/>
                </a:cubicBezTo>
                <a:cubicBezTo>
                  <a:pt x="505" y="2424"/>
                  <a:pt x="503" y="2422"/>
                  <a:pt x="500" y="2420"/>
                </a:cubicBezTo>
                <a:cubicBezTo>
                  <a:pt x="497" y="2416"/>
                  <a:pt x="494" y="2413"/>
                  <a:pt x="490" y="2410"/>
                </a:cubicBezTo>
                <a:cubicBezTo>
                  <a:pt x="488" y="2408"/>
                  <a:pt x="485" y="2406"/>
                  <a:pt x="483" y="2403"/>
                </a:cubicBezTo>
                <a:cubicBezTo>
                  <a:pt x="480" y="2400"/>
                  <a:pt x="476" y="2397"/>
                  <a:pt x="473" y="2394"/>
                </a:cubicBezTo>
                <a:cubicBezTo>
                  <a:pt x="471" y="2391"/>
                  <a:pt x="468" y="2389"/>
                  <a:pt x="466" y="2387"/>
                </a:cubicBezTo>
                <a:cubicBezTo>
                  <a:pt x="463" y="2384"/>
                  <a:pt x="459" y="2380"/>
                  <a:pt x="456" y="2377"/>
                </a:cubicBezTo>
                <a:cubicBezTo>
                  <a:pt x="454" y="2375"/>
                  <a:pt x="452" y="2373"/>
                  <a:pt x="449" y="2370"/>
                </a:cubicBezTo>
                <a:cubicBezTo>
                  <a:pt x="446" y="2367"/>
                  <a:pt x="443" y="2364"/>
                  <a:pt x="440" y="2360"/>
                </a:cubicBezTo>
                <a:cubicBezTo>
                  <a:pt x="437" y="2358"/>
                  <a:pt x="435" y="2356"/>
                  <a:pt x="433" y="2353"/>
                </a:cubicBezTo>
                <a:cubicBezTo>
                  <a:pt x="430" y="2350"/>
                  <a:pt x="426" y="2347"/>
                  <a:pt x="423" y="2343"/>
                </a:cubicBezTo>
                <a:cubicBezTo>
                  <a:pt x="421" y="2341"/>
                  <a:pt x="419" y="2339"/>
                  <a:pt x="417" y="2336"/>
                </a:cubicBezTo>
                <a:cubicBezTo>
                  <a:pt x="413" y="2333"/>
                  <a:pt x="410" y="2329"/>
                  <a:pt x="407" y="2326"/>
                </a:cubicBezTo>
                <a:cubicBezTo>
                  <a:pt x="405" y="2324"/>
                  <a:pt x="403" y="2321"/>
                  <a:pt x="401" y="2319"/>
                </a:cubicBezTo>
                <a:cubicBezTo>
                  <a:pt x="398" y="2315"/>
                  <a:pt x="394" y="2312"/>
                  <a:pt x="391" y="2308"/>
                </a:cubicBezTo>
                <a:cubicBezTo>
                  <a:pt x="389" y="2306"/>
                  <a:pt x="387" y="2304"/>
                  <a:pt x="385" y="2301"/>
                </a:cubicBezTo>
                <a:cubicBezTo>
                  <a:pt x="382" y="2298"/>
                  <a:pt x="379" y="2294"/>
                  <a:pt x="376" y="2290"/>
                </a:cubicBezTo>
                <a:cubicBezTo>
                  <a:pt x="374" y="2288"/>
                  <a:pt x="372" y="2286"/>
                  <a:pt x="370" y="2283"/>
                </a:cubicBezTo>
                <a:cubicBezTo>
                  <a:pt x="367" y="2280"/>
                  <a:pt x="364" y="2276"/>
                  <a:pt x="360" y="2272"/>
                </a:cubicBezTo>
                <a:cubicBezTo>
                  <a:pt x="359" y="2270"/>
                  <a:pt x="357" y="2268"/>
                  <a:pt x="355" y="2265"/>
                </a:cubicBezTo>
                <a:cubicBezTo>
                  <a:pt x="352" y="2262"/>
                  <a:pt x="349" y="2258"/>
                  <a:pt x="345" y="2254"/>
                </a:cubicBezTo>
                <a:cubicBezTo>
                  <a:pt x="344" y="2252"/>
                  <a:pt x="342" y="2249"/>
                  <a:pt x="340" y="2247"/>
                </a:cubicBezTo>
                <a:cubicBezTo>
                  <a:pt x="337" y="2243"/>
                  <a:pt x="334" y="2239"/>
                  <a:pt x="331" y="2235"/>
                </a:cubicBezTo>
                <a:cubicBezTo>
                  <a:pt x="329" y="2233"/>
                  <a:pt x="327" y="2231"/>
                  <a:pt x="326" y="2229"/>
                </a:cubicBezTo>
                <a:cubicBezTo>
                  <a:pt x="322" y="2224"/>
                  <a:pt x="319" y="2220"/>
                  <a:pt x="316" y="2216"/>
                </a:cubicBezTo>
                <a:cubicBezTo>
                  <a:pt x="314" y="2214"/>
                  <a:pt x="313" y="2212"/>
                  <a:pt x="311" y="2210"/>
                </a:cubicBezTo>
                <a:cubicBezTo>
                  <a:pt x="308" y="2205"/>
                  <a:pt x="305" y="2201"/>
                  <a:pt x="302" y="2197"/>
                </a:cubicBezTo>
                <a:cubicBezTo>
                  <a:pt x="300" y="2195"/>
                  <a:pt x="299" y="2193"/>
                  <a:pt x="297" y="2191"/>
                </a:cubicBezTo>
                <a:cubicBezTo>
                  <a:pt x="294" y="2186"/>
                  <a:pt x="291" y="2181"/>
                  <a:pt x="287" y="2177"/>
                </a:cubicBezTo>
                <a:cubicBezTo>
                  <a:pt x="286" y="2175"/>
                  <a:pt x="285" y="2173"/>
                  <a:pt x="284" y="2172"/>
                </a:cubicBezTo>
                <a:cubicBezTo>
                  <a:pt x="280" y="2167"/>
                  <a:pt x="277" y="2161"/>
                  <a:pt x="273" y="2156"/>
                </a:cubicBezTo>
                <a:cubicBezTo>
                  <a:pt x="272" y="2155"/>
                  <a:pt x="271" y="2154"/>
                  <a:pt x="271" y="2152"/>
                </a:cubicBezTo>
                <a:cubicBezTo>
                  <a:pt x="266" y="2146"/>
                  <a:pt x="262" y="2140"/>
                  <a:pt x="259" y="2134"/>
                </a:cubicBezTo>
                <a:cubicBezTo>
                  <a:pt x="258" y="2134"/>
                  <a:pt x="258" y="2133"/>
                  <a:pt x="258" y="2133"/>
                </a:cubicBezTo>
                <a:cubicBezTo>
                  <a:pt x="240" y="2106"/>
                  <a:pt x="224" y="2079"/>
                  <a:pt x="208" y="2052"/>
                </a:cubicBezTo>
                <a:cubicBezTo>
                  <a:pt x="208" y="2051"/>
                  <a:pt x="207" y="2049"/>
                  <a:pt x="206" y="2048"/>
                </a:cubicBezTo>
                <a:cubicBezTo>
                  <a:pt x="203" y="2043"/>
                  <a:pt x="200" y="2037"/>
                  <a:pt x="197" y="2031"/>
                </a:cubicBezTo>
                <a:cubicBezTo>
                  <a:pt x="196" y="2030"/>
                  <a:pt x="195" y="2028"/>
                  <a:pt x="194" y="2026"/>
                </a:cubicBezTo>
                <a:cubicBezTo>
                  <a:pt x="191" y="2021"/>
                  <a:pt x="188" y="2016"/>
                  <a:pt x="186" y="2011"/>
                </a:cubicBezTo>
                <a:cubicBezTo>
                  <a:pt x="185" y="2008"/>
                  <a:pt x="183" y="2006"/>
                  <a:pt x="182" y="2004"/>
                </a:cubicBezTo>
                <a:cubicBezTo>
                  <a:pt x="180" y="1999"/>
                  <a:pt x="177" y="1995"/>
                  <a:pt x="175" y="1990"/>
                </a:cubicBezTo>
                <a:cubicBezTo>
                  <a:pt x="174" y="1987"/>
                  <a:pt x="173" y="1985"/>
                  <a:pt x="171" y="1983"/>
                </a:cubicBezTo>
                <a:cubicBezTo>
                  <a:pt x="169" y="1978"/>
                  <a:pt x="167" y="1973"/>
                  <a:pt x="164" y="1969"/>
                </a:cubicBezTo>
                <a:cubicBezTo>
                  <a:pt x="163" y="1966"/>
                  <a:pt x="162" y="1964"/>
                  <a:pt x="161" y="1961"/>
                </a:cubicBezTo>
                <a:cubicBezTo>
                  <a:pt x="159" y="1957"/>
                  <a:pt x="156" y="1952"/>
                  <a:pt x="154" y="1947"/>
                </a:cubicBezTo>
                <a:cubicBezTo>
                  <a:pt x="153" y="1945"/>
                  <a:pt x="152" y="1942"/>
                  <a:pt x="151" y="1940"/>
                </a:cubicBezTo>
                <a:cubicBezTo>
                  <a:pt x="148" y="1935"/>
                  <a:pt x="146" y="1931"/>
                  <a:pt x="144" y="1926"/>
                </a:cubicBezTo>
                <a:cubicBezTo>
                  <a:pt x="143" y="1923"/>
                  <a:pt x="142" y="1921"/>
                  <a:pt x="141" y="1918"/>
                </a:cubicBezTo>
                <a:cubicBezTo>
                  <a:pt x="139" y="1913"/>
                  <a:pt x="137" y="1909"/>
                  <a:pt x="135" y="1905"/>
                </a:cubicBezTo>
                <a:cubicBezTo>
                  <a:pt x="134" y="1902"/>
                  <a:pt x="132" y="1899"/>
                  <a:pt x="131" y="1896"/>
                </a:cubicBezTo>
                <a:cubicBezTo>
                  <a:pt x="129" y="1892"/>
                  <a:pt x="128" y="1887"/>
                  <a:pt x="126" y="1883"/>
                </a:cubicBezTo>
                <a:cubicBezTo>
                  <a:pt x="125" y="1880"/>
                  <a:pt x="123" y="1877"/>
                  <a:pt x="122" y="1874"/>
                </a:cubicBezTo>
                <a:cubicBezTo>
                  <a:pt x="120" y="1870"/>
                  <a:pt x="119" y="1865"/>
                  <a:pt x="117" y="1861"/>
                </a:cubicBezTo>
                <a:cubicBezTo>
                  <a:pt x="116" y="1858"/>
                  <a:pt x="115" y="1855"/>
                  <a:pt x="113" y="1852"/>
                </a:cubicBezTo>
                <a:cubicBezTo>
                  <a:pt x="112" y="1848"/>
                  <a:pt x="110" y="1843"/>
                  <a:pt x="108" y="1839"/>
                </a:cubicBezTo>
                <a:cubicBezTo>
                  <a:pt x="107" y="1836"/>
                  <a:pt x="106" y="1833"/>
                  <a:pt x="105" y="1830"/>
                </a:cubicBezTo>
                <a:cubicBezTo>
                  <a:pt x="103" y="1826"/>
                  <a:pt x="102" y="1821"/>
                  <a:pt x="100" y="1817"/>
                </a:cubicBezTo>
                <a:cubicBezTo>
                  <a:pt x="99" y="1814"/>
                  <a:pt x="98" y="1811"/>
                  <a:pt x="97" y="1808"/>
                </a:cubicBezTo>
                <a:cubicBezTo>
                  <a:pt x="95" y="1803"/>
                  <a:pt x="94" y="1799"/>
                  <a:pt x="92" y="1795"/>
                </a:cubicBezTo>
                <a:cubicBezTo>
                  <a:pt x="91" y="1792"/>
                  <a:pt x="90" y="1789"/>
                  <a:pt x="89" y="1785"/>
                </a:cubicBezTo>
                <a:cubicBezTo>
                  <a:pt x="88" y="1781"/>
                  <a:pt x="86" y="1777"/>
                  <a:pt x="85" y="1772"/>
                </a:cubicBezTo>
                <a:cubicBezTo>
                  <a:pt x="84" y="1769"/>
                  <a:pt x="83" y="1766"/>
                  <a:pt x="82" y="1763"/>
                </a:cubicBezTo>
                <a:cubicBezTo>
                  <a:pt x="81" y="1759"/>
                  <a:pt x="79" y="1754"/>
                  <a:pt x="78" y="1750"/>
                </a:cubicBezTo>
                <a:cubicBezTo>
                  <a:pt x="77" y="1747"/>
                  <a:pt x="76" y="1744"/>
                  <a:pt x="75" y="1740"/>
                </a:cubicBezTo>
                <a:cubicBezTo>
                  <a:pt x="74" y="1736"/>
                  <a:pt x="72" y="1732"/>
                  <a:pt x="71" y="1727"/>
                </a:cubicBezTo>
                <a:cubicBezTo>
                  <a:pt x="70" y="1724"/>
                  <a:pt x="69" y="1721"/>
                  <a:pt x="68" y="1718"/>
                </a:cubicBezTo>
                <a:cubicBezTo>
                  <a:pt x="67" y="1713"/>
                  <a:pt x="66" y="1709"/>
                  <a:pt x="65" y="1704"/>
                </a:cubicBezTo>
                <a:cubicBezTo>
                  <a:pt x="64" y="1701"/>
                  <a:pt x="63" y="1698"/>
                  <a:pt x="62" y="1695"/>
                </a:cubicBezTo>
                <a:cubicBezTo>
                  <a:pt x="61" y="1690"/>
                  <a:pt x="60" y="1686"/>
                  <a:pt x="59" y="1681"/>
                </a:cubicBezTo>
                <a:cubicBezTo>
                  <a:pt x="58" y="1678"/>
                  <a:pt x="57" y="1675"/>
                  <a:pt x="56" y="1672"/>
                </a:cubicBezTo>
                <a:cubicBezTo>
                  <a:pt x="55" y="1667"/>
                  <a:pt x="54" y="1663"/>
                  <a:pt x="53" y="1658"/>
                </a:cubicBezTo>
                <a:cubicBezTo>
                  <a:pt x="52" y="1655"/>
                  <a:pt x="51" y="1652"/>
                  <a:pt x="51" y="1649"/>
                </a:cubicBezTo>
                <a:cubicBezTo>
                  <a:pt x="50" y="1644"/>
                  <a:pt x="49" y="1640"/>
                  <a:pt x="48" y="1635"/>
                </a:cubicBezTo>
                <a:cubicBezTo>
                  <a:pt x="47" y="1632"/>
                  <a:pt x="46" y="1629"/>
                  <a:pt x="45" y="1626"/>
                </a:cubicBezTo>
                <a:cubicBezTo>
                  <a:pt x="44" y="1621"/>
                  <a:pt x="44" y="1617"/>
                  <a:pt x="43" y="1612"/>
                </a:cubicBezTo>
                <a:cubicBezTo>
                  <a:pt x="42" y="1609"/>
                  <a:pt x="41" y="1606"/>
                  <a:pt x="41" y="1602"/>
                </a:cubicBezTo>
                <a:cubicBezTo>
                  <a:pt x="40" y="1598"/>
                  <a:pt x="39" y="1593"/>
                  <a:pt x="38" y="1589"/>
                </a:cubicBezTo>
                <a:cubicBezTo>
                  <a:pt x="37" y="1585"/>
                  <a:pt x="37" y="1582"/>
                  <a:pt x="36" y="1579"/>
                </a:cubicBezTo>
                <a:cubicBezTo>
                  <a:pt x="35" y="1574"/>
                  <a:pt x="35" y="1570"/>
                  <a:pt x="34" y="1565"/>
                </a:cubicBezTo>
                <a:cubicBezTo>
                  <a:pt x="33" y="1562"/>
                  <a:pt x="33" y="1559"/>
                  <a:pt x="32" y="1556"/>
                </a:cubicBezTo>
                <a:cubicBezTo>
                  <a:pt x="31" y="1551"/>
                  <a:pt x="31" y="1546"/>
                  <a:pt x="30" y="1541"/>
                </a:cubicBezTo>
                <a:cubicBezTo>
                  <a:pt x="29" y="1538"/>
                  <a:pt x="29" y="1535"/>
                  <a:pt x="28" y="1532"/>
                </a:cubicBezTo>
                <a:cubicBezTo>
                  <a:pt x="28" y="1527"/>
                  <a:pt x="27" y="1522"/>
                  <a:pt x="26" y="1517"/>
                </a:cubicBezTo>
                <a:cubicBezTo>
                  <a:pt x="26" y="1514"/>
                  <a:pt x="26" y="1511"/>
                  <a:pt x="25" y="1508"/>
                </a:cubicBezTo>
                <a:cubicBezTo>
                  <a:pt x="24" y="1503"/>
                  <a:pt x="24" y="1498"/>
                  <a:pt x="23" y="1493"/>
                </a:cubicBezTo>
                <a:cubicBezTo>
                  <a:pt x="23" y="1490"/>
                  <a:pt x="22" y="1487"/>
                  <a:pt x="22" y="1485"/>
                </a:cubicBezTo>
                <a:cubicBezTo>
                  <a:pt x="22" y="1479"/>
                  <a:pt x="21" y="1473"/>
                  <a:pt x="20" y="1467"/>
                </a:cubicBezTo>
                <a:cubicBezTo>
                  <a:pt x="20" y="1465"/>
                  <a:pt x="20" y="1463"/>
                  <a:pt x="20" y="1461"/>
                </a:cubicBezTo>
                <a:cubicBezTo>
                  <a:pt x="19" y="1453"/>
                  <a:pt x="18" y="1446"/>
                  <a:pt x="18" y="1438"/>
                </a:cubicBezTo>
                <a:cubicBezTo>
                  <a:pt x="18" y="1438"/>
                  <a:pt x="17" y="1437"/>
                  <a:pt x="17" y="1437"/>
                </a:cubicBezTo>
                <a:cubicBezTo>
                  <a:pt x="17" y="1429"/>
                  <a:pt x="16" y="1421"/>
                  <a:pt x="16" y="1413"/>
                </a:cubicBezTo>
                <a:cubicBezTo>
                  <a:pt x="17" y="1395"/>
                  <a:pt x="19" y="1376"/>
                  <a:pt x="20" y="1357"/>
                </a:cubicBezTo>
                <a:close/>
                <a:moveTo>
                  <a:pt x="1515" y="3017"/>
                </a:moveTo>
                <a:cubicBezTo>
                  <a:pt x="686" y="3017"/>
                  <a:pt x="12" y="2343"/>
                  <a:pt x="12" y="1514"/>
                </a:cubicBezTo>
                <a:cubicBezTo>
                  <a:pt x="12" y="1511"/>
                  <a:pt x="12" y="1507"/>
                  <a:pt x="12" y="1504"/>
                </a:cubicBezTo>
                <a:cubicBezTo>
                  <a:pt x="13" y="1505"/>
                  <a:pt x="13" y="1506"/>
                  <a:pt x="13" y="1508"/>
                </a:cubicBezTo>
                <a:cubicBezTo>
                  <a:pt x="13" y="1511"/>
                  <a:pt x="14" y="1514"/>
                  <a:pt x="14" y="1517"/>
                </a:cubicBezTo>
                <a:cubicBezTo>
                  <a:pt x="15" y="1522"/>
                  <a:pt x="15" y="1527"/>
                  <a:pt x="16" y="1531"/>
                </a:cubicBezTo>
                <a:cubicBezTo>
                  <a:pt x="17" y="1534"/>
                  <a:pt x="17" y="1537"/>
                  <a:pt x="18" y="1541"/>
                </a:cubicBezTo>
                <a:cubicBezTo>
                  <a:pt x="18" y="1545"/>
                  <a:pt x="19" y="1550"/>
                  <a:pt x="20" y="1554"/>
                </a:cubicBezTo>
                <a:cubicBezTo>
                  <a:pt x="20" y="1557"/>
                  <a:pt x="21" y="1561"/>
                  <a:pt x="21" y="1564"/>
                </a:cubicBezTo>
                <a:cubicBezTo>
                  <a:pt x="22" y="1568"/>
                  <a:pt x="23" y="1573"/>
                  <a:pt x="24" y="1578"/>
                </a:cubicBezTo>
                <a:cubicBezTo>
                  <a:pt x="24" y="1581"/>
                  <a:pt x="25" y="1584"/>
                  <a:pt x="25" y="1586"/>
                </a:cubicBezTo>
                <a:cubicBezTo>
                  <a:pt x="26" y="1592"/>
                  <a:pt x="27" y="1597"/>
                  <a:pt x="28" y="1603"/>
                </a:cubicBezTo>
                <a:cubicBezTo>
                  <a:pt x="29" y="1605"/>
                  <a:pt x="29" y="1607"/>
                  <a:pt x="30" y="1609"/>
                </a:cubicBezTo>
                <a:cubicBezTo>
                  <a:pt x="31" y="1617"/>
                  <a:pt x="33" y="1625"/>
                  <a:pt x="34" y="1632"/>
                </a:cubicBezTo>
                <a:cubicBezTo>
                  <a:pt x="34" y="1633"/>
                  <a:pt x="35" y="1633"/>
                  <a:pt x="35" y="1633"/>
                </a:cubicBezTo>
                <a:cubicBezTo>
                  <a:pt x="36" y="1641"/>
                  <a:pt x="38" y="1648"/>
                  <a:pt x="39" y="1655"/>
                </a:cubicBezTo>
                <a:cubicBezTo>
                  <a:pt x="40" y="1657"/>
                  <a:pt x="41" y="1659"/>
                  <a:pt x="41" y="1662"/>
                </a:cubicBezTo>
                <a:cubicBezTo>
                  <a:pt x="42" y="1667"/>
                  <a:pt x="44" y="1672"/>
                  <a:pt x="45" y="1677"/>
                </a:cubicBezTo>
                <a:cubicBezTo>
                  <a:pt x="46" y="1680"/>
                  <a:pt x="46" y="1683"/>
                  <a:pt x="47" y="1686"/>
                </a:cubicBezTo>
                <a:cubicBezTo>
                  <a:pt x="48" y="1690"/>
                  <a:pt x="49" y="1695"/>
                  <a:pt x="51" y="1700"/>
                </a:cubicBezTo>
                <a:cubicBezTo>
                  <a:pt x="51" y="1703"/>
                  <a:pt x="52" y="1706"/>
                  <a:pt x="53" y="1709"/>
                </a:cubicBezTo>
                <a:cubicBezTo>
                  <a:pt x="54" y="1713"/>
                  <a:pt x="56" y="1718"/>
                  <a:pt x="57" y="1722"/>
                </a:cubicBezTo>
                <a:cubicBezTo>
                  <a:pt x="58" y="1725"/>
                  <a:pt x="58" y="1728"/>
                  <a:pt x="59" y="1731"/>
                </a:cubicBezTo>
                <a:cubicBezTo>
                  <a:pt x="61" y="1736"/>
                  <a:pt x="62" y="1741"/>
                  <a:pt x="63" y="1745"/>
                </a:cubicBezTo>
                <a:cubicBezTo>
                  <a:pt x="64" y="1748"/>
                  <a:pt x="65" y="1751"/>
                  <a:pt x="66" y="1754"/>
                </a:cubicBezTo>
                <a:cubicBezTo>
                  <a:pt x="67" y="1758"/>
                  <a:pt x="69" y="1763"/>
                  <a:pt x="70" y="1768"/>
                </a:cubicBezTo>
                <a:cubicBezTo>
                  <a:pt x="71" y="1771"/>
                  <a:pt x="72" y="1773"/>
                  <a:pt x="73" y="1776"/>
                </a:cubicBezTo>
                <a:cubicBezTo>
                  <a:pt x="75" y="1782"/>
                  <a:pt x="77" y="1787"/>
                  <a:pt x="78" y="1793"/>
                </a:cubicBezTo>
                <a:cubicBezTo>
                  <a:pt x="79" y="1795"/>
                  <a:pt x="80" y="1796"/>
                  <a:pt x="80" y="1798"/>
                </a:cubicBezTo>
                <a:cubicBezTo>
                  <a:pt x="83" y="1805"/>
                  <a:pt x="85" y="1813"/>
                  <a:pt x="88" y="1820"/>
                </a:cubicBezTo>
                <a:cubicBezTo>
                  <a:pt x="88" y="1821"/>
                  <a:pt x="89" y="1822"/>
                  <a:pt x="89" y="1823"/>
                </a:cubicBezTo>
                <a:cubicBezTo>
                  <a:pt x="91" y="1830"/>
                  <a:pt x="93" y="1836"/>
                  <a:pt x="96" y="1842"/>
                </a:cubicBezTo>
                <a:cubicBezTo>
                  <a:pt x="97" y="1844"/>
                  <a:pt x="97" y="1846"/>
                  <a:pt x="98" y="1849"/>
                </a:cubicBezTo>
                <a:cubicBezTo>
                  <a:pt x="100" y="1854"/>
                  <a:pt x="102" y="1858"/>
                  <a:pt x="104" y="1863"/>
                </a:cubicBezTo>
                <a:cubicBezTo>
                  <a:pt x="105" y="1866"/>
                  <a:pt x="106" y="1869"/>
                  <a:pt x="107" y="1871"/>
                </a:cubicBezTo>
                <a:cubicBezTo>
                  <a:pt x="109" y="1876"/>
                  <a:pt x="111" y="1880"/>
                  <a:pt x="113" y="1885"/>
                </a:cubicBezTo>
                <a:cubicBezTo>
                  <a:pt x="114" y="1888"/>
                  <a:pt x="115" y="1891"/>
                  <a:pt x="116" y="1893"/>
                </a:cubicBezTo>
                <a:cubicBezTo>
                  <a:pt x="118" y="1898"/>
                  <a:pt x="120" y="1902"/>
                  <a:pt x="122" y="1907"/>
                </a:cubicBezTo>
                <a:cubicBezTo>
                  <a:pt x="123" y="1909"/>
                  <a:pt x="124" y="1912"/>
                  <a:pt x="125" y="1915"/>
                </a:cubicBezTo>
                <a:cubicBezTo>
                  <a:pt x="127" y="1919"/>
                  <a:pt x="129" y="1924"/>
                  <a:pt x="131" y="1928"/>
                </a:cubicBezTo>
                <a:cubicBezTo>
                  <a:pt x="132" y="1931"/>
                  <a:pt x="133" y="1934"/>
                  <a:pt x="135" y="1936"/>
                </a:cubicBezTo>
                <a:cubicBezTo>
                  <a:pt x="137" y="1941"/>
                  <a:pt x="139" y="1946"/>
                  <a:pt x="141" y="1950"/>
                </a:cubicBezTo>
                <a:cubicBezTo>
                  <a:pt x="142" y="1953"/>
                  <a:pt x="143" y="1955"/>
                  <a:pt x="144" y="1957"/>
                </a:cubicBezTo>
                <a:cubicBezTo>
                  <a:pt x="147" y="1963"/>
                  <a:pt x="150" y="1969"/>
                  <a:pt x="153" y="1975"/>
                </a:cubicBezTo>
                <a:cubicBezTo>
                  <a:pt x="154" y="1976"/>
                  <a:pt x="154" y="1977"/>
                  <a:pt x="154" y="1978"/>
                </a:cubicBezTo>
                <a:cubicBezTo>
                  <a:pt x="158" y="1985"/>
                  <a:pt x="161" y="1992"/>
                  <a:pt x="165" y="1999"/>
                </a:cubicBezTo>
                <a:cubicBezTo>
                  <a:pt x="166" y="2001"/>
                  <a:pt x="167" y="2003"/>
                  <a:pt x="168" y="2005"/>
                </a:cubicBezTo>
                <a:cubicBezTo>
                  <a:pt x="170" y="2010"/>
                  <a:pt x="173" y="2015"/>
                  <a:pt x="176" y="2020"/>
                </a:cubicBezTo>
                <a:cubicBezTo>
                  <a:pt x="177" y="2022"/>
                  <a:pt x="178" y="2025"/>
                  <a:pt x="180" y="2027"/>
                </a:cubicBezTo>
                <a:cubicBezTo>
                  <a:pt x="182" y="2031"/>
                  <a:pt x="184" y="2036"/>
                  <a:pt x="187" y="2040"/>
                </a:cubicBezTo>
                <a:cubicBezTo>
                  <a:pt x="188" y="2043"/>
                  <a:pt x="190" y="2046"/>
                  <a:pt x="191" y="2048"/>
                </a:cubicBezTo>
                <a:cubicBezTo>
                  <a:pt x="193" y="2052"/>
                  <a:pt x="196" y="2056"/>
                  <a:pt x="198" y="2061"/>
                </a:cubicBezTo>
                <a:cubicBezTo>
                  <a:pt x="200" y="2063"/>
                  <a:pt x="201" y="2066"/>
                  <a:pt x="203" y="2069"/>
                </a:cubicBezTo>
                <a:cubicBezTo>
                  <a:pt x="205" y="2073"/>
                  <a:pt x="207" y="2077"/>
                  <a:pt x="210" y="2081"/>
                </a:cubicBezTo>
                <a:cubicBezTo>
                  <a:pt x="211" y="2084"/>
                  <a:pt x="213" y="2086"/>
                  <a:pt x="215" y="2089"/>
                </a:cubicBezTo>
                <a:cubicBezTo>
                  <a:pt x="217" y="2093"/>
                  <a:pt x="219" y="2097"/>
                  <a:pt x="222" y="2101"/>
                </a:cubicBezTo>
                <a:cubicBezTo>
                  <a:pt x="224" y="2104"/>
                  <a:pt x="225" y="2106"/>
                  <a:pt x="227" y="2109"/>
                </a:cubicBezTo>
                <a:cubicBezTo>
                  <a:pt x="229" y="2113"/>
                  <a:pt x="232" y="2118"/>
                  <a:pt x="235" y="2122"/>
                </a:cubicBezTo>
                <a:cubicBezTo>
                  <a:pt x="236" y="2124"/>
                  <a:pt x="238" y="2126"/>
                  <a:pt x="239" y="2129"/>
                </a:cubicBezTo>
                <a:cubicBezTo>
                  <a:pt x="243" y="2135"/>
                  <a:pt x="247" y="2142"/>
                  <a:pt x="252" y="2148"/>
                </a:cubicBezTo>
                <a:cubicBezTo>
                  <a:pt x="260" y="2160"/>
                  <a:pt x="268" y="2172"/>
                  <a:pt x="276" y="2183"/>
                </a:cubicBezTo>
                <a:cubicBezTo>
                  <a:pt x="277" y="2185"/>
                  <a:pt x="278" y="2186"/>
                  <a:pt x="279" y="2188"/>
                </a:cubicBezTo>
                <a:cubicBezTo>
                  <a:pt x="282" y="2191"/>
                  <a:pt x="284" y="2195"/>
                  <a:pt x="287" y="2199"/>
                </a:cubicBezTo>
                <a:cubicBezTo>
                  <a:pt x="289" y="2202"/>
                  <a:pt x="291" y="2204"/>
                  <a:pt x="293" y="2207"/>
                </a:cubicBezTo>
                <a:cubicBezTo>
                  <a:pt x="295" y="2210"/>
                  <a:pt x="298" y="2213"/>
                  <a:pt x="300" y="2217"/>
                </a:cubicBezTo>
                <a:cubicBezTo>
                  <a:pt x="302" y="2220"/>
                  <a:pt x="305" y="2223"/>
                  <a:pt x="307" y="2226"/>
                </a:cubicBezTo>
                <a:cubicBezTo>
                  <a:pt x="309" y="2229"/>
                  <a:pt x="312" y="2232"/>
                  <a:pt x="314" y="2235"/>
                </a:cubicBezTo>
                <a:cubicBezTo>
                  <a:pt x="317" y="2238"/>
                  <a:pt x="319" y="2242"/>
                  <a:pt x="322" y="2245"/>
                </a:cubicBezTo>
                <a:cubicBezTo>
                  <a:pt x="324" y="2248"/>
                  <a:pt x="326" y="2251"/>
                  <a:pt x="328" y="2253"/>
                </a:cubicBezTo>
                <a:cubicBezTo>
                  <a:pt x="331" y="2257"/>
                  <a:pt x="334" y="2260"/>
                  <a:pt x="337" y="2264"/>
                </a:cubicBezTo>
                <a:cubicBezTo>
                  <a:pt x="339" y="2266"/>
                  <a:pt x="340" y="2268"/>
                  <a:pt x="342" y="2270"/>
                </a:cubicBezTo>
                <a:cubicBezTo>
                  <a:pt x="345" y="2275"/>
                  <a:pt x="349" y="2279"/>
                  <a:pt x="352" y="2283"/>
                </a:cubicBezTo>
                <a:cubicBezTo>
                  <a:pt x="353" y="2284"/>
                  <a:pt x="355" y="2286"/>
                  <a:pt x="356" y="2287"/>
                </a:cubicBezTo>
                <a:cubicBezTo>
                  <a:pt x="360" y="2292"/>
                  <a:pt x="364" y="2296"/>
                  <a:pt x="368" y="2301"/>
                </a:cubicBezTo>
                <a:cubicBezTo>
                  <a:pt x="369" y="2302"/>
                  <a:pt x="370" y="2304"/>
                  <a:pt x="372" y="2305"/>
                </a:cubicBezTo>
                <a:cubicBezTo>
                  <a:pt x="375" y="2310"/>
                  <a:pt x="379" y="2314"/>
                  <a:pt x="383" y="2319"/>
                </a:cubicBezTo>
                <a:cubicBezTo>
                  <a:pt x="384" y="2320"/>
                  <a:pt x="386" y="2321"/>
                  <a:pt x="387" y="2322"/>
                </a:cubicBezTo>
                <a:cubicBezTo>
                  <a:pt x="391" y="2327"/>
                  <a:pt x="395" y="2332"/>
                  <a:pt x="399" y="2336"/>
                </a:cubicBezTo>
                <a:cubicBezTo>
                  <a:pt x="400" y="2337"/>
                  <a:pt x="401" y="2338"/>
                  <a:pt x="402" y="2339"/>
                </a:cubicBezTo>
                <a:cubicBezTo>
                  <a:pt x="406" y="2344"/>
                  <a:pt x="411" y="2349"/>
                  <a:pt x="416" y="2354"/>
                </a:cubicBezTo>
                <a:cubicBezTo>
                  <a:pt x="417" y="2355"/>
                  <a:pt x="417" y="2356"/>
                  <a:pt x="418" y="2357"/>
                </a:cubicBezTo>
                <a:cubicBezTo>
                  <a:pt x="423" y="2361"/>
                  <a:pt x="428" y="2366"/>
                  <a:pt x="432" y="2371"/>
                </a:cubicBezTo>
                <a:cubicBezTo>
                  <a:pt x="433" y="2372"/>
                  <a:pt x="433" y="2372"/>
                  <a:pt x="434" y="2373"/>
                </a:cubicBezTo>
                <a:cubicBezTo>
                  <a:pt x="439" y="2378"/>
                  <a:pt x="444" y="2383"/>
                  <a:pt x="449" y="2388"/>
                </a:cubicBezTo>
                <a:cubicBezTo>
                  <a:pt x="450" y="2389"/>
                  <a:pt x="451" y="2389"/>
                  <a:pt x="451" y="2390"/>
                </a:cubicBezTo>
                <a:cubicBezTo>
                  <a:pt x="456" y="2395"/>
                  <a:pt x="461" y="2400"/>
                  <a:pt x="466" y="2405"/>
                </a:cubicBezTo>
                <a:cubicBezTo>
                  <a:pt x="467" y="2405"/>
                  <a:pt x="468" y="2406"/>
                  <a:pt x="468" y="2407"/>
                </a:cubicBezTo>
                <a:cubicBezTo>
                  <a:pt x="473" y="2411"/>
                  <a:pt x="478" y="2416"/>
                  <a:pt x="484" y="2421"/>
                </a:cubicBezTo>
                <a:cubicBezTo>
                  <a:pt x="484" y="2422"/>
                  <a:pt x="485" y="2422"/>
                  <a:pt x="485" y="2422"/>
                </a:cubicBezTo>
                <a:cubicBezTo>
                  <a:pt x="490" y="2427"/>
                  <a:pt x="496" y="2432"/>
                  <a:pt x="501" y="2437"/>
                </a:cubicBezTo>
                <a:cubicBezTo>
                  <a:pt x="502" y="2438"/>
                  <a:pt x="502" y="2438"/>
                  <a:pt x="502" y="2438"/>
                </a:cubicBezTo>
                <a:cubicBezTo>
                  <a:pt x="508" y="2443"/>
                  <a:pt x="514" y="2448"/>
                  <a:pt x="519" y="2453"/>
                </a:cubicBezTo>
                <a:cubicBezTo>
                  <a:pt x="520" y="2454"/>
                  <a:pt x="520" y="2454"/>
                  <a:pt x="520" y="2454"/>
                </a:cubicBezTo>
                <a:cubicBezTo>
                  <a:pt x="526" y="2459"/>
                  <a:pt x="532" y="2464"/>
                  <a:pt x="537" y="2469"/>
                </a:cubicBezTo>
                <a:cubicBezTo>
                  <a:pt x="538" y="2469"/>
                  <a:pt x="538" y="2470"/>
                  <a:pt x="539" y="2470"/>
                </a:cubicBezTo>
                <a:cubicBezTo>
                  <a:pt x="545" y="2475"/>
                  <a:pt x="550" y="2480"/>
                  <a:pt x="556" y="2484"/>
                </a:cubicBezTo>
                <a:cubicBezTo>
                  <a:pt x="556" y="2485"/>
                  <a:pt x="557" y="2485"/>
                  <a:pt x="557" y="2485"/>
                </a:cubicBezTo>
                <a:cubicBezTo>
                  <a:pt x="563" y="2490"/>
                  <a:pt x="569" y="2495"/>
                  <a:pt x="574" y="2499"/>
                </a:cubicBezTo>
                <a:cubicBezTo>
                  <a:pt x="575" y="2500"/>
                  <a:pt x="576" y="2500"/>
                  <a:pt x="576" y="2501"/>
                </a:cubicBezTo>
                <a:cubicBezTo>
                  <a:pt x="582" y="2505"/>
                  <a:pt x="588" y="2509"/>
                  <a:pt x="593" y="2514"/>
                </a:cubicBezTo>
                <a:cubicBezTo>
                  <a:pt x="594" y="2514"/>
                  <a:pt x="595" y="2515"/>
                  <a:pt x="595" y="2515"/>
                </a:cubicBezTo>
                <a:cubicBezTo>
                  <a:pt x="601" y="2520"/>
                  <a:pt x="607" y="2524"/>
                  <a:pt x="612" y="2528"/>
                </a:cubicBezTo>
                <a:cubicBezTo>
                  <a:pt x="613" y="2529"/>
                  <a:pt x="614" y="2530"/>
                  <a:pt x="615" y="2530"/>
                </a:cubicBezTo>
                <a:cubicBezTo>
                  <a:pt x="620" y="2534"/>
                  <a:pt x="626" y="2538"/>
                  <a:pt x="631" y="2542"/>
                </a:cubicBezTo>
                <a:cubicBezTo>
                  <a:pt x="633" y="2543"/>
                  <a:pt x="634" y="2544"/>
                  <a:pt x="635" y="2545"/>
                </a:cubicBezTo>
                <a:cubicBezTo>
                  <a:pt x="641" y="2549"/>
                  <a:pt x="646" y="2552"/>
                  <a:pt x="651" y="2556"/>
                </a:cubicBezTo>
                <a:cubicBezTo>
                  <a:pt x="652" y="2557"/>
                  <a:pt x="654" y="2558"/>
                  <a:pt x="655" y="2559"/>
                </a:cubicBezTo>
                <a:cubicBezTo>
                  <a:pt x="661" y="2563"/>
                  <a:pt x="666" y="2566"/>
                  <a:pt x="671" y="2570"/>
                </a:cubicBezTo>
                <a:cubicBezTo>
                  <a:pt x="672" y="2571"/>
                  <a:pt x="674" y="2572"/>
                  <a:pt x="676" y="2573"/>
                </a:cubicBezTo>
                <a:cubicBezTo>
                  <a:pt x="681" y="2576"/>
                  <a:pt x="686" y="2580"/>
                  <a:pt x="691" y="2583"/>
                </a:cubicBezTo>
                <a:cubicBezTo>
                  <a:pt x="693" y="2584"/>
                  <a:pt x="695" y="2585"/>
                  <a:pt x="697" y="2587"/>
                </a:cubicBezTo>
                <a:cubicBezTo>
                  <a:pt x="702" y="2590"/>
                  <a:pt x="706" y="2593"/>
                  <a:pt x="711" y="2596"/>
                </a:cubicBezTo>
                <a:cubicBezTo>
                  <a:pt x="713" y="2597"/>
                  <a:pt x="716" y="2599"/>
                  <a:pt x="718" y="2600"/>
                </a:cubicBezTo>
                <a:cubicBezTo>
                  <a:pt x="722" y="2603"/>
                  <a:pt x="727" y="2606"/>
                  <a:pt x="731" y="2608"/>
                </a:cubicBezTo>
                <a:cubicBezTo>
                  <a:pt x="734" y="2610"/>
                  <a:pt x="737" y="2612"/>
                  <a:pt x="739" y="2613"/>
                </a:cubicBezTo>
                <a:cubicBezTo>
                  <a:pt x="744" y="2616"/>
                  <a:pt x="748" y="2618"/>
                  <a:pt x="752" y="2620"/>
                </a:cubicBezTo>
                <a:cubicBezTo>
                  <a:pt x="755" y="2622"/>
                  <a:pt x="758" y="2624"/>
                  <a:pt x="761" y="2626"/>
                </a:cubicBezTo>
                <a:cubicBezTo>
                  <a:pt x="765" y="2628"/>
                  <a:pt x="769" y="2630"/>
                  <a:pt x="772" y="2632"/>
                </a:cubicBezTo>
                <a:cubicBezTo>
                  <a:pt x="776" y="2634"/>
                  <a:pt x="780" y="2636"/>
                  <a:pt x="783" y="2638"/>
                </a:cubicBezTo>
                <a:cubicBezTo>
                  <a:pt x="787" y="2640"/>
                  <a:pt x="790" y="2642"/>
                  <a:pt x="793" y="2644"/>
                </a:cubicBezTo>
                <a:cubicBezTo>
                  <a:pt x="797" y="2646"/>
                  <a:pt x="802" y="2648"/>
                  <a:pt x="806" y="2650"/>
                </a:cubicBezTo>
                <a:cubicBezTo>
                  <a:pt x="808" y="2652"/>
                  <a:pt x="811" y="2654"/>
                  <a:pt x="814" y="2655"/>
                </a:cubicBezTo>
                <a:cubicBezTo>
                  <a:pt x="821" y="2661"/>
                  <a:pt x="829" y="2667"/>
                  <a:pt x="836" y="2674"/>
                </a:cubicBezTo>
                <a:cubicBezTo>
                  <a:pt x="838" y="2675"/>
                  <a:pt x="839" y="2677"/>
                  <a:pt x="841" y="2678"/>
                </a:cubicBezTo>
                <a:cubicBezTo>
                  <a:pt x="847" y="2683"/>
                  <a:pt x="852" y="2687"/>
                  <a:pt x="858" y="2692"/>
                </a:cubicBezTo>
                <a:cubicBezTo>
                  <a:pt x="861" y="2694"/>
                  <a:pt x="863" y="2696"/>
                  <a:pt x="866" y="2698"/>
                </a:cubicBezTo>
                <a:cubicBezTo>
                  <a:pt x="871" y="2702"/>
                  <a:pt x="876" y="2706"/>
                  <a:pt x="880" y="2710"/>
                </a:cubicBezTo>
                <a:cubicBezTo>
                  <a:pt x="883" y="2712"/>
                  <a:pt x="887" y="2714"/>
                  <a:pt x="890" y="2717"/>
                </a:cubicBezTo>
                <a:cubicBezTo>
                  <a:pt x="894" y="2720"/>
                  <a:pt x="899" y="2724"/>
                  <a:pt x="903" y="2727"/>
                </a:cubicBezTo>
                <a:cubicBezTo>
                  <a:pt x="906" y="2730"/>
                  <a:pt x="910" y="2732"/>
                  <a:pt x="913" y="2734"/>
                </a:cubicBezTo>
                <a:cubicBezTo>
                  <a:pt x="917" y="2738"/>
                  <a:pt x="922" y="2741"/>
                  <a:pt x="926" y="2744"/>
                </a:cubicBezTo>
                <a:cubicBezTo>
                  <a:pt x="930" y="2747"/>
                  <a:pt x="933" y="2749"/>
                  <a:pt x="936" y="2751"/>
                </a:cubicBezTo>
                <a:cubicBezTo>
                  <a:pt x="941" y="2754"/>
                  <a:pt x="945" y="2758"/>
                  <a:pt x="950" y="2761"/>
                </a:cubicBezTo>
                <a:cubicBezTo>
                  <a:pt x="953" y="2763"/>
                  <a:pt x="956" y="2765"/>
                  <a:pt x="960" y="2768"/>
                </a:cubicBezTo>
                <a:cubicBezTo>
                  <a:pt x="964" y="2771"/>
                  <a:pt x="969" y="2774"/>
                  <a:pt x="973" y="2777"/>
                </a:cubicBezTo>
                <a:cubicBezTo>
                  <a:pt x="977" y="2779"/>
                  <a:pt x="980" y="2781"/>
                  <a:pt x="984" y="2783"/>
                </a:cubicBezTo>
                <a:cubicBezTo>
                  <a:pt x="988" y="2786"/>
                  <a:pt x="993" y="2789"/>
                  <a:pt x="997" y="2792"/>
                </a:cubicBezTo>
                <a:cubicBezTo>
                  <a:pt x="1001" y="2795"/>
                  <a:pt x="1004" y="2797"/>
                  <a:pt x="1008" y="2799"/>
                </a:cubicBezTo>
                <a:cubicBezTo>
                  <a:pt x="1012" y="2802"/>
                  <a:pt x="1017" y="2805"/>
                  <a:pt x="1022" y="2808"/>
                </a:cubicBezTo>
                <a:cubicBezTo>
                  <a:pt x="1025" y="2810"/>
                  <a:pt x="1028" y="2812"/>
                  <a:pt x="1032" y="2814"/>
                </a:cubicBezTo>
                <a:cubicBezTo>
                  <a:pt x="1037" y="2817"/>
                  <a:pt x="1041" y="2819"/>
                  <a:pt x="1046" y="2822"/>
                </a:cubicBezTo>
                <a:cubicBezTo>
                  <a:pt x="1049" y="2824"/>
                  <a:pt x="1053" y="2826"/>
                  <a:pt x="1056" y="2828"/>
                </a:cubicBezTo>
                <a:cubicBezTo>
                  <a:pt x="1061" y="2831"/>
                  <a:pt x="1066" y="2834"/>
                  <a:pt x="1071" y="2837"/>
                </a:cubicBezTo>
                <a:cubicBezTo>
                  <a:pt x="1074" y="2838"/>
                  <a:pt x="1078" y="2840"/>
                  <a:pt x="1081" y="2842"/>
                </a:cubicBezTo>
                <a:cubicBezTo>
                  <a:pt x="1086" y="2845"/>
                  <a:pt x="1091" y="2848"/>
                  <a:pt x="1097" y="2851"/>
                </a:cubicBezTo>
                <a:cubicBezTo>
                  <a:pt x="1100" y="2852"/>
                  <a:pt x="1103" y="2854"/>
                  <a:pt x="1106" y="2856"/>
                </a:cubicBezTo>
                <a:cubicBezTo>
                  <a:pt x="1112" y="2859"/>
                  <a:pt x="1117" y="2862"/>
                  <a:pt x="1123" y="2865"/>
                </a:cubicBezTo>
                <a:cubicBezTo>
                  <a:pt x="1126" y="2866"/>
                  <a:pt x="1128" y="2867"/>
                  <a:pt x="1131" y="2868"/>
                </a:cubicBezTo>
                <a:cubicBezTo>
                  <a:pt x="1138" y="2872"/>
                  <a:pt x="1146" y="2876"/>
                  <a:pt x="1153" y="2879"/>
                </a:cubicBezTo>
                <a:cubicBezTo>
                  <a:pt x="1154" y="2880"/>
                  <a:pt x="1155" y="2880"/>
                  <a:pt x="1156" y="2881"/>
                </a:cubicBezTo>
                <a:cubicBezTo>
                  <a:pt x="1165" y="2885"/>
                  <a:pt x="1174" y="2889"/>
                  <a:pt x="1182" y="2893"/>
                </a:cubicBezTo>
                <a:cubicBezTo>
                  <a:pt x="1183" y="2894"/>
                  <a:pt x="1184" y="2894"/>
                  <a:pt x="1185" y="2894"/>
                </a:cubicBezTo>
                <a:cubicBezTo>
                  <a:pt x="1193" y="2898"/>
                  <a:pt x="1200" y="2901"/>
                  <a:pt x="1208" y="2905"/>
                </a:cubicBezTo>
                <a:cubicBezTo>
                  <a:pt x="1211" y="2906"/>
                  <a:pt x="1213" y="2907"/>
                  <a:pt x="1216" y="2908"/>
                </a:cubicBezTo>
                <a:cubicBezTo>
                  <a:pt x="1222" y="2910"/>
                  <a:pt x="1228" y="2913"/>
                  <a:pt x="1234" y="2916"/>
                </a:cubicBezTo>
                <a:cubicBezTo>
                  <a:pt x="1237" y="2917"/>
                  <a:pt x="1240" y="2918"/>
                  <a:pt x="1244" y="2919"/>
                </a:cubicBezTo>
                <a:cubicBezTo>
                  <a:pt x="1249" y="2922"/>
                  <a:pt x="1255" y="2924"/>
                  <a:pt x="1260" y="2926"/>
                </a:cubicBezTo>
                <a:cubicBezTo>
                  <a:pt x="1264" y="2927"/>
                  <a:pt x="1267" y="2929"/>
                  <a:pt x="1271" y="2930"/>
                </a:cubicBezTo>
                <a:cubicBezTo>
                  <a:pt x="1276" y="2932"/>
                  <a:pt x="1281" y="2934"/>
                  <a:pt x="1287" y="2936"/>
                </a:cubicBezTo>
                <a:cubicBezTo>
                  <a:pt x="1290" y="2937"/>
                  <a:pt x="1294" y="2939"/>
                  <a:pt x="1298" y="2940"/>
                </a:cubicBezTo>
                <a:cubicBezTo>
                  <a:pt x="1303" y="2942"/>
                  <a:pt x="1308" y="2944"/>
                  <a:pt x="1313" y="2946"/>
                </a:cubicBezTo>
                <a:cubicBezTo>
                  <a:pt x="1317" y="2947"/>
                  <a:pt x="1321" y="2948"/>
                  <a:pt x="1325" y="2949"/>
                </a:cubicBezTo>
                <a:cubicBezTo>
                  <a:pt x="1330" y="2951"/>
                  <a:pt x="1335" y="2953"/>
                  <a:pt x="1340" y="2955"/>
                </a:cubicBezTo>
                <a:cubicBezTo>
                  <a:pt x="1344" y="2956"/>
                  <a:pt x="1348" y="2957"/>
                  <a:pt x="1352" y="2958"/>
                </a:cubicBezTo>
                <a:cubicBezTo>
                  <a:pt x="1357" y="2960"/>
                  <a:pt x="1362" y="2961"/>
                  <a:pt x="1367" y="2963"/>
                </a:cubicBezTo>
                <a:cubicBezTo>
                  <a:pt x="1371" y="2964"/>
                  <a:pt x="1375" y="2965"/>
                  <a:pt x="1379" y="2967"/>
                </a:cubicBezTo>
                <a:cubicBezTo>
                  <a:pt x="1384" y="2968"/>
                  <a:pt x="1389" y="2970"/>
                  <a:pt x="1395" y="2971"/>
                </a:cubicBezTo>
                <a:cubicBezTo>
                  <a:pt x="1399" y="2972"/>
                  <a:pt x="1402" y="2973"/>
                  <a:pt x="1406" y="2974"/>
                </a:cubicBezTo>
                <a:cubicBezTo>
                  <a:pt x="1412" y="2976"/>
                  <a:pt x="1417" y="2977"/>
                  <a:pt x="1422" y="2979"/>
                </a:cubicBezTo>
                <a:cubicBezTo>
                  <a:pt x="1426" y="2980"/>
                  <a:pt x="1430" y="2981"/>
                  <a:pt x="1434" y="2982"/>
                </a:cubicBezTo>
                <a:cubicBezTo>
                  <a:pt x="1439" y="2983"/>
                  <a:pt x="1445" y="2984"/>
                  <a:pt x="1450" y="2986"/>
                </a:cubicBezTo>
                <a:cubicBezTo>
                  <a:pt x="1454" y="2987"/>
                  <a:pt x="1458" y="2988"/>
                  <a:pt x="1461" y="2988"/>
                </a:cubicBezTo>
                <a:cubicBezTo>
                  <a:pt x="1467" y="2990"/>
                  <a:pt x="1472" y="2991"/>
                  <a:pt x="1478" y="2992"/>
                </a:cubicBezTo>
                <a:cubicBezTo>
                  <a:pt x="1482" y="2993"/>
                  <a:pt x="1485" y="2994"/>
                  <a:pt x="1489" y="2995"/>
                </a:cubicBezTo>
                <a:cubicBezTo>
                  <a:pt x="1495" y="2996"/>
                  <a:pt x="1501" y="2997"/>
                  <a:pt x="1507" y="2998"/>
                </a:cubicBezTo>
                <a:cubicBezTo>
                  <a:pt x="1510" y="2999"/>
                  <a:pt x="1514" y="3000"/>
                  <a:pt x="1517" y="3000"/>
                </a:cubicBezTo>
                <a:cubicBezTo>
                  <a:pt x="1524" y="3002"/>
                  <a:pt x="1531" y="3003"/>
                  <a:pt x="1537" y="3004"/>
                </a:cubicBezTo>
                <a:cubicBezTo>
                  <a:pt x="1540" y="3005"/>
                  <a:pt x="1543" y="3005"/>
                  <a:pt x="1545" y="3006"/>
                </a:cubicBezTo>
                <a:cubicBezTo>
                  <a:pt x="1555" y="3007"/>
                  <a:pt x="1564" y="3009"/>
                  <a:pt x="1573" y="3010"/>
                </a:cubicBezTo>
                <a:cubicBezTo>
                  <a:pt x="1575" y="3011"/>
                  <a:pt x="1577" y="3011"/>
                  <a:pt x="1579" y="3011"/>
                </a:cubicBezTo>
                <a:cubicBezTo>
                  <a:pt x="1586" y="3012"/>
                  <a:pt x="1593" y="3013"/>
                  <a:pt x="1600" y="3014"/>
                </a:cubicBezTo>
                <a:cubicBezTo>
                  <a:pt x="1572" y="3016"/>
                  <a:pt x="1543" y="3017"/>
                  <a:pt x="1515" y="3017"/>
                </a:cubicBezTo>
                <a:close/>
                <a:moveTo>
                  <a:pt x="1662" y="3009"/>
                </a:moveTo>
                <a:cubicBezTo>
                  <a:pt x="1653" y="3009"/>
                  <a:pt x="1643" y="3008"/>
                  <a:pt x="1634" y="3006"/>
                </a:cubicBezTo>
                <a:cubicBezTo>
                  <a:pt x="1632" y="3006"/>
                  <a:pt x="1630" y="3006"/>
                  <a:pt x="1628" y="3006"/>
                </a:cubicBezTo>
                <a:cubicBezTo>
                  <a:pt x="1620" y="3005"/>
                  <a:pt x="1613" y="3004"/>
                  <a:pt x="1606" y="3003"/>
                </a:cubicBezTo>
                <a:cubicBezTo>
                  <a:pt x="1602" y="3002"/>
                  <a:pt x="1599" y="3002"/>
                  <a:pt x="1596" y="3001"/>
                </a:cubicBezTo>
                <a:cubicBezTo>
                  <a:pt x="1590" y="3001"/>
                  <a:pt x="1583" y="3000"/>
                  <a:pt x="1577" y="2999"/>
                </a:cubicBezTo>
                <a:cubicBezTo>
                  <a:pt x="1574" y="2998"/>
                  <a:pt x="1570" y="2998"/>
                  <a:pt x="1566" y="2997"/>
                </a:cubicBezTo>
                <a:cubicBezTo>
                  <a:pt x="1561" y="2996"/>
                  <a:pt x="1555" y="2995"/>
                  <a:pt x="1549" y="2994"/>
                </a:cubicBezTo>
                <a:cubicBezTo>
                  <a:pt x="1545" y="2993"/>
                  <a:pt x="1541" y="2993"/>
                  <a:pt x="1538" y="2992"/>
                </a:cubicBezTo>
                <a:cubicBezTo>
                  <a:pt x="1532" y="2991"/>
                  <a:pt x="1527" y="2990"/>
                  <a:pt x="1521" y="2989"/>
                </a:cubicBezTo>
                <a:cubicBezTo>
                  <a:pt x="1517" y="2988"/>
                  <a:pt x="1513" y="2987"/>
                  <a:pt x="1509" y="2987"/>
                </a:cubicBezTo>
                <a:cubicBezTo>
                  <a:pt x="1504" y="2985"/>
                  <a:pt x="1499" y="2984"/>
                  <a:pt x="1493" y="2983"/>
                </a:cubicBezTo>
                <a:cubicBezTo>
                  <a:pt x="1489" y="2982"/>
                  <a:pt x="1485" y="2982"/>
                  <a:pt x="1481" y="2981"/>
                </a:cubicBezTo>
                <a:cubicBezTo>
                  <a:pt x="1476" y="2979"/>
                  <a:pt x="1471" y="2978"/>
                  <a:pt x="1466" y="2977"/>
                </a:cubicBezTo>
                <a:cubicBezTo>
                  <a:pt x="1462" y="2976"/>
                  <a:pt x="1458" y="2975"/>
                  <a:pt x="1454" y="2974"/>
                </a:cubicBezTo>
                <a:cubicBezTo>
                  <a:pt x="1448" y="2973"/>
                  <a:pt x="1443" y="2972"/>
                  <a:pt x="1438" y="2970"/>
                </a:cubicBezTo>
                <a:cubicBezTo>
                  <a:pt x="1434" y="2969"/>
                  <a:pt x="1430" y="2968"/>
                  <a:pt x="1426" y="2967"/>
                </a:cubicBezTo>
                <a:cubicBezTo>
                  <a:pt x="1421" y="2966"/>
                  <a:pt x="1416" y="2964"/>
                  <a:pt x="1411" y="2963"/>
                </a:cubicBezTo>
                <a:cubicBezTo>
                  <a:pt x="1407" y="2962"/>
                  <a:pt x="1403" y="2961"/>
                  <a:pt x="1399" y="2960"/>
                </a:cubicBezTo>
                <a:cubicBezTo>
                  <a:pt x="1394" y="2958"/>
                  <a:pt x="1388" y="2957"/>
                  <a:pt x="1383" y="2955"/>
                </a:cubicBezTo>
                <a:cubicBezTo>
                  <a:pt x="1379" y="2954"/>
                  <a:pt x="1375" y="2953"/>
                  <a:pt x="1372" y="2952"/>
                </a:cubicBezTo>
                <a:cubicBezTo>
                  <a:pt x="1366" y="2950"/>
                  <a:pt x="1361" y="2949"/>
                  <a:pt x="1356" y="2947"/>
                </a:cubicBezTo>
                <a:cubicBezTo>
                  <a:pt x="1352" y="2946"/>
                  <a:pt x="1348" y="2945"/>
                  <a:pt x="1345" y="2943"/>
                </a:cubicBezTo>
                <a:cubicBezTo>
                  <a:pt x="1339" y="2942"/>
                  <a:pt x="1334" y="2940"/>
                  <a:pt x="1329" y="2938"/>
                </a:cubicBezTo>
                <a:cubicBezTo>
                  <a:pt x="1325" y="2937"/>
                  <a:pt x="1322" y="2936"/>
                  <a:pt x="1318" y="2934"/>
                </a:cubicBezTo>
                <a:cubicBezTo>
                  <a:pt x="1313" y="2933"/>
                  <a:pt x="1307" y="2931"/>
                  <a:pt x="1302" y="2929"/>
                </a:cubicBezTo>
                <a:cubicBezTo>
                  <a:pt x="1299" y="2928"/>
                  <a:pt x="1295" y="2926"/>
                  <a:pt x="1291" y="2925"/>
                </a:cubicBezTo>
                <a:cubicBezTo>
                  <a:pt x="1286" y="2923"/>
                  <a:pt x="1281" y="2921"/>
                  <a:pt x="1275" y="2919"/>
                </a:cubicBezTo>
                <a:cubicBezTo>
                  <a:pt x="1272" y="2918"/>
                  <a:pt x="1268" y="2916"/>
                  <a:pt x="1265" y="2915"/>
                </a:cubicBezTo>
                <a:cubicBezTo>
                  <a:pt x="1259" y="2913"/>
                  <a:pt x="1254" y="2911"/>
                  <a:pt x="1248" y="2908"/>
                </a:cubicBezTo>
                <a:cubicBezTo>
                  <a:pt x="1245" y="2907"/>
                  <a:pt x="1242" y="2906"/>
                  <a:pt x="1239" y="2904"/>
                </a:cubicBezTo>
                <a:cubicBezTo>
                  <a:pt x="1233" y="2902"/>
                  <a:pt x="1227" y="2900"/>
                  <a:pt x="1221" y="2897"/>
                </a:cubicBezTo>
                <a:cubicBezTo>
                  <a:pt x="1218" y="2896"/>
                  <a:pt x="1216" y="2895"/>
                  <a:pt x="1213" y="2894"/>
                </a:cubicBezTo>
                <a:cubicBezTo>
                  <a:pt x="1206" y="2891"/>
                  <a:pt x="1199" y="2887"/>
                  <a:pt x="1192" y="2884"/>
                </a:cubicBezTo>
                <a:cubicBezTo>
                  <a:pt x="1191" y="2884"/>
                  <a:pt x="1189" y="2883"/>
                  <a:pt x="1187" y="2882"/>
                </a:cubicBezTo>
                <a:cubicBezTo>
                  <a:pt x="1170" y="2874"/>
                  <a:pt x="1153" y="2866"/>
                  <a:pt x="1136" y="2857"/>
                </a:cubicBezTo>
                <a:cubicBezTo>
                  <a:pt x="1134" y="2857"/>
                  <a:pt x="1132" y="2856"/>
                  <a:pt x="1130" y="2855"/>
                </a:cubicBezTo>
                <a:cubicBezTo>
                  <a:pt x="1124" y="2851"/>
                  <a:pt x="1117" y="2848"/>
                  <a:pt x="1111" y="2845"/>
                </a:cubicBezTo>
                <a:cubicBezTo>
                  <a:pt x="1108" y="2843"/>
                  <a:pt x="1105" y="2842"/>
                  <a:pt x="1103" y="2840"/>
                </a:cubicBezTo>
                <a:cubicBezTo>
                  <a:pt x="1097" y="2837"/>
                  <a:pt x="1091" y="2834"/>
                  <a:pt x="1086" y="2831"/>
                </a:cubicBezTo>
                <a:cubicBezTo>
                  <a:pt x="1083" y="2829"/>
                  <a:pt x="1080" y="2828"/>
                  <a:pt x="1077" y="2826"/>
                </a:cubicBezTo>
                <a:cubicBezTo>
                  <a:pt x="1071" y="2823"/>
                  <a:pt x="1066" y="2820"/>
                  <a:pt x="1061" y="2817"/>
                </a:cubicBezTo>
                <a:cubicBezTo>
                  <a:pt x="1058" y="2815"/>
                  <a:pt x="1055" y="2813"/>
                  <a:pt x="1051" y="2811"/>
                </a:cubicBezTo>
                <a:cubicBezTo>
                  <a:pt x="1047" y="2809"/>
                  <a:pt x="1042" y="2806"/>
                  <a:pt x="1037" y="2803"/>
                </a:cubicBezTo>
                <a:cubicBezTo>
                  <a:pt x="1033" y="2801"/>
                  <a:pt x="1030" y="2799"/>
                  <a:pt x="1027" y="2797"/>
                </a:cubicBezTo>
                <a:cubicBezTo>
                  <a:pt x="1022" y="2794"/>
                  <a:pt x="1017" y="2791"/>
                  <a:pt x="1013" y="2788"/>
                </a:cubicBezTo>
                <a:cubicBezTo>
                  <a:pt x="1009" y="2786"/>
                  <a:pt x="1006" y="2784"/>
                  <a:pt x="1003" y="2781"/>
                </a:cubicBezTo>
                <a:cubicBezTo>
                  <a:pt x="998" y="2779"/>
                  <a:pt x="993" y="2776"/>
                  <a:pt x="989" y="2773"/>
                </a:cubicBezTo>
                <a:cubicBezTo>
                  <a:pt x="985" y="2770"/>
                  <a:pt x="982" y="2768"/>
                  <a:pt x="979" y="2766"/>
                </a:cubicBezTo>
                <a:cubicBezTo>
                  <a:pt x="974" y="2763"/>
                  <a:pt x="970" y="2760"/>
                  <a:pt x="965" y="2757"/>
                </a:cubicBezTo>
                <a:cubicBezTo>
                  <a:pt x="962" y="2754"/>
                  <a:pt x="958" y="2752"/>
                  <a:pt x="955" y="2750"/>
                </a:cubicBezTo>
                <a:cubicBezTo>
                  <a:pt x="951" y="2747"/>
                  <a:pt x="946" y="2744"/>
                  <a:pt x="942" y="2741"/>
                </a:cubicBezTo>
                <a:cubicBezTo>
                  <a:pt x="938" y="2738"/>
                  <a:pt x="935" y="2736"/>
                  <a:pt x="932" y="2733"/>
                </a:cubicBezTo>
                <a:cubicBezTo>
                  <a:pt x="927" y="2730"/>
                  <a:pt x="923" y="2727"/>
                  <a:pt x="919" y="2724"/>
                </a:cubicBezTo>
                <a:cubicBezTo>
                  <a:pt x="915" y="2721"/>
                  <a:pt x="912" y="2719"/>
                  <a:pt x="909" y="2716"/>
                </a:cubicBezTo>
                <a:cubicBezTo>
                  <a:pt x="904" y="2713"/>
                  <a:pt x="900" y="2710"/>
                  <a:pt x="896" y="2707"/>
                </a:cubicBezTo>
                <a:cubicBezTo>
                  <a:pt x="893" y="2704"/>
                  <a:pt x="889" y="2701"/>
                  <a:pt x="886" y="2699"/>
                </a:cubicBezTo>
                <a:cubicBezTo>
                  <a:pt x="882" y="2695"/>
                  <a:pt x="878" y="2692"/>
                  <a:pt x="873" y="2689"/>
                </a:cubicBezTo>
                <a:cubicBezTo>
                  <a:pt x="870" y="2686"/>
                  <a:pt x="867" y="2684"/>
                  <a:pt x="863" y="2681"/>
                </a:cubicBezTo>
                <a:cubicBezTo>
                  <a:pt x="862" y="2680"/>
                  <a:pt x="861" y="2679"/>
                  <a:pt x="860" y="2678"/>
                </a:cubicBezTo>
                <a:cubicBezTo>
                  <a:pt x="863" y="2679"/>
                  <a:pt x="866" y="2681"/>
                  <a:pt x="869" y="2682"/>
                </a:cubicBezTo>
                <a:cubicBezTo>
                  <a:pt x="873" y="2684"/>
                  <a:pt x="877" y="2686"/>
                  <a:pt x="881" y="2688"/>
                </a:cubicBezTo>
                <a:cubicBezTo>
                  <a:pt x="887" y="2691"/>
                  <a:pt x="893" y="2693"/>
                  <a:pt x="899" y="2696"/>
                </a:cubicBezTo>
                <a:cubicBezTo>
                  <a:pt x="903" y="2698"/>
                  <a:pt x="907" y="2700"/>
                  <a:pt x="911" y="2701"/>
                </a:cubicBezTo>
                <a:cubicBezTo>
                  <a:pt x="917" y="2704"/>
                  <a:pt x="923" y="2707"/>
                  <a:pt x="929" y="2709"/>
                </a:cubicBezTo>
                <a:cubicBezTo>
                  <a:pt x="933" y="2711"/>
                  <a:pt x="937" y="2712"/>
                  <a:pt x="941" y="2714"/>
                </a:cubicBezTo>
                <a:cubicBezTo>
                  <a:pt x="948" y="2717"/>
                  <a:pt x="954" y="2719"/>
                  <a:pt x="961" y="2722"/>
                </a:cubicBezTo>
                <a:cubicBezTo>
                  <a:pt x="964" y="2723"/>
                  <a:pt x="968" y="2725"/>
                  <a:pt x="971" y="2726"/>
                </a:cubicBezTo>
                <a:cubicBezTo>
                  <a:pt x="981" y="2730"/>
                  <a:pt x="991" y="2733"/>
                  <a:pt x="1001" y="2737"/>
                </a:cubicBezTo>
                <a:cubicBezTo>
                  <a:pt x="1001" y="2737"/>
                  <a:pt x="1001" y="2737"/>
                  <a:pt x="1002" y="2737"/>
                </a:cubicBezTo>
                <a:cubicBezTo>
                  <a:pt x="1012" y="2741"/>
                  <a:pt x="1022" y="2745"/>
                  <a:pt x="1032" y="2748"/>
                </a:cubicBezTo>
                <a:cubicBezTo>
                  <a:pt x="1036" y="2749"/>
                  <a:pt x="1039" y="2750"/>
                  <a:pt x="1043" y="2751"/>
                </a:cubicBezTo>
                <a:cubicBezTo>
                  <a:pt x="1049" y="2754"/>
                  <a:pt x="1056" y="2756"/>
                  <a:pt x="1063" y="2758"/>
                </a:cubicBezTo>
                <a:cubicBezTo>
                  <a:pt x="1067" y="2759"/>
                  <a:pt x="1071" y="2760"/>
                  <a:pt x="1075" y="2762"/>
                </a:cubicBezTo>
                <a:cubicBezTo>
                  <a:pt x="1082" y="2764"/>
                  <a:pt x="1088" y="2765"/>
                  <a:pt x="1094" y="2767"/>
                </a:cubicBezTo>
                <a:cubicBezTo>
                  <a:pt x="1098" y="2769"/>
                  <a:pt x="1103" y="2770"/>
                  <a:pt x="1107" y="2771"/>
                </a:cubicBezTo>
                <a:cubicBezTo>
                  <a:pt x="1113" y="2773"/>
                  <a:pt x="1119" y="2774"/>
                  <a:pt x="1125" y="2776"/>
                </a:cubicBezTo>
                <a:cubicBezTo>
                  <a:pt x="1130" y="2777"/>
                  <a:pt x="1134" y="2778"/>
                  <a:pt x="1139" y="2779"/>
                </a:cubicBezTo>
                <a:cubicBezTo>
                  <a:pt x="1145" y="2781"/>
                  <a:pt x="1151" y="2782"/>
                  <a:pt x="1157" y="2784"/>
                </a:cubicBezTo>
                <a:cubicBezTo>
                  <a:pt x="1161" y="2785"/>
                  <a:pt x="1166" y="2786"/>
                  <a:pt x="1171" y="2787"/>
                </a:cubicBezTo>
                <a:cubicBezTo>
                  <a:pt x="1177" y="2789"/>
                  <a:pt x="1183" y="2790"/>
                  <a:pt x="1189" y="2791"/>
                </a:cubicBezTo>
                <a:cubicBezTo>
                  <a:pt x="1193" y="2792"/>
                  <a:pt x="1198" y="2793"/>
                  <a:pt x="1202" y="2794"/>
                </a:cubicBezTo>
                <a:cubicBezTo>
                  <a:pt x="1209" y="2795"/>
                  <a:pt x="1215" y="2797"/>
                  <a:pt x="1221" y="2798"/>
                </a:cubicBezTo>
                <a:cubicBezTo>
                  <a:pt x="1225" y="2799"/>
                  <a:pt x="1230" y="2800"/>
                  <a:pt x="1234" y="2800"/>
                </a:cubicBezTo>
                <a:cubicBezTo>
                  <a:pt x="1241" y="2802"/>
                  <a:pt x="1248" y="2803"/>
                  <a:pt x="1254" y="2804"/>
                </a:cubicBezTo>
                <a:cubicBezTo>
                  <a:pt x="1258" y="2805"/>
                  <a:pt x="1262" y="2805"/>
                  <a:pt x="1266" y="2806"/>
                </a:cubicBezTo>
                <a:cubicBezTo>
                  <a:pt x="1274" y="2807"/>
                  <a:pt x="1282" y="2809"/>
                  <a:pt x="1290" y="2810"/>
                </a:cubicBezTo>
                <a:cubicBezTo>
                  <a:pt x="1293" y="2810"/>
                  <a:pt x="1296" y="2811"/>
                  <a:pt x="1299" y="2811"/>
                </a:cubicBezTo>
                <a:cubicBezTo>
                  <a:pt x="1309" y="2813"/>
                  <a:pt x="1320" y="2814"/>
                  <a:pt x="1330" y="2815"/>
                </a:cubicBezTo>
                <a:cubicBezTo>
                  <a:pt x="1339" y="2821"/>
                  <a:pt x="1348" y="2826"/>
                  <a:pt x="1357" y="2831"/>
                </a:cubicBezTo>
                <a:cubicBezTo>
                  <a:pt x="1359" y="2832"/>
                  <a:pt x="1361" y="2833"/>
                  <a:pt x="1363" y="2834"/>
                </a:cubicBezTo>
                <a:cubicBezTo>
                  <a:pt x="1370" y="2838"/>
                  <a:pt x="1377" y="2842"/>
                  <a:pt x="1384" y="2846"/>
                </a:cubicBezTo>
                <a:cubicBezTo>
                  <a:pt x="1388" y="2848"/>
                  <a:pt x="1391" y="2850"/>
                  <a:pt x="1394" y="2851"/>
                </a:cubicBezTo>
                <a:cubicBezTo>
                  <a:pt x="1400" y="2855"/>
                  <a:pt x="1406" y="2858"/>
                  <a:pt x="1412" y="2861"/>
                </a:cubicBezTo>
                <a:cubicBezTo>
                  <a:pt x="1416" y="2863"/>
                  <a:pt x="1420" y="2865"/>
                  <a:pt x="1423" y="2867"/>
                </a:cubicBezTo>
                <a:cubicBezTo>
                  <a:pt x="1429" y="2869"/>
                  <a:pt x="1435" y="2872"/>
                  <a:pt x="1440" y="2875"/>
                </a:cubicBezTo>
                <a:cubicBezTo>
                  <a:pt x="1444" y="2877"/>
                  <a:pt x="1448" y="2879"/>
                  <a:pt x="1452" y="2881"/>
                </a:cubicBezTo>
                <a:cubicBezTo>
                  <a:pt x="1458" y="2883"/>
                  <a:pt x="1463" y="2886"/>
                  <a:pt x="1469" y="2888"/>
                </a:cubicBezTo>
                <a:cubicBezTo>
                  <a:pt x="1473" y="2890"/>
                  <a:pt x="1477" y="2892"/>
                  <a:pt x="1481" y="2894"/>
                </a:cubicBezTo>
                <a:cubicBezTo>
                  <a:pt x="1486" y="2897"/>
                  <a:pt x="1492" y="2899"/>
                  <a:pt x="1497" y="2901"/>
                </a:cubicBezTo>
                <a:cubicBezTo>
                  <a:pt x="1501" y="2903"/>
                  <a:pt x="1506" y="2905"/>
                  <a:pt x="1510" y="2907"/>
                </a:cubicBezTo>
                <a:cubicBezTo>
                  <a:pt x="1515" y="2909"/>
                  <a:pt x="1521" y="2911"/>
                  <a:pt x="1526" y="2914"/>
                </a:cubicBezTo>
                <a:cubicBezTo>
                  <a:pt x="1530" y="2915"/>
                  <a:pt x="1535" y="2917"/>
                  <a:pt x="1539" y="2919"/>
                </a:cubicBezTo>
                <a:cubicBezTo>
                  <a:pt x="1544" y="2921"/>
                  <a:pt x="1550" y="2923"/>
                  <a:pt x="1555" y="2925"/>
                </a:cubicBezTo>
                <a:cubicBezTo>
                  <a:pt x="1559" y="2927"/>
                  <a:pt x="1564" y="2929"/>
                  <a:pt x="1568" y="2930"/>
                </a:cubicBezTo>
                <a:cubicBezTo>
                  <a:pt x="1573" y="2932"/>
                  <a:pt x="1579" y="2934"/>
                  <a:pt x="1584" y="2936"/>
                </a:cubicBezTo>
                <a:cubicBezTo>
                  <a:pt x="1589" y="2938"/>
                  <a:pt x="1593" y="2940"/>
                  <a:pt x="1598" y="2941"/>
                </a:cubicBezTo>
                <a:cubicBezTo>
                  <a:pt x="1603" y="2943"/>
                  <a:pt x="1608" y="2945"/>
                  <a:pt x="1614" y="2947"/>
                </a:cubicBezTo>
                <a:cubicBezTo>
                  <a:pt x="1618" y="2948"/>
                  <a:pt x="1623" y="2950"/>
                  <a:pt x="1627" y="2951"/>
                </a:cubicBezTo>
                <a:cubicBezTo>
                  <a:pt x="1633" y="2953"/>
                  <a:pt x="1638" y="2955"/>
                  <a:pt x="1644" y="2957"/>
                </a:cubicBezTo>
                <a:cubicBezTo>
                  <a:pt x="1648" y="2958"/>
                  <a:pt x="1653" y="2960"/>
                  <a:pt x="1657" y="2961"/>
                </a:cubicBezTo>
                <a:cubicBezTo>
                  <a:pt x="1663" y="2963"/>
                  <a:pt x="1668" y="2964"/>
                  <a:pt x="1674" y="2966"/>
                </a:cubicBezTo>
                <a:cubicBezTo>
                  <a:pt x="1678" y="2967"/>
                  <a:pt x="1683" y="2969"/>
                  <a:pt x="1687" y="2970"/>
                </a:cubicBezTo>
                <a:cubicBezTo>
                  <a:pt x="1693" y="2972"/>
                  <a:pt x="1698" y="2973"/>
                  <a:pt x="1704" y="2975"/>
                </a:cubicBezTo>
                <a:cubicBezTo>
                  <a:pt x="1709" y="2976"/>
                  <a:pt x="1713" y="2977"/>
                  <a:pt x="1717" y="2978"/>
                </a:cubicBezTo>
                <a:cubicBezTo>
                  <a:pt x="1723" y="2980"/>
                  <a:pt x="1729" y="2981"/>
                  <a:pt x="1735" y="2983"/>
                </a:cubicBezTo>
                <a:cubicBezTo>
                  <a:pt x="1739" y="2984"/>
                  <a:pt x="1743" y="2985"/>
                  <a:pt x="1748" y="2986"/>
                </a:cubicBezTo>
                <a:cubicBezTo>
                  <a:pt x="1754" y="2988"/>
                  <a:pt x="1760" y="2989"/>
                  <a:pt x="1767" y="2990"/>
                </a:cubicBezTo>
                <a:cubicBezTo>
                  <a:pt x="1771" y="2991"/>
                  <a:pt x="1774" y="2992"/>
                  <a:pt x="1778" y="2993"/>
                </a:cubicBezTo>
                <a:cubicBezTo>
                  <a:pt x="1779" y="2993"/>
                  <a:pt x="1779" y="2993"/>
                  <a:pt x="1779" y="2993"/>
                </a:cubicBezTo>
                <a:cubicBezTo>
                  <a:pt x="1741" y="3000"/>
                  <a:pt x="1701" y="3006"/>
                  <a:pt x="1662" y="3009"/>
                </a:cubicBezTo>
                <a:close/>
                <a:moveTo>
                  <a:pt x="1810" y="2988"/>
                </a:moveTo>
                <a:cubicBezTo>
                  <a:pt x="1800" y="2986"/>
                  <a:pt x="1790" y="2983"/>
                  <a:pt x="1780" y="2981"/>
                </a:cubicBezTo>
                <a:cubicBezTo>
                  <a:pt x="1778" y="2981"/>
                  <a:pt x="1777" y="2980"/>
                  <a:pt x="1775" y="2980"/>
                </a:cubicBezTo>
                <a:cubicBezTo>
                  <a:pt x="1766" y="2978"/>
                  <a:pt x="1758" y="2976"/>
                  <a:pt x="1750" y="2974"/>
                </a:cubicBezTo>
                <a:cubicBezTo>
                  <a:pt x="1746" y="2973"/>
                  <a:pt x="1742" y="2972"/>
                  <a:pt x="1739" y="2971"/>
                </a:cubicBezTo>
                <a:cubicBezTo>
                  <a:pt x="1732" y="2970"/>
                  <a:pt x="1726" y="2968"/>
                  <a:pt x="1720" y="2967"/>
                </a:cubicBezTo>
                <a:cubicBezTo>
                  <a:pt x="1715" y="2965"/>
                  <a:pt x="1711" y="2964"/>
                  <a:pt x="1707" y="2963"/>
                </a:cubicBezTo>
                <a:cubicBezTo>
                  <a:pt x="1701" y="2962"/>
                  <a:pt x="1695" y="2960"/>
                  <a:pt x="1690" y="2958"/>
                </a:cubicBezTo>
                <a:cubicBezTo>
                  <a:pt x="1685" y="2957"/>
                  <a:pt x="1681" y="2956"/>
                  <a:pt x="1676" y="2954"/>
                </a:cubicBezTo>
                <a:cubicBezTo>
                  <a:pt x="1671" y="2953"/>
                  <a:pt x="1665" y="2951"/>
                  <a:pt x="1660" y="2949"/>
                </a:cubicBezTo>
                <a:cubicBezTo>
                  <a:pt x="1655" y="2948"/>
                  <a:pt x="1651" y="2947"/>
                  <a:pt x="1646" y="2945"/>
                </a:cubicBezTo>
                <a:cubicBezTo>
                  <a:pt x="1641" y="2943"/>
                  <a:pt x="1636" y="2942"/>
                  <a:pt x="1630" y="2940"/>
                </a:cubicBezTo>
                <a:cubicBezTo>
                  <a:pt x="1626" y="2938"/>
                  <a:pt x="1621" y="2937"/>
                  <a:pt x="1617" y="2935"/>
                </a:cubicBezTo>
                <a:cubicBezTo>
                  <a:pt x="1611" y="2933"/>
                  <a:pt x="1606" y="2932"/>
                  <a:pt x="1601" y="2930"/>
                </a:cubicBezTo>
                <a:cubicBezTo>
                  <a:pt x="1596" y="2928"/>
                  <a:pt x="1592" y="2926"/>
                  <a:pt x="1587" y="2925"/>
                </a:cubicBezTo>
                <a:cubicBezTo>
                  <a:pt x="1582" y="2923"/>
                  <a:pt x="1577" y="2921"/>
                  <a:pt x="1572" y="2919"/>
                </a:cubicBezTo>
                <a:cubicBezTo>
                  <a:pt x="1567" y="2917"/>
                  <a:pt x="1563" y="2915"/>
                  <a:pt x="1558" y="2914"/>
                </a:cubicBezTo>
                <a:cubicBezTo>
                  <a:pt x="1553" y="2912"/>
                  <a:pt x="1548" y="2910"/>
                  <a:pt x="1543" y="2908"/>
                </a:cubicBezTo>
                <a:cubicBezTo>
                  <a:pt x="1538" y="2906"/>
                  <a:pt x="1534" y="2904"/>
                  <a:pt x="1529" y="2902"/>
                </a:cubicBezTo>
                <a:cubicBezTo>
                  <a:pt x="1524" y="2900"/>
                  <a:pt x="1519" y="2898"/>
                  <a:pt x="1514" y="2896"/>
                </a:cubicBezTo>
                <a:cubicBezTo>
                  <a:pt x="1509" y="2894"/>
                  <a:pt x="1505" y="2892"/>
                  <a:pt x="1501" y="2890"/>
                </a:cubicBezTo>
                <a:cubicBezTo>
                  <a:pt x="1495" y="2888"/>
                  <a:pt x="1490" y="2885"/>
                  <a:pt x="1485" y="2883"/>
                </a:cubicBezTo>
                <a:cubicBezTo>
                  <a:pt x="1481" y="2881"/>
                  <a:pt x="1477" y="2879"/>
                  <a:pt x="1472" y="2877"/>
                </a:cubicBezTo>
                <a:cubicBezTo>
                  <a:pt x="1467" y="2875"/>
                  <a:pt x="1462" y="2872"/>
                  <a:pt x="1457" y="2870"/>
                </a:cubicBezTo>
                <a:cubicBezTo>
                  <a:pt x="1453" y="2868"/>
                  <a:pt x="1448" y="2866"/>
                  <a:pt x="1444" y="2863"/>
                </a:cubicBezTo>
                <a:cubicBezTo>
                  <a:pt x="1439" y="2861"/>
                  <a:pt x="1434" y="2858"/>
                  <a:pt x="1429" y="2856"/>
                </a:cubicBezTo>
                <a:cubicBezTo>
                  <a:pt x="1425" y="2854"/>
                  <a:pt x="1420" y="2852"/>
                  <a:pt x="1416" y="2849"/>
                </a:cubicBezTo>
                <a:cubicBezTo>
                  <a:pt x="1411" y="2847"/>
                  <a:pt x="1406" y="2844"/>
                  <a:pt x="1401" y="2841"/>
                </a:cubicBezTo>
                <a:cubicBezTo>
                  <a:pt x="1397" y="2839"/>
                  <a:pt x="1393" y="2837"/>
                  <a:pt x="1389" y="2835"/>
                </a:cubicBezTo>
                <a:cubicBezTo>
                  <a:pt x="1383" y="2832"/>
                  <a:pt x="1378" y="2829"/>
                  <a:pt x="1372" y="2826"/>
                </a:cubicBezTo>
                <a:cubicBezTo>
                  <a:pt x="1369" y="2824"/>
                  <a:pt x="1365" y="2822"/>
                  <a:pt x="1362" y="2820"/>
                </a:cubicBezTo>
                <a:cubicBezTo>
                  <a:pt x="1361" y="2819"/>
                  <a:pt x="1360" y="2819"/>
                  <a:pt x="1360" y="2819"/>
                </a:cubicBezTo>
                <a:cubicBezTo>
                  <a:pt x="1364" y="2819"/>
                  <a:pt x="1369" y="2819"/>
                  <a:pt x="1373" y="2820"/>
                </a:cubicBezTo>
                <a:cubicBezTo>
                  <a:pt x="1375" y="2820"/>
                  <a:pt x="1376" y="2820"/>
                  <a:pt x="1378" y="2820"/>
                </a:cubicBezTo>
                <a:cubicBezTo>
                  <a:pt x="1385" y="2821"/>
                  <a:pt x="1392" y="2822"/>
                  <a:pt x="1399" y="2822"/>
                </a:cubicBezTo>
                <a:cubicBezTo>
                  <a:pt x="1401" y="2822"/>
                  <a:pt x="1403" y="2822"/>
                  <a:pt x="1404" y="2822"/>
                </a:cubicBezTo>
                <a:cubicBezTo>
                  <a:pt x="1410" y="2823"/>
                  <a:pt x="1415" y="2823"/>
                  <a:pt x="1420" y="2823"/>
                </a:cubicBezTo>
                <a:cubicBezTo>
                  <a:pt x="1423" y="2824"/>
                  <a:pt x="1426" y="2824"/>
                  <a:pt x="1428" y="2824"/>
                </a:cubicBezTo>
                <a:cubicBezTo>
                  <a:pt x="1433" y="2824"/>
                  <a:pt x="1437" y="2824"/>
                  <a:pt x="1442" y="2825"/>
                </a:cubicBezTo>
                <a:cubicBezTo>
                  <a:pt x="1445" y="2825"/>
                  <a:pt x="1447" y="2825"/>
                  <a:pt x="1450" y="2825"/>
                </a:cubicBezTo>
                <a:cubicBezTo>
                  <a:pt x="1455" y="2825"/>
                  <a:pt x="1459" y="2825"/>
                  <a:pt x="1464" y="2826"/>
                </a:cubicBezTo>
                <a:cubicBezTo>
                  <a:pt x="1466" y="2826"/>
                  <a:pt x="1469" y="2826"/>
                  <a:pt x="1472" y="2826"/>
                </a:cubicBezTo>
                <a:cubicBezTo>
                  <a:pt x="1477" y="2826"/>
                  <a:pt x="1481" y="2826"/>
                  <a:pt x="1486" y="2826"/>
                </a:cubicBezTo>
                <a:cubicBezTo>
                  <a:pt x="1489" y="2826"/>
                  <a:pt x="1491" y="2826"/>
                  <a:pt x="1493" y="2826"/>
                </a:cubicBezTo>
                <a:cubicBezTo>
                  <a:pt x="1500" y="2826"/>
                  <a:pt x="1507" y="2826"/>
                  <a:pt x="1515" y="2826"/>
                </a:cubicBezTo>
                <a:cubicBezTo>
                  <a:pt x="1525" y="2826"/>
                  <a:pt x="1535" y="2826"/>
                  <a:pt x="1545" y="2826"/>
                </a:cubicBezTo>
                <a:cubicBezTo>
                  <a:pt x="1549" y="2826"/>
                  <a:pt x="1552" y="2826"/>
                  <a:pt x="1556" y="2826"/>
                </a:cubicBezTo>
                <a:cubicBezTo>
                  <a:pt x="1562" y="2826"/>
                  <a:pt x="1569" y="2825"/>
                  <a:pt x="1576" y="2825"/>
                </a:cubicBezTo>
                <a:cubicBezTo>
                  <a:pt x="1580" y="2825"/>
                  <a:pt x="1584" y="2825"/>
                  <a:pt x="1588" y="2825"/>
                </a:cubicBezTo>
                <a:cubicBezTo>
                  <a:pt x="1594" y="2824"/>
                  <a:pt x="1601" y="2824"/>
                  <a:pt x="1607" y="2824"/>
                </a:cubicBezTo>
                <a:cubicBezTo>
                  <a:pt x="1611" y="2823"/>
                  <a:pt x="1615" y="2823"/>
                  <a:pt x="1620" y="2823"/>
                </a:cubicBezTo>
                <a:cubicBezTo>
                  <a:pt x="1625" y="2822"/>
                  <a:pt x="1631" y="2822"/>
                  <a:pt x="1636" y="2822"/>
                </a:cubicBezTo>
                <a:cubicBezTo>
                  <a:pt x="1641" y="2824"/>
                  <a:pt x="1646" y="2827"/>
                  <a:pt x="1650" y="2829"/>
                </a:cubicBezTo>
                <a:cubicBezTo>
                  <a:pt x="1652" y="2830"/>
                  <a:pt x="1653" y="2831"/>
                  <a:pt x="1654" y="2832"/>
                </a:cubicBezTo>
                <a:cubicBezTo>
                  <a:pt x="1660" y="2835"/>
                  <a:pt x="1667" y="2839"/>
                  <a:pt x="1673" y="2842"/>
                </a:cubicBezTo>
                <a:cubicBezTo>
                  <a:pt x="1674" y="2843"/>
                  <a:pt x="1676" y="2844"/>
                  <a:pt x="1677" y="2845"/>
                </a:cubicBezTo>
                <a:cubicBezTo>
                  <a:pt x="1682" y="2847"/>
                  <a:pt x="1687" y="2850"/>
                  <a:pt x="1692" y="2852"/>
                </a:cubicBezTo>
                <a:cubicBezTo>
                  <a:pt x="1694" y="2854"/>
                  <a:pt x="1696" y="2855"/>
                  <a:pt x="1698" y="2856"/>
                </a:cubicBezTo>
                <a:cubicBezTo>
                  <a:pt x="1702" y="2858"/>
                  <a:pt x="1707" y="2860"/>
                  <a:pt x="1711" y="2862"/>
                </a:cubicBezTo>
                <a:cubicBezTo>
                  <a:pt x="1713" y="2864"/>
                  <a:pt x="1716" y="2865"/>
                  <a:pt x="1718" y="2866"/>
                </a:cubicBezTo>
                <a:cubicBezTo>
                  <a:pt x="1722" y="2868"/>
                  <a:pt x="1726" y="2870"/>
                  <a:pt x="1730" y="2872"/>
                </a:cubicBezTo>
                <a:cubicBezTo>
                  <a:pt x="1732" y="2873"/>
                  <a:pt x="1735" y="2875"/>
                  <a:pt x="1738" y="2876"/>
                </a:cubicBezTo>
                <a:cubicBezTo>
                  <a:pt x="1741" y="2878"/>
                  <a:pt x="1745" y="2879"/>
                  <a:pt x="1749" y="2881"/>
                </a:cubicBezTo>
                <a:cubicBezTo>
                  <a:pt x="1752" y="2883"/>
                  <a:pt x="1754" y="2884"/>
                  <a:pt x="1757" y="2885"/>
                </a:cubicBezTo>
                <a:cubicBezTo>
                  <a:pt x="1761" y="2887"/>
                  <a:pt x="1765" y="2889"/>
                  <a:pt x="1768" y="2890"/>
                </a:cubicBezTo>
                <a:cubicBezTo>
                  <a:pt x="1771" y="2892"/>
                  <a:pt x="1774" y="2893"/>
                  <a:pt x="1777" y="2894"/>
                </a:cubicBezTo>
                <a:cubicBezTo>
                  <a:pt x="1780" y="2896"/>
                  <a:pt x="1784" y="2897"/>
                  <a:pt x="1788" y="2899"/>
                </a:cubicBezTo>
                <a:cubicBezTo>
                  <a:pt x="1791" y="2900"/>
                  <a:pt x="1794" y="2902"/>
                  <a:pt x="1796" y="2903"/>
                </a:cubicBezTo>
                <a:cubicBezTo>
                  <a:pt x="1800" y="2905"/>
                  <a:pt x="1804" y="2906"/>
                  <a:pt x="1807" y="2908"/>
                </a:cubicBezTo>
                <a:cubicBezTo>
                  <a:pt x="1810" y="2909"/>
                  <a:pt x="1813" y="2910"/>
                  <a:pt x="1816" y="2911"/>
                </a:cubicBezTo>
                <a:cubicBezTo>
                  <a:pt x="1820" y="2913"/>
                  <a:pt x="1823" y="2914"/>
                  <a:pt x="1827" y="2916"/>
                </a:cubicBezTo>
                <a:cubicBezTo>
                  <a:pt x="1830" y="2917"/>
                  <a:pt x="1833" y="2918"/>
                  <a:pt x="1836" y="2920"/>
                </a:cubicBezTo>
                <a:cubicBezTo>
                  <a:pt x="1840" y="2921"/>
                  <a:pt x="1843" y="2922"/>
                  <a:pt x="1847" y="2924"/>
                </a:cubicBezTo>
                <a:cubicBezTo>
                  <a:pt x="1850" y="2925"/>
                  <a:pt x="1853" y="2926"/>
                  <a:pt x="1856" y="2927"/>
                </a:cubicBezTo>
                <a:cubicBezTo>
                  <a:pt x="1860" y="2929"/>
                  <a:pt x="1863" y="2930"/>
                  <a:pt x="1867" y="2932"/>
                </a:cubicBezTo>
                <a:cubicBezTo>
                  <a:pt x="1870" y="2933"/>
                  <a:pt x="1873" y="2934"/>
                  <a:pt x="1876" y="2935"/>
                </a:cubicBezTo>
                <a:cubicBezTo>
                  <a:pt x="1880" y="2936"/>
                  <a:pt x="1884" y="2938"/>
                  <a:pt x="1887" y="2939"/>
                </a:cubicBezTo>
                <a:cubicBezTo>
                  <a:pt x="1890" y="2940"/>
                  <a:pt x="1893" y="2941"/>
                  <a:pt x="1896" y="2942"/>
                </a:cubicBezTo>
                <a:cubicBezTo>
                  <a:pt x="1900" y="2944"/>
                  <a:pt x="1904" y="2945"/>
                  <a:pt x="1908" y="2946"/>
                </a:cubicBezTo>
                <a:cubicBezTo>
                  <a:pt x="1911" y="2947"/>
                  <a:pt x="1913" y="2948"/>
                  <a:pt x="1916" y="2949"/>
                </a:cubicBezTo>
                <a:cubicBezTo>
                  <a:pt x="1921" y="2951"/>
                  <a:pt x="1925" y="2952"/>
                  <a:pt x="1930" y="2954"/>
                </a:cubicBezTo>
                <a:cubicBezTo>
                  <a:pt x="1932" y="2954"/>
                  <a:pt x="1934" y="2955"/>
                  <a:pt x="1936" y="2956"/>
                </a:cubicBezTo>
                <a:cubicBezTo>
                  <a:pt x="1937" y="2956"/>
                  <a:pt x="1937" y="2956"/>
                  <a:pt x="1938" y="2956"/>
                </a:cubicBezTo>
                <a:cubicBezTo>
                  <a:pt x="1896" y="2969"/>
                  <a:pt x="1853" y="2979"/>
                  <a:pt x="1810" y="2988"/>
                </a:cubicBezTo>
                <a:close/>
                <a:moveTo>
                  <a:pt x="1958" y="2950"/>
                </a:moveTo>
                <a:cubicBezTo>
                  <a:pt x="1953" y="2949"/>
                  <a:pt x="1948" y="2947"/>
                  <a:pt x="1943" y="2946"/>
                </a:cubicBezTo>
                <a:cubicBezTo>
                  <a:pt x="1942" y="2945"/>
                  <a:pt x="1940" y="2945"/>
                  <a:pt x="1939" y="2944"/>
                </a:cubicBezTo>
                <a:cubicBezTo>
                  <a:pt x="1932" y="2942"/>
                  <a:pt x="1925" y="2940"/>
                  <a:pt x="1919" y="2937"/>
                </a:cubicBezTo>
                <a:cubicBezTo>
                  <a:pt x="1917" y="2937"/>
                  <a:pt x="1915" y="2936"/>
                  <a:pt x="1913" y="2936"/>
                </a:cubicBezTo>
                <a:cubicBezTo>
                  <a:pt x="1908" y="2934"/>
                  <a:pt x="1903" y="2932"/>
                  <a:pt x="1899" y="2930"/>
                </a:cubicBezTo>
                <a:cubicBezTo>
                  <a:pt x="1896" y="2930"/>
                  <a:pt x="1894" y="2929"/>
                  <a:pt x="1891" y="2928"/>
                </a:cubicBezTo>
                <a:cubicBezTo>
                  <a:pt x="1887" y="2926"/>
                  <a:pt x="1883" y="2925"/>
                  <a:pt x="1879" y="2923"/>
                </a:cubicBezTo>
                <a:cubicBezTo>
                  <a:pt x="1876" y="2922"/>
                  <a:pt x="1873" y="2921"/>
                  <a:pt x="1870" y="2920"/>
                </a:cubicBezTo>
                <a:cubicBezTo>
                  <a:pt x="1867" y="2919"/>
                  <a:pt x="1863" y="2917"/>
                  <a:pt x="1859" y="2916"/>
                </a:cubicBezTo>
                <a:cubicBezTo>
                  <a:pt x="1856" y="2915"/>
                  <a:pt x="1853" y="2913"/>
                  <a:pt x="1850" y="2912"/>
                </a:cubicBezTo>
                <a:cubicBezTo>
                  <a:pt x="1847" y="2911"/>
                  <a:pt x="1843" y="2909"/>
                  <a:pt x="1839" y="2908"/>
                </a:cubicBezTo>
                <a:cubicBezTo>
                  <a:pt x="1836" y="2907"/>
                  <a:pt x="1833" y="2905"/>
                  <a:pt x="1830" y="2904"/>
                </a:cubicBezTo>
                <a:cubicBezTo>
                  <a:pt x="1827" y="2903"/>
                  <a:pt x="1823" y="2901"/>
                  <a:pt x="1820" y="2900"/>
                </a:cubicBezTo>
                <a:cubicBezTo>
                  <a:pt x="1817" y="2899"/>
                  <a:pt x="1814" y="2897"/>
                  <a:pt x="1811" y="2896"/>
                </a:cubicBezTo>
                <a:cubicBezTo>
                  <a:pt x="1807" y="2895"/>
                  <a:pt x="1804" y="2893"/>
                  <a:pt x="1800" y="2891"/>
                </a:cubicBezTo>
                <a:cubicBezTo>
                  <a:pt x="1797" y="2890"/>
                  <a:pt x="1794" y="2889"/>
                  <a:pt x="1791" y="2888"/>
                </a:cubicBezTo>
                <a:cubicBezTo>
                  <a:pt x="1788" y="2886"/>
                  <a:pt x="1784" y="2884"/>
                  <a:pt x="1781" y="2883"/>
                </a:cubicBezTo>
                <a:cubicBezTo>
                  <a:pt x="1778" y="2881"/>
                  <a:pt x="1775" y="2880"/>
                  <a:pt x="1772" y="2879"/>
                </a:cubicBezTo>
                <a:cubicBezTo>
                  <a:pt x="1768" y="2877"/>
                  <a:pt x="1765" y="2875"/>
                  <a:pt x="1761" y="2874"/>
                </a:cubicBezTo>
                <a:cubicBezTo>
                  <a:pt x="1758" y="2872"/>
                  <a:pt x="1756" y="2871"/>
                  <a:pt x="1753" y="2870"/>
                </a:cubicBezTo>
                <a:cubicBezTo>
                  <a:pt x="1749" y="2868"/>
                  <a:pt x="1746" y="2866"/>
                  <a:pt x="1742" y="2865"/>
                </a:cubicBezTo>
                <a:cubicBezTo>
                  <a:pt x="1739" y="2863"/>
                  <a:pt x="1736" y="2862"/>
                  <a:pt x="1734" y="2860"/>
                </a:cubicBezTo>
                <a:cubicBezTo>
                  <a:pt x="1730" y="2859"/>
                  <a:pt x="1727" y="2857"/>
                  <a:pt x="1723" y="2855"/>
                </a:cubicBezTo>
                <a:cubicBezTo>
                  <a:pt x="1720" y="2854"/>
                  <a:pt x="1717" y="2852"/>
                  <a:pt x="1715" y="2851"/>
                </a:cubicBezTo>
                <a:cubicBezTo>
                  <a:pt x="1711" y="2849"/>
                  <a:pt x="1708" y="2847"/>
                  <a:pt x="1704" y="2845"/>
                </a:cubicBezTo>
                <a:cubicBezTo>
                  <a:pt x="1701" y="2844"/>
                  <a:pt x="1699" y="2842"/>
                  <a:pt x="1696" y="2841"/>
                </a:cubicBezTo>
                <a:cubicBezTo>
                  <a:pt x="1692" y="2839"/>
                  <a:pt x="1689" y="2837"/>
                  <a:pt x="1685" y="2835"/>
                </a:cubicBezTo>
                <a:cubicBezTo>
                  <a:pt x="1682" y="2834"/>
                  <a:pt x="1680" y="2832"/>
                  <a:pt x="1677" y="2831"/>
                </a:cubicBezTo>
                <a:cubicBezTo>
                  <a:pt x="1673" y="2829"/>
                  <a:pt x="1670" y="2827"/>
                  <a:pt x="1666" y="2824"/>
                </a:cubicBezTo>
                <a:cubicBezTo>
                  <a:pt x="1663" y="2823"/>
                  <a:pt x="1661" y="2822"/>
                  <a:pt x="1659" y="2821"/>
                </a:cubicBezTo>
                <a:cubicBezTo>
                  <a:pt x="1658" y="2820"/>
                  <a:pt x="1658" y="2820"/>
                  <a:pt x="1657" y="2820"/>
                </a:cubicBezTo>
                <a:cubicBezTo>
                  <a:pt x="1659" y="2820"/>
                  <a:pt x="1661" y="2819"/>
                  <a:pt x="1663" y="2819"/>
                </a:cubicBezTo>
                <a:cubicBezTo>
                  <a:pt x="1667" y="2819"/>
                  <a:pt x="1671" y="2818"/>
                  <a:pt x="1675" y="2818"/>
                </a:cubicBezTo>
                <a:cubicBezTo>
                  <a:pt x="1681" y="2817"/>
                  <a:pt x="1686" y="2817"/>
                  <a:pt x="1692" y="2816"/>
                </a:cubicBezTo>
                <a:cubicBezTo>
                  <a:pt x="1696" y="2816"/>
                  <a:pt x="1700" y="2815"/>
                  <a:pt x="1704" y="2815"/>
                </a:cubicBezTo>
                <a:cubicBezTo>
                  <a:pt x="1709" y="2814"/>
                  <a:pt x="1715" y="2813"/>
                  <a:pt x="1721" y="2812"/>
                </a:cubicBezTo>
                <a:cubicBezTo>
                  <a:pt x="1725" y="2812"/>
                  <a:pt x="1728" y="2811"/>
                  <a:pt x="1732" y="2811"/>
                </a:cubicBezTo>
                <a:cubicBezTo>
                  <a:pt x="1738" y="2810"/>
                  <a:pt x="1744" y="2809"/>
                  <a:pt x="1749" y="2808"/>
                </a:cubicBezTo>
                <a:cubicBezTo>
                  <a:pt x="1753" y="2808"/>
                  <a:pt x="1757" y="2807"/>
                  <a:pt x="1761" y="2806"/>
                </a:cubicBezTo>
                <a:cubicBezTo>
                  <a:pt x="1767" y="2805"/>
                  <a:pt x="1772" y="2804"/>
                  <a:pt x="1778" y="2803"/>
                </a:cubicBezTo>
                <a:cubicBezTo>
                  <a:pt x="1782" y="2803"/>
                  <a:pt x="1785" y="2802"/>
                  <a:pt x="1789" y="2802"/>
                </a:cubicBezTo>
                <a:cubicBezTo>
                  <a:pt x="1795" y="2800"/>
                  <a:pt x="1802" y="2799"/>
                  <a:pt x="1808" y="2798"/>
                </a:cubicBezTo>
                <a:cubicBezTo>
                  <a:pt x="1811" y="2797"/>
                  <a:pt x="1814" y="2797"/>
                  <a:pt x="1817" y="2796"/>
                </a:cubicBezTo>
                <a:cubicBezTo>
                  <a:pt x="1827" y="2794"/>
                  <a:pt x="1836" y="2792"/>
                  <a:pt x="1845" y="2790"/>
                </a:cubicBezTo>
                <a:cubicBezTo>
                  <a:pt x="1845" y="2790"/>
                  <a:pt x="1845" y="2790"/>
                  <a:pt x="1845" y="2790"/>
                </a:cubicBezTo>
                <a:cubicBezTo>
                  <a:pt x="1854" y="2788"/>
                  <a:pt x="1863" y="2786"/>
                  <a:pt x="1872" y="2784"/>
                </a:cubicBezTo>
                <a:cubicBezTo>
                  <a:pt x="1872" y="2784"/>
                  <a:pt x="1872" y="2784"/>
                  <a:pt x="1872" y="2784"/>
                </a:cubicBezTo>
                <a:cubicBezTo>
                  <a:pt x="1872" y="2784"/>
                  <a:pt x="1872" y="2784"/>
                  <a:pt x="1872" y="2784"/>
                </a:cubicBezTo>
                <a:cubicBezTo>
                  <a:pt x="1879" y="2789"/>
                  <a:pt x="1886" y="2793"/>
                  <a:pt x="1893" y="2798"/>
                </a:cubicBezTo>
                <a:cubicBezTo>
                  <a:pt x="1895" y="2799"/>
                  <a:pt x="1896" y="2800"/>
                  <a:pt x="1898" y="2801"/>
                </a:cubicBezTo>
                <a:cubicBezTo>
                  <a:pt x="1907" y="2806"/>
                  <a:pt x="1916" y="2812"/>
                  <a:pt x="1925" y="2817"/>
                </a:cubicBezTo>
                <a:cubicBezTo>
                  <a:pt x="1928" y="2819"/>
                  <a:pt x="1930" y="2820"/>
                  <a:pt x="1933" y="2822"/>
                </a:cubicBezTo>
                <a:cubicBezTo>
                  <a:pt x="1940" y="2826"/>
                  <a:pt x="1946" y="2830"/>
                  <a:pt x="1953" y="2834"/>
                </a:cubicBezTo>
                <a:cubicBezTo>
                  <a:pt x="1957" y="2836"/>
                  <a:pt x="1960" y="2838"/>
                  <a:pt x="1964" y="2839"/>
                </a:cubicBezTo>
                <a:cubicBezTo>
                  <a:pt x="1970" y="2843"/>
                  <a:pt x="1975" y="2846"/>
                  <a:pt x="1981" y="2849"/>
                </a:cubicBezTo>
                <a:cubicBezTo>
                  <a:pt x="1985" y="2851"/>
                  <a:pt x="1989" y="2853"/>
                  <a:pt x="1993" y="2855"/>
                </a:cubicBezTo>
                <a:cubicBezTo>
                  <a:pt x="1999" y="2858"/>
                  <a:pt x="2004" y="2861"/>
                  <a:pt x="2010" y="2864"/>
                </a:cubicBezTo>
                <a:cubicBezTo>
                  <a:pt x="2014" y="2866"/>
                  <a:pt x="2018" y="2868"/>
                  <a:pt x="2023" y="2870"/>
                </a:cubicBezTo>
                <a:cubicBezTo>
                  <a:pt x="2028" y="2873"/>
                  <a:pt x="2033" y="2876"/>
                  <a:pt x="2039" y="2878"/>
                </a:cubicBezTo>
                <a:cubicBezTo>
                  <a:pt x="2043" y="2880"/>
                  <a:pt x="2047" y="2883"/>
                  <a:pt x="2052" y="2885"/>
                </a:cubicBezTo>
                <a:cubicBezTo>
                  <a:pt x="2057" y="2887"/>
                  <a:pt x="2062" y="2890"/>
                  <a:pt x="2068" y="2892"/>
                </a:cubicBezTo>
                <a:cubicBezTo>
                  <a:pt x="2072" y="2894"/>
                  <a:pt x="2077" y="2896"/>
                  <a:pt x="2081" y="2898"/>
                </a:cubicBezTo>
                <a:cubicBezTo>
                  <a:pt x="2084" y="2900"/>
                  <a:pt x="2087" y="2901"/>
                  <a:pt x="2090" y="2902"/>
                </a:cubicBezTo>
                <a:cubicBezTo>
                  <a:pt x="2047" y="2920"/>
                  <a:pt x="2003" y="2936"/>
                  <a:pt x="1958" y="2950"/>
                </a:cubicBezTo>
                <a:close/>
                <a:moveTo>
                  <a:pt x="2106" y="2896"/>
                </a:moveTo>
                <a:cubicBezTo>
                  <a:pt x="2098" y="2893"/>
                  <a:pt x="2091" y="2889"/>
                  <a:pt x="2083" y="2886"/>
                </a:cubicBezTo>
                <a:cubicBezTo>
                  <a:pt x="2081" y="2885"/>
                  <a:pt x="2080" y="2884"/>
                  <a:pt x="2078" y="2883"/>
                </a:cubicBezTo>
                <a:cubicBezTo>
                  <a:pt x="2068" y="2879"/>
                  <a:pt x="2058" y="2875"/>
                  <a:pt x="2049" y="2870"/>
                </a:cubicBezTo>
                <a:cubicBezTo>
                  <a:pt x="2046" y="2869"/>
                  <a:pt x="2043" y="2867"/>
                  <a:pt x="2040" y="2866"/>
                </a:cubicBezTo>
                <a:cubicBezTo>
                  <a:pt x="2034" y="2863"/>
                  <a:pt x="2027" y="2859"/>
                  <a:pt x="2020" y="2856"/>
                </a:cubicBezTo>
                <a:cubicBezTo>
                  <a:pt x="2016" y="2854"/>
                  <a:pt x="2013" y="2852"/>
                  <a:pt x="2009" y="2850"/>
                </a:cubicBezTo>
                <a:cubicBezTo>
                  <a:pt x="2003" y="2847"/>
                  <a:pt x="1998" y="2844"/>
                  <a:pt x="1992" y="2841"/>
                </a:cubicBezTo>
                <a:cubicBezTo>
                  <a:pt x="1988" y="2839"/>
                  <a:pt x="1984" y="2837"/>
                  <a:pt x="1980" y="2835"/>
                </a:cubicBezTo>
                <a:cubicBezTo>
                  <a:pt x="1975" y="2832"/>
                  <a:pt x="1969" y="2829"/>
                  <a:pt x="1964" y="2826"/>
                </a:cubicBezTo>
                <a:cubicBezTo>
                  <a:pt x="1960" y="2823"/>
                  <a:pt x="1956" y="2821"/>
                  <a:pt x="1951" y="2819"/>
                </a:cubicBezTo>
                <a:cubicBezTo>
                  <a:pt x="1946" y="2816"/>
                  <a:pt x="1941" y="2813"/>
                  <a:pt x="1936" y="2810"/>
                </a:cubicBezTo>
                <a:cubicBezTo>
                  <a:pt x="1932" y="2807"/>
                  <a:pt x="1928" y="2805"/>
                  <a:pt x="1924" y="2802"/>
                </a:cubicBezTo>
                <a:cubicBezTo>
                  <a:pt x="1919" y="2799"/>
                  <a:pt x="1914" y="2796"/>
                  <a:pt x="1909" y="2793"/>
                </a:cubicBezTo>
                <a:cubicBezTo>
                  <a:pt x="1904" y="2791"/>
                  <a:pt x="1900" y="2788"/>
                  <a:pt x="1896" y="2786"/>
                </a:cubicBezTo>
                <a:cubicBezTo>
                  <a:pt x="1893" y="2784"/>
                  <a:pt x="1890" y="2782"/>
                  <a:pt x="1888" y="2780"/>
                </a:cubicBezTo>
                <a:cubicBezTo>
                  <a:pt x="1890" y="2780"/>
                  <a:pt x="1892" y="2779"/>
                  <a:pt x="1894" y="2778"/>
                </a:cubicBezTo>
                <a:cubicBezTo>
                  <a:pt x="1898" y="2777"/>
                  <a:pt x="1902" y="2776"/>
                  <a:pt x="1905" y="2775"/>
                </a:cubicBezTo>
                <a:cubicBezTo>
                  <a:pt x="1910" y="2774"/>
                  <a:pt x="1915" y="2773"/>
                  <a:pt x="1919" y="2772"/>
                </a:cubicBezTo>
                <a:cubicBezTo>
                  <a:pt x="1923" y="2771"/>
                  <a:pt x="1927" y="2770"/>
                  <a:pt x="1930" y="2769"/>
                </a:cubicBezTo>
                <a:cubicBezTo>
                  <a:pt x="1935" y="2767"/>
                  <a:pt x="1940" y="2766"/>
                  <a:pt x="1944" y="2764"/>
                </a:cubicBezTo>
                <a:cubicBezTo>
                  <a:pt x="1948" y="2763"/>
                  <a:pt x="1951" y="2762"/>
                  <a:pt x="1955" y="2761"/>
                </a:cubicBezTo>
                <a:cubicBezTo>
                  <a:pt x="1960" y="2760"/>
                  <a:pt x="1965" y="2758"/>
                  <a:pt x="1970" y="2757"/>
                </a:cubicBezTo>
                <a:cubicBezTo>
                  <a:pt x="1973" y="2756"/>
                  <a:pt x="1976" y="2755"/>
                  <a:pt x="1980" y="2754"/>
                </a:cubicBezTo>
                <a:cubicBezTo>
                  <a:pt x="1985" y="2752"/>
                  <a:pt x="1990" y="2750"/>
                  <a:pt x="1995" y="2748"/>
                </a:cubicBezTo>
                <a:cubicBezTo>
                  <a:pt x="1998" y="2747"/>
                  <a:pt x="2001" y="2746"/>
                  <a:pt x="2004" y="2745"/>
                </a:cubicBezTo>
                <a:cubicBezTo>
                  <a:pt x="2011" y="2743"/>
                  <a:pt x="2017" y="2741"/>
                  <a:pt x="2024" y="2739"/>
                </a:cubicBezTo>
                <a:cubicBezTo>
                  <a:pt x="2025" y="2738"/>
                  <a:pt x="2027" y="2737"/>
                  <a:pt x="2029" y="2737"/>
                </a:cubicBezTo>
                <a:cubicBezTo>
                  <a:pt x="2037" y="2734"/>
                  <a:pt x="2045" y="2731"/>
                  <a:pt x="2053" y="2728"/>
                </a:cubicBezTo>
                <a:cubicBezTo>
                  <a:pt x="2055" y="2727"/>
                  <a:pt x="2057" y="2726"/>
                  <a:pt x="2059" y="2726"/>
                </a:cubicBezTo>
                <a:cubicBezTo>
                  <a:pt x="2064" y="2723"/>
                  <a:pt x="2070" y="2721"/>
                  <a:pt x="2075" y="2719"/>
                </a:cubicBezTo>
                <a:cubicBezTo>
                  <a:pt x="2075" y="2719"/>
                  <a:pt x="2075" y="2719"/>
                  <a:pt x="2075" y="2719"/>
                </a:cubicBezTo>
                <a:cubicBezTo>
                  <a:pt x="2075" y="2719"/>
                  <a:pt x="2075" y="2719"/>
                  <a:pt x="2075" y="2719"/>
                </a:cubicBezTo>
                <a:cubicBezTo>
                  <a:pt x="2080" y="2723"/>
                  <a:pt x="2084" y="2726"/>
                  <a:pt x="2088" y="2729"/>
                </a:cubicBezTo>
                <a:cubicBezTo>
                  <a:pt x="2090" y="2731"/>
                  <a:pt x="2092" y="2732"/>
                  <a:pt x="2094" y="2734"/>
                </a:cubicBezTo>
                <a:cubicBezTo>
                  <a:pt x="2108" y="2744"/>
                  <a:pt x="2122" y="2754"/>
                  <a:pt x="2137" y="2764"/>
                </a:cubicBezTo>
                <a:cubicBezTo>
                  <a:pt x="2139" y="2765"/>
                  <a:pt x="2141" y="2767"/>
                  <a:pt x="2143" y="2768"/>
                </a:cubicBezTo>
                <a:cubicBezTo>
                  <a:pt x="2148" y="2772"/>
                  <a:pt x="2153" y="2775"/>
                  <a:pt x="2158" y="2778"/>
                </a:cubicBezTo>
                <a:cubicBezTo>
                  <a:pt x="2161" y="2780"/>
                  <a:pt x="2164" y="2782"/>
                  <a:pt x="2166" y="2783"/>
                </a:cubicBezTo>
                <a:cubicBezTo>
                  <a:pt x="2171" y="2786"/>
                  <a:pt x="2175" y="2789"/>
                  <a:pt x="2180" y="2792"/>
                </a:cubicBezTo>
                <a:cubicBezTo>
                  <a:pt x="2183" y="2794"/>
                  <a:pt x="2186" y="2796"/>
                  <a:pt x="2189" y="2798"/>
                </a:cubicBezTo>
                <a:cubicBezTo>
                  <a:pt x="2193" y="2801"/>
                  <a:pt x="2197" y="2803"/>
                  <a:pt x="2202" y="2806"/>
                </a:cubicBezTo>
                <a:cubicBezTo>
                  <a:pt x="2205" y="2808"/>
                  <a:pt x="2208" y="2810"/>
                  <a:pt x="2211" y="2812"/>
                </a:cubicBezTo>
                <a:cubicBezTo>
                  <a:pt x="2215" y="2814"/>
                  <a:pt x="2220" y="2817"/>
                  <a:pt x="2224" y="2819"/>
                </a:cubicBezTo>
                <a:cubicBezTo>
                  <a:pt x="2227" y="2821"/>
                  <a:pt x="2230" y="2823"/>
                  <a:pt x="2234" y="2825"/>
                </a:cubicBezTo>
                <a:cubicBezTo>
                  <a:pt x="2236" y="2826"/>
                  <a:pt x="2239" y="2828"/>
                  <a:pt x="2241" y="2829"/>
                </a:cubicBezTo>
                <a:cubicBezTo>
                  <a:pt x="2197" y="2854"/>
                  <a:pt x="2152" y="2876"/>
                  <a:pt x="2106" y="2896"/>
                </a:cubicBezTo>
                <a:close/>
                <a:moveTo>
                  <a:pt x="2254" y="2823"/>
                </a:moveTo>
                <a:cubicBezTo>
                  <a:pt x="2249" y="2820"/>
                  <a:pt x="2245" y="2817"/>
                  <a:pt x="2240" y="2815"/>
                </a:cubicBezTo>
                <a:cubicBezTo>
                  <a:pt x="2238" y="2813"/>
                  <a:pt x="2235" y="2812"/>
                  <a:pt x="2233" y="2811"/>
                </a:cubicBezTo>
                <a:cubicBezTo>
                  <a:pt x="2226" y="2806"/>
                  <a:pt x="2218" y="2802"/>
                  <a:pt x="2211" y="2797"/>
                </a:cubicBezTo>
                <a:cubicBezTo>
                  <a:pt x="2211" y="2797"/>
                  <a:pt x="2210" y="2797"/>
                  <a:pt x="2210" y="2797"/>
                </a:cubicBezTo>
                <a:cubicBezTo>
                  <a:pt x="2203" y="2793"/>
                  <a:pt x="2196" y="2788"/>
                  <a:pt x="2189" y="2784"/>
                </a:cubicBezTo>
                <a:cubicBezTo>
                  <a:pt x="2187" y="2782"/>
                  <a:pt x="2184" y="2781"/>
                  <a:pt x="2182" y="2779"/>
                </a:cubicBezTo>
                <a:cubicBezTo>
                  <a:pt x="2177" y="2776"/>
                  <a:pt x="2172" y="2773"/>
                  <a:pt x="2168" y="2770"/>
                </a:cubicBezTo>
                <a:cubicBezTo>
                  <a:pt x="2165" y="2768"/>
                  <a:pt x="2162" y="2766"/>
                  <a:pt x="2159" y="2764"/>
                </a:cubicBezTo>
                <a:cubicBezTo>
                  <a:pt x="2155" y="2761"/>
                  <a:pt x="2150" y="2759"/>
                  <a:pt x="2146" y="2756"/>
                </a:cubicBezTo>
                <a:cubicBezTo>
                  <a:pt x="2143" y="2754"/>
                  <a:pt x="2140" y="2751"/>
                  <a:pt x="2137" y="2749"/>
                </a:cubicBezTo>
                <a:cubicBezTo>
                  <a:pt x="2133" y="2747"/>
                  <a:pt x="2129" y="2744"/>
                  <a:pt x="2125" y="2741"/>
                </a:cubicBezTo>
                <a:cubicBezTo>
                  <a:pt x="2122" y="2739"/>
                  <a:pt x="2119" y="2737"/>
                  <a:pt x="2116" y="2734"/>
                </a:cubicBezTo>
                <a:cubicBezTo>
                  <a:pt x="2112" y="2732"/>
                  <a:pt x="2108" y="2729"/>
                  <a:pt x="2104" y="2726"/>
                </a:cubicBezTo>
                <a:cubicBezTo>
                  <a:pt x="2101" y="2724"/>
                  <a:pt x="2098" y="2721"/>
                  <a:pt x="2095" y="2719"/>
                </a:cubicBezTo>
                <a:cubicBezTo>
                  <a:pt x="2093" y="2717"/>
                  <a:pt x="2090" y="2716"/>
                  <a:pt x="2088" y="2714"/>
                </a:cubicBezTo>
                <a:cubicBezTo>
                  <a:pt x="2091" y="2713"/>
                  <a:pt x="2094" y="2712"/>
                  <a:pt x="2096" y="2711"/>
                </a:cubicBezTo>
                <a:cubicBezTo>
                  <a:pt x="2100" y="2709"/>
                  <a:pt x="2103" y="2708"/>
                  <a:pt x="2106" y="2706"/>
                </a:cubicBezTo>
                <a:cubicBezTo>
                  <a:pt x="2111" y="2704"/>
                  <a:pt x="2115" y="2702"/>
                  <a:pt x="2120" y="2700"/>
                </a:cubicBezTo>
                <a:cubicBezTo>
                  <a:pt x="2123" y="2699"/>
                  <a:pt x="2126" y="2698"/>
                  <a:pt x="2129" y="2696"/>
                </a:cubicBezTo>
                <a:cubicBezTo>
                  <a:pt x="2134" y="2694"/>
                  <a:pt x="2139" y="2692"/>
                  <a:pt x="2143" y="2690"/>
                </a:cubicBezTo>
                <a:cubicBezTo>
                  <a:pt x="2146" y="2689"/>
                  <a:pt x="2149" y="2687"/>
                  <a:pt x="2153" y="2686"/>
                </a:cubicBezTo>
                <a:cubicBezTo>
                  <a:pt x="2157" y="2684"/>
                  <a:pt x="2162" y="2681"/>
                  <a:pt x="2167" y="2679"/>
                </a:cubicBezTo>
                <a:cubicBezTo>
                  <a:pt x="2170" y="2678"/>
                  <a:pt x="2173" y="2676"/>
                  <a:pt x="2176" y="2675"/>
                </a:cubicBezTo>
                <a:cubicBezTo>
                  <a:pt x="2181" y="2672"/>
                  <a:pt x="2187" y="2669"/>
                  <a:pt x="2192" y="2667"/>
                </a:cubicBezTo>
                <a:cubicBezTo>
                  <a:pt x="2194" y="2666"/>
                  <a:pt x="2196" y="2665"/>
                  <a:pt x="2198" y="2664"/>
                </a:cubicBezTo>
                <a:cubicBezTo>
                  <a:pt x="2206" y="2660"/>
                  <a:pt x="2213" y="2656"/>
                  <a:pt x="2221" y="2652"/>
                </a:cubicBezTo>
                <a:cubicBezTo>
                  <a:pt x="2222" y="2651"/>
                  <a:pt x="2224" y="2650"/>
                  <a:pt x="2225" y="2650"/>
                </a:cubicBezTo>
                <a:cubicBezTo>
                  <a:pt x="2231" y="2646"/>
                  <a:pt x="2237" y="2643"/>
                  <a:pt x="2243" y="2640"/>
                </a:cubicBezTo>
                <a:cubicBezTo>
                  <a:pt x="2246" y="2639"/>
                  <a:pt x="2248" y="2637"/>
                  <a:pt x="2251" y="2636"/>
                </a:cubicBezTo>
                <a:cubicBezTo>
                  <a:pt x="2255" y="2633"/>
                  <a:pt x="2259" y="2631"/>
                  <a:pt x="2263" y="2629"/>
                </a:cubicBezTo>
                <a:cubicBezTo>
                  <a:pt x="2263" y="2629"/>
                  <a:pt x="2263" y="2629"/>
                  <a:pt x="2263" y="2629"/>
                </a:cubicBezTo>
                <a:cubicBezTo>
                  <a:pt x="2263" y="2629"/>
                  <a:pt x="2263" y="2629"/>
                  <a:pt x="2263" y="2629"/>
                </a:cubicBezTo>
                <a:cubicBezTo>
                  <a:pt x="2266" y="2631"/>
                  <a:pt x="2268" y="2634"/>
                  <a:pt x="2271" y="2636"/>
                </a:cubicBezTo>
                <a:cubicBezTo>
                  <a:pt x="2273" y="2638"/>
                  <a:pt x="2275" y="2640"/>
                  <a:pt x="2277" y="2642"/>
                </a:cubicBezTo>
                <a:cubicBezTo>
                  <a:pt x="2281" y="2645"/>
                  <a:pt x="2285" y="2649"/>
                  <a:pt x="2289" y="2652"/>
                </a:cubicBezTo>
                <a:cubicBezTo>
                  <a:pt x="2290" y="2653"/>
                  <a:pt x="2292" y="2655"/>
                  <a:pt x="2293" y="2656"/>
                </a:cubicBezTo>
                <a:cubicBezTo>
                  <a:pt x="2299" y="2661"/>
                  <a:pt x="2304" y="2666"/>
                  <a:pt x="2310" y="2670"/>
                </a:cubicBezTo>
                <a:cubicBezTo>
                  <a:pt x="2310" y="2671"/>
                  <a:pt x="2311" y="2671"/>
                  <a:pt x="2311" y="2671"/>
                </a:cubicBezTo>
                <a:cubicBezTo>
                  <a:pt x="2316" y="2676"/>
                  <a:pt x="2321" y="2680"/>
                  <a:pt x="2327" y="2684"/>
                </a:cubicBezTo>
                <a:cubicBezTo>
                  <a:pt x="2328" y="2686"/>
                  <a:pt x="2330" y="2687"/>
                  <a:pt x="2332" y="2688"/>
                </a:cubicBezTo>
                <a:cubicBezTo>
                  <a:pt x="2336" y="2692"/>
                  <a:pt x="2340" y="2695"/>
                  <a:pt x="2343" y="2698"/>
                </a:cubicBezTo>
                <a:cubicBezTo>
                  <a:pt x="2346" y="2699"/>
                  <a:pt x="2348" y="2701"/>
                  <a:pt x="2350" y="2703"/>
                </a:cubicBezTo>
                <a:cubicBezTo>
                  <a:pt x="2353" y="2706"/>
                  <a:pt x="2357" y="2708"/>
                  <a:pt x="2360" y="2711"/>
                </a:cubicBezTo>
                <a:cubicBezTo>
                  <a:pt x="2363" y="2713"/>
                  <a:pt x="2365" y="2715"/>
                  <a:pt x="2367" y="2717"/>
                </a:cubicBezTo>
                <a:cubicBezTo>
                  <a:pt x="2371" y="2719"/>
                  <a:pt x="2374" y="2722"/>
                  <a:pt x="2377" y="2724"/>
                </a:cubicBezTo>
                <a:cubicBezTo>
                  <a:pt x="2380" y="2726"/>
                  <a:pt x="2382" y="2728"/>
                  <a:pt x="2385" y="2730"/>
                </a:cubicBezTo>
                <a:cubicBezTo>
                  <a:pt x="2387" y="2731"/>
                  <a:pt x="2389" y="2733"/>
                  <a:pt x="2391" y="2734"/>
                </a:cubicBezTo>
                <a:cubicBezTo>
                  <a:pt x="2347" y="2766"/>
                  <a:pt x="2301" y="2796"/>
                  <a:pt x="2254" y="2823"/>
                </a:cubicBezTo>
                <a:close/>
                <a:moveTo>
                  <a:pt x="2401" y="2727"/>
                </a:moveTo>
                <a:cubicBezTo>
                  <a:pt x="2398" y="2725"/>
                  <a:pt x="2395" y="2723"/>
                  <a:pt x="2392" y="2720"/>
                </a:cubicBezTo>
                <a:cubicBezTo>
                  <a:pt x="2390" y="2719"/>
                  <a:pt x="2388" y="2717"/>
                  <a:pt x="2386" y="2716"/>
                </a:cubicBezTo>
                <a:cubicBezTo>
                  <a:pt x="2382" y="2713"/>
                  <a:pt x="2378" y="2710"/>
                  <a:pt x="2374" y="2707"/>
                </a:cubicBezTo>
                <a:cubicBezTo>
                  <a:pt x="2372" y="2705"/>
                  <a:pt x="2371" y="2704"/>
                  <a:pt x="2369" y="2703"/>
                </a:cubicBezTo>
                <a:cubicBezTo>
                  <a:pt x="2363" y="2698"/>
                  <a:pt x="2358" y="2694"/>
                  <a:pt x="2352" y="2689"/>
                </a:cubicBezTo>
                <a:cubicBezTo>
                  <a:pt x="2351" y="2689"/>
                  <a:pt x="2351" y="2688"/>
                  <a:pt x="2350" y="2687"/>
                </a:cubicBezTo>
                <a:cubicBezTo>
                  <a:pt x="2345" y="2684"/>
                  <a:pt x="2340" y="2680"/>
                  <a:pt x="2336" y="2676"/>
                </a:cubicBezTo>
                <a:cubicBezTo>
                  <a:pt x="2334" y="2674"/>
                  <a:pt x="2332" y="2673"/>
                  <a:pt x="2330" y="2671"/>
                </a:cubicBezTo>
                <a:cubicBezTo>
                  <a:pt x="2326" y="2668"/>
                  <a:pt x="2323" y="2665"/>
                  <a:pt x="2319" y="2662"/>
                </a:cubicBezTo>
                <a:cubicBezTo>
                  <a:pt x="2317" y="2660"/>
                  <a:pt x="2315" y="2659"/>
                  <a:pt x="2313" y="2657"/>
                </a:cubicBezTo>
                <a:cubicBezTo>
                  <a:pt x="2309" y="2654"/>
                  <a:pt x="2306" y="2651"/>
                  <a:pt x="2303" y="2648"/>
                </a:cubicBezTo>
                <a:cubicBezTo>
                  <a:pt x="2300" y="2646"/>
                  <a:pt x="2298" y="2644"/>
                  <a:pt x="2296" y="2642"/>
                </a:cubicBezTo>
                <a:cubicBezTo>
                  <a:pt x="2293" y="2640"/>
                  <a:pt x="2290" y="2637"/>
                  <a:pt x="2286" y="2634"/>
                </a:cubicBezTo>
                <a:cubicBezTo>
                  <a:pt x="2284" y="2632"/>
                  <a:pt x="2282" y="2630"/>
                  <a:pt x="2280" y="2628"/>
                </a:cubicBezTo>
                <a:cubicBezTo>
                  <a:pt x="2278" y="2626"/>
                  <a:pt x="2276" y="2624"/>
                  <a:pt x="2274" y="2622"/>
                </a:cubicBezTo>
                <a:cubicBezTo>
                  <a:pt x="2277" y="2621"/>
                  <a:pt x="2280" y="2619"/>
                  <a:pt x="2283" y="2617"/>
                </a:cubicBezTo>
                <a:cubicBezTo>
                  <a:pt x="2286" y="2615"/>
                  <a:pt x="2290" y="2613"/>
                  <a:pt x="2293" y="2611"/>
                </a:cubicBezTo>
                <a:cubicBezTo>
                  <a:pt x="2297" y="2609"/>
                  <a:pt x="2302" y="2606"/>
                  <a:pt x="2306" y="2603"/>
                </a:cubicBezTo>
                <a:cubicBezTo>
                  <a:pt x="2309" y="2601"/>
                  <a:pt x="2312" y="2600"/>
                  <a:pt x="2315" y="2598"/>
                </a:cubicBezTo>
                <a:cubicBezTo>
                  <a:pt x="2320" y="2595"/>
                  <a:pt x="2324" y="2592"/>
                  <a:pt x="2329" y="2589"/>
                </a:cubicBezTo>
                <a:cubicBezTo>
                  <a:pt x="2332" y="2587"/>
                  <a:pt x="2335" y="2585"/>
                  <a:pt x="2337" y="2583"/>
                </a:cubicBezTo>
                <a:cubicBezTo>
                  <a:pt x="2342" y="2580"/>
                  <a:pt x="2348" y="2577"/>
                  <a:pt x="2353" y="2573"/>
                </a:cubicBezTo>
                <a:cubicBezTo>
                  <a:pt x="2355" y="2572"/>
                  <a:pt x="2357" y="2570"/>
                  <a:pt x="2359" y="2569"/>
                </a:cubicBezTo>
                <a:cubicBezTo>
                  <a:pt x="2367" y="2564"/>
                  <a:pt x="2374" y="2559"/>
                  <a:pt x="2381" y="2554"/>
                </a:cubicBezTo>
                <a:cubicBezTo>
                  <a:pt x="2383" y="2553"/>
                  <a:pt x="2384" y="2552"/>
                  <a:pt x="2386" y="2551"/>
                </a:cubicBezTo>
                <a:cubicBezTo>
                  <a:pt x="2391" y="2547"/>
                  <a:pt x="2397" y="2543"/>
                  <a:pt x="2402" y="2539"/>
                </a:cubicBezTo>
                <a:cubicBezTo>
                  <a:pt x="2405" y="2537"/>
                  <a:pt x="2408" y="2535"/>
                  <a:pt x="2410" y="2533"/>
                </a:cubicBezTo>
                <a:cubicBezTo>
                  <a:pt x="2415" y="2530"/>
                  <a:pt x="2419" y="2527"/>
                  <a:pt x="2424" y="2523"/>
                </a:cubicBezTo>
                <a:cubicBezTo>
                  <a:pt x="2426" y="2521"/>
                  <a:pt x="2429" y="2519"/>
                  <a:pt x="2432" y="2517"/>
                </a:cubicBezTo>
                <a:cubicBezTo>
                  <a:pt x="2435" y="2514"/>
                  <a:pt x="2439" y="2512"/>
                  <a:pt x="2442" y="2509"/>
                </a:cubicBezTo>
                <a:cubicBezTo>
                  <a:pt x="2442" y="2509"/>
                  <a:pt x="2442" y="2509"/>
                  <a:pt x="2442" y="2509"/>
                </a:cubicBezTo>
                <a:cubicBezTo>
                  <a:pt x="2442" y="2509"/>
                  <a:pt x="2442" y="2509"/>
                  <a:pt x="2442" y="2509"/>
                </a:cubicBezTo>
                <a:cubicBezTo>
                  <a:pt x="2443" y="2510"/>
                  <a:pt x="2443" y="2510"/>
                  <a:pt x="2444" y="2511"/>
                </a:cubicBezTo>
                <a:cubicBezTo>
                  <a:pt x="2451" y="2519"/>
                  <a:pt x="2458" y="2527"/>
                  <a:pt x="2465" y="2535"/>
                </a:cubicBezTo>
                <a:cubicBezTo>
                  <a:pt x="2466" y="2536"/>
                  <a:pt x="2466" y="2536"/>
                  <a:pt x="2467" y="2537"/>
                </a:cubicBezTo>
                <a:cubicBezTo>
                  <a:pt x="2475" y="2545"/>
                  <a:pt x="2482" y="2553"/>
                  <a:pt x="2490" y="2561"/>
                </a:cubicBezTo>
                <a:cubicBezTo>
                  <a:pt x="2490" y="2561"/>
                  <a:pt x="2490" y="2561"/>
                  <a:pt x="2490" y="2562"/>
                </a:cubicBezTo>
                <a:cubicBezTo>
                  <a:pt x="2498" y="2570"/>
                  <a:pt x="2506" y="2577"/>
                  <a:pt x="2513" y="2585"/>
                </a:cubicBezTo>
                <a:cubicBezTo>
                  <a:pt x="2514" y="2586"/>
                  <a:pt x="2515" y="2587"/>
                  <a:pt x="2516" y="2588"/>
                </a:cubicBezTo>
                <a:cubicBezTo>
                  <a:pt x="2523" y="2595"/>
                  <a:pt x="2531" y="2603"/>
                  <a:pt x="2539" y="2610"/>
                </a:cubicBezTo>
                <a:cubicBezTo>
                  <a:pt x="2539" y="2610"/>
                  <a:pt x="2540" y="2611"/>
                  <a:pt x="2540" y="2612"/>
                </a:cubicBezTo>
                <a:cubicBezTo>
                  <a:pt x="2497" y="2653"/>
                  <a:pt x="2450" y="2692"/>
                  <a:pt x="2401" y="2727"/>
                </a:cubicBezTo>
                <a:close/>
                <a:moveTo>
                  <a:pt x="2549" y="2603"/>
                </a:moveTo>
                <a:cubicBezTo>
                  <a:pt x="2549" y="2603"/>
                  <a:pt x="2548" y="2602"/>
                  <a:pt x="2547" y="2602"/>
                </a:cubicBezTo>
                <a:cubicBezTo>
                  <a:pt x="2540" y="2594"/>
                  <a:pt x="2532" y="2587"/>
                  <a:pt x="2525" y="2580"/>
                </a:cubicBezTo>
                <a:cubicBezTo>
                  <a:pt x="2524" y="2579"/>
                  <a:pt x="2523" y="2578"/>
                  <a:pt x="2522" y="2577"/>
                </a:cubicBezTo>
                <a:cubicBezTo>
                  <a:pt x="2515" y="2570"/>
                  <a:pt x="2507" y="2562"/>
                  <a:pt x="2500" y="2554"/>
                </a:cubicBezTo>
                <a:cubicBezTo>
                  <a:pt x="2499" y="2554"/>
                  <a:pt x="2499" y="2554"/>
                  <a:pt x="2499" y="2554"/>
                </a:cubicBezTo>
                <a:cubicBezTo>
                  <a:pt x="2492" y="2546"/>
                  <a:pt x="2484" y="2538"/>
                  <a:pt x="2477" y="2530"/>
                </a:cubicBezTo>
                <a:cubicBezTo>
                  <a:pt x="2476" y="2529"/>
                  <a:pt x="2475" y="2528"/>
                  <a:pt x="2474" y="2527"/>
                </a:cubicBezTo>
                <a:cubicBezTo>
                  <a:pt x="2467" y="2519"/>
                  <a:pt x="2460" y="2512"/>
                  <a:pt x="2454" y="2504"/>
                </a:cubicBezTo>
                <a:cubicBezTo>
                  <a:pt x="2453" y="2503"/>
                  <a:pt x="2452" y="2502"/>
                  <a:pt x="2452" y="2502"/>
                </a:cubicBezTo>
                <a:cubicBezTo>
                  <a:pt x="2455" y="2499"/>
                  <a:pt x="2458" y="2497"/>
                  <a:pt x="2461" y="2494"/>
                </a:cubicBezTo>
                <a:cubicBezTo>
                  <a:pt x="2464" y="2492"/>
                  <a:pt x="2467" y="2490"/>
                  <a:pt x="2470" y="2487"/>
                </a:cubicBezTo>
                <a:cubicBezTo>
                  <a:pt x="2474" y="2484"/>
                  <a:pt x="2478" y="2480"/>
                  <a:pt x="2482" y="2477"/>
                </a:cubicBezTo>
                <a:cubicBezTo>
                  <a:pt x="2485" y="2475"/>
                  <a:pt x="2487" y="2472"/>
                  <a:pt x="2490" y="2470"/>
                </a:cubicBezTo>
                <a:cubicBezTo>
                  <a:pt x="2495" y="2466"/>
                  <a:pt x="2499" y="2462"/>
                  <a:pt x="2504" y="2458"/>
                </a:cubicBezTo>
                <a:cubicBezTo>
                  <a:pt x="2506" y="2456"/>
                  <a:pt x="2508" y="2455"/>
                  <a:pt x="2510" y="2453"/>
                </a:cubicBezTo>
                <a:cubicBezTo>
                  <a:pt x="2517" y="2447"/>
                  <a:pt x="2523" y="2441"/>
                  <a:pt x="2530" y="2435"/>
                </a:cubicBezTo>
                <a:cubicBezTo>
                  <a:pt x="2531" y="2434"/>
                  <a:pt x="2532" y="2433"/>
                  <a:pt x="2533" y="2432"/>
                </a:cubicBezTo>
                <a:cubicBezTo>
                  <a:pt x="2539" y="2427"/>
                  <a:pt x="2544" y="2422"/>
                  <a:pt x="2549" y="2417"/>
                </a:cubicBezTo>
                <a:cubicBezTo>
                  <a:pt x="2552" y="2415"/>
                  <a:pt x="2554" y="2413"/>
                  <a:pt x="2556" y="2411"/>
                </a:cubicBezTo>
                <a:cubicBezTo>
                  <a:pt x="2560" y="2407"/>
                  <a:pt x="2565" y="2403"/>
                  <a:pt x="2569" y="2399"/>
                </a:cubicBezTo>
                <a:cubicBezTo>
                  <a:pt x="2571" y="2397"/>
                  <a:pt x="2574" y="2394"/>
                  <a:pt x="2576" y="2392"/>
                </a:cubicBezTo>
                <a:cubicBezTo>
                  <a:pt x="2580" y="2388"/>
                  <a:pt x="2584" y="2384"/>
                  <a:pt x="2587" y="2381"/>
                </a:cubicBezTo>
                <a:cubicBezTo>
                  <a:pt x="2590" y="2378"/>
                  <a:pt x="2593" y="2375"/>
                  <a:pt x="2596" y="2372"/>
                </a:cubicBezTo>
                <a:cubicBezTo>
                  <a:pt x="2598" y="2370"/>
                  <a:pt x="2601" y="2367"/>
                  <a:pt x="2603" y="2364"/>
                </a:cubicBezTo>
                <a:cubicBezTo>
                  <a:pt x="2603" y="2364"/>
                  <a:pt x="2603" y="2364"/>
                  <a:pt x="2603" y="2364"/>
                </a:cubicBezTo>
                <a:cubicBezTo>
                  <a:pt x="2603" y="2364"/>
                  <a:pt x="2603" y="2364"/>
                  <a:pt x="2603" y="2364"/>
                </a:cubicBezTo>
                <a:cubicBezTo>
                  <a:pt x="2607" y="2369"/>
                  <a:pt x="2610" y="2374"/>
                  <a:pt x="2613" y="2378"/>
                </a:cubicBezTo>
                <a:cubicBezTo>
                  <a:pt x="2616" y="2381"/>
                  <a:pt x="2618" y="2385"/>
                  <a:pt x="2620" y="2388"/>
                </a:cubicBezTo>
                <a:cubicBezTo>
                  <a:pt x="2625" y="2395"/>
                  <a:pt x="2630" y="2401"/>
                  <a:pt x="2635" y="2408"/>
                </a:cubicBezTo>
                <a:cubicBezTo>
                  <a:pt x="2637" y="2410"/>
                  <a:pt x="2638" y="2412"/>
                  <a:pt x="2640" y="2414"/>
                </a:cubicBezTo>
                <a:cubicBezTo>
                  <a:pt x="2647" y="2423"/>
                  <a:pt x="2653" y="2431"/>
                  <a:pt x="2660" y="2440"/>
                </a:cubicBezTo>
                <a:cubicBezTo>
                  <a:pt x="2662" y="2442"/>
                  <a:pt x="2664" y="2445"/>
                  <a:pt x="2666" y="2447"/>
                </a:cubicBezTo>
                <a:cubicBezTo>
                  <a:pt x="2670" y="2453"/>
                  <a:pt x="2675" y="2458"/>
                  <a:pt x="2679" y="2463"/>
                </a:cubicBezTo>
                <a:cubicBezTo>
                  <a:pt x="2639" y="2513"/>
                  <a:pt x="2595" y="2560"/>
                  <a:pt x="2549" y="2603"/>
                </a:cubicBezTo>
                <a:close/>
                <a:moveTo>
                  <a:pt x="2687" y="2454"/>
                </a:moveTo>
                <a:cubicBezTo>
                  <a:pt x="2683" y="2449"/>
                  <a:pt x="2680" y="2445"/>
                  <a:pt x="2676" y="2440"/>
                </a:cubicBezTo>
                <a:cubicBezTo>
                  <a:pt x="2674" y="2437"/>
                  <a:pt x="2671" y="2435"/>
                  <a:pt x="2669" y="2432"/>
                </a:cubicBezTo>
                <a:cubicBezTo>
                  <a:pt x="2663" y="2425"/>
                  <a:pt x="2658" y="2418"/>
                  <a:pt x="2653" y="2411"/>
                </a:cubicBezTo>
                <a:cubicBezTo>
                  <a:pt x="2651" y="2409"/>
                  <a:pt x="2650" y="2408"/>
                  <a:pt x="2649" y="2406"/>
                </a:cubicBezTo>
                <a:cubicBezTo>
                  <a:pt x="2642" y="2397"/>
                  <a:pt x="2636" y="2389"/>
                  <a:pt x="2629" y="2380"/>
                </a:cubicBezTo>
                <a:cubicBezTo>
                  <a:pt x="2627" y="2377"/>
                  <a:pt x="2626" y="2375"/>
                  <a:pt x="2624" y="2373"/>
                </a:cubicBezTo>
                <a:cubicBezTo>
                  <a:pt x="2620" y="2367"/>
                  <a:pt x="2616" y="2361"/>
                  <a:pt x="2612" y="2356"/>
                </a:cubicBezTo>
                <a:cubicBezTo>
                  <a:pt x="2615" y="2352"/>
                  <a:pt x="2619" y="2348"/>
                  <a:pt x="2622" y="2345"/>
                </a:cubicBezTo>
                <a:cubicBezTo>
                  <a:pt x="2624" y="2342"/>
                  <a:pt x="2627" y="2340"/>
                  <a:pt x="2629" y="2337"/>
                </a:cubicBezTo>
                <a:cubicBezTo>
                  <a:pt x="2633" y="2332"/>
                  <a:pt x="2638" y="2327"/>
                  <a:pt x="2642" y="2322"/>
                </a:cubicBezTo>
                <a:cubicBezTo>
                  <a:pt x="2644" y="2321"/>
                  <a:pt x="2646" y="2319"/>
                  <a:pt x="2647" y="2317"/>
                </a:cubicBezTo>
                <a:cubicBezTo>
                  <a:pt x="2653" y="2310"/>
                  <a:pt x="2660" y="2303"/>
                  <a:pt x="2666" y="2296"/>
                </a:cubicBezTo>
                <a:cubicBezTo>
                  <a:pt x="2667" y="2295"/>
                  <a:pt x="2668" y="2293"/>
                  <a:pt x="2669" y="2292"/>
                </a:cubicBezTo>
                <a:cubicBezTo>
                  <a:pt x="2674" y="2286"/>
                  <a:pt x="2679" y="2281"/>
                  <a:pt x="2683" y="2275"/>
                </a:cubicBezTo>
                <a:cubicBezTo>
                  <a:pt x="2685" y="2272"/>
                  <a:pt x="2687" y="2270"/>
                  <a:pt x="2689" y="2267"/>
                </a:cubicBezTo>
                <a:cubicBezTo>
                  <a:pt x="2693" y="2263"/>
                  <a:pt x="2697" y="2258"/>
                  <a:pt x="2701" y="2253"/>
                </a:cubicBezTo>
                <a:cubicBezTo>
                  <a:pt x="2703" y="2250"/>
                  <a:pt x="2705" y="2248"/>
                  <a:pt x="2708" y="2245"/>
                </a:cubicBezTo>
                <a:cubicBezTo>
                  <a:pt x="2711" y="2240"/>
                  <a:pt x="2714" y="2236"/>
                  <a:pt x="2718" y="2232"/>
                </a:cubicBezTo>
                <a:cubicBezTo>
                  <a:pt x="2720" y="2228"/>
                  <a:pt x="2722" y="2225"/>
                  <a:pt x="2725" y="2222"/>
                </a:cubicBezTo>
                <a:cubicBezTo>
                  <a:pt x="2728" y="2218"/>
                  <a:pt x="2731" y="2214"/>
                  <a:pt x="2734" y="2210"/>
                </a:cubicBezTo>
                <a:cubicBezTo>
                  <a:pt x="2737" y="2206"/>
                  <a:pt x="2739" y="2203"/>
                  <a:pt x="2741" y="2200"/>
                </a:cubicBezTo>
                <a:cubicBezTo>
                  <a:pt x="2743" y="2197"/>
                  <a:pt x="2745" y="2194"/>
                  <a:pt x="2747" y="2191"/>
                </a:cubicBezTo>
                <a:cubicBezTo>
                  <a:pt x="2747" y="2192"/>
                  <a:pt x="2747" y="2192"/>
                  <a:pt x="2747" y="2192"/>
                </a:cubicBezTo>
                <a:cubicBezTo>
                  <a:pt x="2747" y="2191"/>
                  <a:pt x="2747" y="2191"/>
                  <a:pt x="2747" y="2191"/>
                </a:cubicBezTo>
                <a:cubicBezTo>
                  <a:pt x="2749" y="2195"/>
                  <a:pt x="2751" y="2199"/>
                  <a:pt x="2753" y="2203"/>
                </a:cubicBezTo>
                <a:cubicBezTo>
                  <a:pt x="2755" y="2206"/>
                  <a:pt x="2757" y="2210"/>
                  <a:pt x="2759" y="2213"/>
                </a:cubicBezTo>
                <a:cubicBezTo>
                  <a:pt x="2762" y="2219"/>
                  <a:pt x="2765" y="2225"/>
                  <a:pt x="2768" y="2230"/>
                </a:cubicBezTo>
                <a:cubicBezTo>
                  <a:pt x="2770" y="2233"/>
                  <a:pt x="2772" y="2236"/>
                  <a:pt x="2773" y="2239"/>
                </a:cubicBezTo>
                <a:cubicBezTo>
                  <a:pt x="2778" y="2247"/>
                  <a:pt x="2783" y="2256"/>
                  <a:pt x="2788" y="2265"/>
                </a:cubicBezTo>
                <a:cubicBezTo>
                  <a:pt x="2788" y="2265"/>
                  <a:pt x="2789" y="2266"/>
                  <a:pt x="2789" y="2266"/>
                </a:cubicBezTo>
                <a:cubicBezTo>
                  <a:pt x="2793" y="2274"/>
                  <a:pt x="2798" y="2281"/>
                  <a:pt x="2802" y="2288"/>
                </a:cubicBezTo>
                <a:cubicBezTo>
                  <a:pt x="2768" y="2346"/>
                  <a:pt x="2729" y="2401"/>
                  <a:pt x="2687" y="2454"/>
                </a:cubicBezTo>
                <a:close/>
                <a:moveTo>
                  <a:pt x="2809" y="2277"/>
                </a:moveTo>
                <a:cubicBezTo>
                  <a:pt x="2807" y="2273"/>
                  <a:pt x="2805" y="2269"/>
                  <a:pt x="2803" y="2266"/>
                </a:cubicBezTo>
                <a:cubicBezTo>
                  <a:pt x="2801" y="2263"/>
                  <a:pt x="2799" y="2259"/>
                  <a:pt x="2797" y="2256"/>
                </a:cubicBezTo>
                <a:cubicBezTo>
                  <a:pt x="2793" y="2250"/>
                  <a:pt x="2790" y="2244"/>
                  <a:pt x="2787" y="2238"/>
                </a:cubicBezTo>
                <a:cubicBezTo>
                  <a:pt x="2785" y="2236"/>
                  <a:pt x="2784" y="2233"/>
                  <a:pt x="2782" y="2230"/>
                </a:cubicBezTo>
                <a:cubicBezTo>
                  <a:pt x="2777" y="2222"/>
                  <a:pt x="2773" y="2213"/>
                  <a:pt x="2768" y="2205"/>
                </a:cubicBezTo>
                <a:cubicBezTo>
                  <a:pt x="2768" y="2204"/>
                  <a:pt x="2768" y="2204"/>
                  <a:pt x="2767" y="2204"/>
                </a:cubicBezTo>
                <a:cubicBezTo>
                  <a:pt x="2763" y="2196"/>
                  <a:pt x="2759" y="2188"/>
                  <a:pt x="2755" y="2180"/>
                </a:cubicBezTo>
                <a:cubicBezTo>
                  <a:pt x="2760" y="2173"/>
                  <a:pt x="2765" y="2167"/>
                  <a:pt x="2769" y="2160"/>
                </a:cubicBezTo>
                <a:cubicBezTo>
                  <a:pt x="2771" y="2157"/>
                  <a:pt x="2773" y="2155"/>
                  <a:pt x="2775" y="2152"/>
                </a:cubicBezTo>
                <a:cubicBezTo>
                  <a:pt x="2781" y="2142"/>
                  <a:pt x="2788" y="2132"/>
                  <a:pt x="2794" y="2122"/>
                </a:cubicBezTo>
                <a:cubicBezTo>
                  <a:pt x="2796" y="2119"/>
                  <a:pt x="2798" y="2116"/>
                  <a:pt x="2799" y="2114"/>
                </a:cubicBezTo>
                <a:cubicBezTo>
                  <a:pt x="2804" y="2106"/>
                  <a:pt x="2809" y="2099"/>
                  <a:pt x="2813" y="2091"/>
                </a:cubicBezTo>
                <a:cubicBezTo>
                  <a:pt x="2816" y="2087"/>
                  <a:pt x="2818" y="2083"/>
                  <a:pt x="2820" y="2079"/>
                </a:cubicBezTo>
                <a:cubicBezTo>
                  <a:pt x="2824" y="2073"/>
                  <a:pt x="2828" y="2066"/>
                  <a:pt x="2832" y="2060"/>
                </a:cubicBezTo>
                <a:cubicBezTo>
                  <a:pt x="2834" y="2055"/>
                  <a:pt x="2836" y="2051"/>
                  <a:pt x="2839" y="2047"/>
                </a:cubicBezTo>
                <a:cubicBezTo>
                  <a:pt x="2842" y="2041"/>
                  <a:pt x="2846" y="2034"/>
                  <a:pt x="2849" y="2028"/>
                </a:cubicBezTo>
                <a:cubicBezTo>
                  <a:pt x="2851" y="2024"/>
                  <a:pt x="2854" y="2019"/>
                  <a:pt x="2856" y="2014"/>
                </a:cubicBezTo>
                <a:cubicBezTo>
                  <a:pt x="2859" y="2008"/>
                  <a:pt x="2863" y="2002"/>
                  <a:pt x="2866" y="1996"/>
                </a:cubicBezTo>
                <a:cubicBezTo>
                  <a:pt x="2868" y="1991"/>
                  <a:pt x="2871" y="1987"/>
                  <a:pt x="2873" y="1982"/>
                </a:cubicBezTo>
                <a:cubicBezTo>
                  <a:pt x="2876" y="1976"/>
                  <a:pt x="2879" y="1970"/>
                  <a:pt x="2882" y="1964"/>
                </a:cubicBezTo>
                <a:cubicBezTo>
                  <a:pt x="2884" y="1959"/>
                  <a:pt x="2886" y="1954"/>
                  <a:pt x="2889" y="1949"/>
                </a:cubicBezTo>
                <a:cubicBezTo>
                  <a:pt x="2890" y="1946"/>
                  <a:pt x="2892" y="1942"/>
                  <a:pt x="2893" y="1939"/>
                </a:cubicBezTo>
                <a:cubicBezTo>
                  <a:pt x="2893" y="1939"/>
                  <a:pt x="2893" y="1939"/>
                  <a:pt x="2893" y="1939"/>
                </a:cubicBezTo>
                <a:cubicBezTo>
                  <a:pt x="2893" y="1939"/>
                  <a:pt x="2893" y="1939"/>
                  <a:pt x="2893" y="1939"/>
                </a:cubicBezTo>
                <a:cubicBezTo>
                  <a:pt x="2894" y="1941"/>
                  <a:pt x="2895" y="1944"/>
                  <a:pt x="2896" y="1946"/>
                </a:cubicBezTo>
                <a:cubicBezTo>
                  <a:pt x="2897" y="1949"/>
                  <a:pt x="2898" y="1953"/>
                  <a:pt x="2899" y="1956"/>
                </a:cubicBezTo>
                <a:cubicBezTo>
                  <a:pt x="2901" y="1962"/>
                  <a:pt x="2902" y="1967"/>
                  <a:pt x="2904" y="1973"/>
                </a:cubicBezTo>
                <a:cubicBezTo>
                  <a:pt x="2905" y="1976"/>
                  <a:pt x="2906" y="1979"/>
                  <a:pt x="2907" y="1982"/>
                </a:cubicBezTo>
                <a:cubicBezTo>
                  <a:pt x="2910" y="1988"/>
                  <a:pt x="2912" y="1995"/>
                  <a:pt x="2914" y="2001"/>
                </a:cubicBezTo>
                <a:cubicBezTo>
                  <a:pt x="2915" y="2003"/>
                  <a:pt x="2916" y="2006"/>
                  <a:pt x="2916" y="2008"/>
                </a:cubicBezTo>
                <a:cubicBezTo>
                  <a:pt x="2919" y="2016"/>
                  <a:pt x="2922" y="2024"/>
                  <a:pt x="2925" y="2032"/>
                </a:cubicBezTo>
                <a:cubicBezTo>
                  <a:pt x="2894" y="2116"/>
                  <a:pt x="2855" y="2199"/>
                  <a:pt x="2809" y="2277"/>
                </a:cubicBezTo>
                <a:close/>
                <a:moveTo>
                  <a:pt x="2932" y="2014"/>
                </a:moveTo>
                <a:cubicBezTo>
                  <a:pt x="2931" y="2012"/>
                  <a:pt x="2930" y="2010"/>
                  <a:pt x="2929" y="2007"/>
                </a:cubicBezTo>
                <a:cubicBezTo>
                  <a:pt x="2928" y="2004"/>
                  <a:pt x="2927" y="2001"/>
                  <a:pt x="2926" y="1998"/>
                </a:cubicBezTo>
                <a:cubicBezTo>
                  <a:pt x="2924" y="1993"/>
                  <a:pt x="2922" y="1987"/>
                  <a:pt x="2920" y="1981"/>
                </a:cubicBezTo>
                <a:cubicBezTo>
                  <a:pt x="2919" y="1978"/>
                  <a:pt x="2918" y="1975"/>
                  <a:pt x="2917" y="1972"/>
                </a:cubicBezTo>
                <a:cubicBezTo>
                  <a:pt x="2915" y="1966"/>
                  <a:pt x="2912" y="1959"/>
                  <a:pt x="2910" y="1953"/>
                </a:cubicBezTo>
                <a:cubicBezTo>
                  <a:pt x="2910" y="1951"/>
                  <a:pt x="2909" y="1949"/>
                  <a:pt x="2908" y="1947"/>
                </a:cubicBezTo>
                <a:cubicBezTo>
                  <a:pt x="2906" y="1938"/>
                  <a:pt x="2903" y="1930"/>
                  <a:pt x="2901" y="1922"/>
                </a:cubicBezTo>
                <a:cubicBezTo>
                  <a:pt x="2905" y="1913"/>
                  <a:pt x="2909" y="1904"/>
                  <a:pt x="2912" y="1895"/>
                </a:cubicBezTo>
                <a:cubicBezTo>
                  <a:pt x="2913" y="1892"/>
                  <a:pt x="2915" y="1890"/>
                  <a:pt x="2916" y="1887"/>
                </a:cubicBezTo>
                <a:cubicBezTo>
                  <a:pt x="2918" y="1880"/>
                  <a:pt x="2921" y="1874"/>
                  <a:pt x="2924" y="1867"/>
                </a:cubicBezTo>
                <a:cubicBezTo>
                  <a:pt x="2925" y="1863"/>
                  <a:pt x="2927" y="1860"/>
                  <a:pt x="2928" y="1856"/>
                </a:cubicBezTo>
                <a:cubicBezTo>
                  <a:pt x="2930" y="1850"/>
                  <a:pt x="2933" y="1844"/>
                  <a:pt x="2935" y="1838"/>
                </a:cubicBezTo>
                <a:cubicBezTo>
                  <a:pt x="2936" y="1834"/>
                  <a:pt x="2938" y="1831"/>
                  <a:pt x="2939" y="1827"/>
                </a:cubicBezTo>
                <a:cubicBezTo>
                  <a:pt x="2941" y="1821"/>
                  <a:pt x="2943" y="1814"/>
                  <a:pt x="2946" y="1808"/>
                </a:cubicBezTo>
                <a:cubicBezTo>
                  <a:pt x="2947" y="1805"/>
                  <a:pt x="2948" y="1801"/>
                  <a:pt x="2949" y="1798"/>
                </a:cubicBezTo>
                <a:cubicBezTo>
                  <a:pt x="2952" y="1789"/>
                  <a:pt x="2955" y="1781"/>
                  <a:pt x="2958" y="1772"/>
                </a:cubicBezTo>
                <a:cubicBezTo>
                  <a:pt x="2958" y="1771"/>
                  <a:pt x="2958" y="1770"/>
                  <a:pt x="2958" y="1769"/>
                </a:cubicBezTo>
                <a:cubicBezTo>
                  <a:pt x="2962" y="1760"/>
                  <a:pt x="2964" y="1750"/>
                  <a:pt x="2967" y="1740"/>
                </a:cubicBezTo>
                <a:cubicBezTo>
                  <a:pt x="2968" y="1737"/>
                  <a:pt x="2969" y="1734"/>
                  <a:pt x="2970" y="1731"/>
                </a:cubicBezTo>
                <a:cubicBezTo>
                  <a:pt x="2972" y="1725"/>
                  <a:pt x="2974" y="1718"/>
                  <a:pt x="2976" y="1711"/>
                </a:cubicBezTo>
                <a:cubicBezTo>
                  <a:pt x="2977" y="1707"/>
                  <a:pt x="2978" y="1704"/>
                  <a:pt x="2978" y="1700"/>
                </a:cubicBezTo>
                <a:cubicBezTo>
                  <a:pt x="2980" y="1694"/>
                  <a:pt x="2982" y="1687"/>
                  <a:pt x="2983" y="1681"/>
                </a:cubicBezTo>
                <a:cubicBezTo>
                  <a:pt x="2984" y="1677"/>
                  <a:pt x="2985" y="1674"/>
                  <a:pt x="2986" y="1670"/>
                </a:cubicBezTo>
                <a:cubicBezTo>
                  <a:pt x="2988" y="1663"/>
                  <a:pt x="2989" y="1656"/>
                  <a:pt x="2991" y="1650"/>
                </a:cubicBezTo>
                <a:cubicBezTo>
                  <a:pt x="2992" y="1647"/>
                  <a:pt x="2992" y="1644"/>
                  <a:pt x="2993" y="1641"/>
                </a:cubicBezTo>
                <a:cubicBezTo>
                  <a:pt x="2995" y="1631"/>
                  <a:pt x="2997" y="1621"/>
                  <a:pt x="2999" y="1611"/>
                </a:cubicBezTo>
                <a:cubicBezTo>
                  <a:pt x="3000" y="1609"/>
                  <a:pt x="3000" y="1608"/>
                  <a:pt x="3000" y="1606"/>
                </a:cubicBezTo>
                <a:cubicBezTo>
                  <a:pt x="3002" y="1598"/>
                  <a:pt x="3003" y="1590"/>
                  <a:pt x="3005" y="1581"/>
                </a:cubicBezTo>
                <a:cubicBezTo>
                  <a:pt x="3006" y="1578"/>
                  <a:pt x="3006" y="1574"/>
                  <a:pt x="3007" y="1571"/>
                </a:cubicBezTo>
                <a:cubicBezTo>
                  <a:pt x="3008" y="1564"/>
                  <a:pt x="3009" y="1557"/>
                  <a:pt x="3010" y="1551"/>
                </a:cubicBezTo>
                <a:cubicBezTo>
                  <a:pt x="3011" y="1547"/>
                  <a:pt x="3011" y="1543"/>
                  <a:pt x="3012" y="1539"/>
                </a:cubicBezTo>
                <a:cubicBezTo>
                  <a:pt x="3013" y="1533"/>
                  <a:pt x="3014" y="1526"/>
                  <a:pt x="3015" y="1520"/>
                </a:cubicBezTo>
                <a:cubicBezTo>
                  <a:pt x="3015" y="1516"/>
                  <a:pt x="3016" y="1512"/>
                  <a:pt x="3016" y="1509"/>
                </a:cubicBezTo>
                <a:cubicBezTo>
                  <a:pt x="3016" y="1507"/>
                  <a:pt x="3016" y="1506"/>
                  <a:pt x="3017" y="1504"/>
                </a:cubicBezTo>
                <a:cubicBezTo>
                  <a:pt x="3017" y="1507"/>
                  <a:pt x="3017" y="1511"/>
                  <a:pt x="3017" y="1514"/>
                </a:cubicBezTo>
                <a:cubicBezTo>
                  <a:pt x="3017" y="1686"/>
                  <a:pt x="2988" y="1854"/>
                  <a:pt x="2932" y="2014"/>
                </a:cubicBezTo>
                <a:close/>
              </a:path>
            </a:pathLst>
          </a:custGeom>
          <a:gradFill>
            <a:gsLst>
              <a:gs pos="0">
                <a:schemeClr val="accent1"/>
              </a:gs>
              <a:gs pos="83000">
                <a:schemeClr val="accent2"/>
              </a:gs>
              <a:gs pos="100000">
                <a:schemeClr val="accent3"/>
              </a:gs>
            </a:gsLst>
            <a:lin ang="5400000" scaled="1"/>
          </a:gradFill>
          <a:ln>
            <a:noFill/>
          </a:ln>
        </p:spPr>
        <p:txBody>
          <a:bodyPr/>
          <a:lstStyle/>
          <a:p>
            <a:pPr eaLnBrk="1" fontAlgn="auto" hangingPunct="1">
              <a:spcBef>
                <a:spcPts val="0"/>
              </a:spcBef>
              <a:spcAft>
                <a:spcPts val="0"/>
              </a:spcAft>
              <a:defRPr/>
            </a:pPr>
            <a:endParaRPr lang="en-ID">
              <a:latin typeface="+mn-lt"/>
            </a:endParaRPr>
          </a:p>
        </p:txBody>
      </p:sp>
      <p:sp>
        <p:nvSpPr>
          <p:cNvPr id="10" name="Freeform 5">
            <a:extLst>
              <a:ext uri="{FF2B5EF4-FFF2-40B4-BE49-F238E27FC236}">
                <a16:creationId xmlns:a16="http://schemas.microsoft.com/office/drawing/2014/main" id="{232A62D2-C682-4A24-A6C6-D1739677AEBE}"/>
              </a:ext>
            </a:extLst>
          </p:cNvPr>
          <p:cNvSpPr>
            <a:spLocks noEditPoints="1"/>
          </p:cNvSpPr>
          <p:nvPr/>
        </p:nvSpPr>
        <p:spPr bwMode="auto">
          <a:xfrm>
            <a:off x="4583113" y="-1808163"/>
            <a:ext cx="3025775" cy="3011488"/>
          </a:xfrm>
          <a:custGeom>
            <a:avLst/>
            <a:gdLst>
              <a:gd name="T0" fmla="*/ 127 w 3029"/>
              <a:gd name="T1" fmla="*/ 908 h 3029"/>
              <a:gd name="T2" fmla="*/ 1211 w 3029"/>
              <a:gd name="T3" fmla="*/ 293 h 3029"/>
              <a:gd name="T4" fmla="*/ 1284 w 3029"/>
              <a:gd name="T5" fmla="*/ 572 h 3029"/>
              <a:gd name="T6" fmla="*/ 2309 w 3029"/>
              <a:gd name="T7" fmla="*/ 1171 h 3029"/>
              <a:gd name="T8" fmla="*/ 2832 w 3029"/>
              <a:gd name="T9" fmla="*/ 1391 h 3029"/>
              <a:gd name="T10" fmla="*/ 1306 w 3029"/>
              <a:gd name="T11" fmla="*/ 777 h 3029"/>
              <a:gd name="T12" fmla="*/ 1571 w 3029"/>
              <a:gd name="T13" fmla="*/ 1027 h 3029"/>
              <a:gd name="T14" fmla="*/ 2092 w 3029"/>
              <a:gd name="T15" fmla="*/ 1688 h 3029"/>
              <a:gd name="T16" fmla="*/ 2658 w 3029"/>
              <a:gd name="T17" fmla="*/ 1697 h 3029"/>
              <a:gd name="T18" fmla="*/ 1336 w 3029"/>
              <a:gd name="T19" fmla="*/ 851 h 3029"/>
              <a:gd name="T20" fmla="*/ 1501 w 3029"/>
              <a:gd name="T21" fmla="*/ 1337 h 3029"/>
              <a:gd name="T22" fmla="*/ 1777 w 3029"/>
              <a:gd name="T23" fmla="*/ 1416 h 3029"/>
              <a:gd name="T24" fmla="*/ 1398 w 3029"/>
              <a:gd name="T25" fmla="*/ 1798 h 3029"/>
              <a:gd name="T26" fmla="*/ 1286 w 3029"/>
              <a:gd name="T27" fmla="*/ 2000 h 3029"/>
              <a:gd name="T28" fmla="*/ 2056 w 3029"/>
              <a:gd name="T29" fmla="*/ 1918 h 3029"/>
              <a:gd name="T30" fmla="*/ 1778 w 3029"/>
              <a:gd name="T31" fmla="*/ 1625 h 3029"/>
              <a:gd name="T32" fmla="*/ 1185 w 3029"/>
              <a:gd name="T33" fmla="*/ 1429 h 3029"/>
              <a:gd name="T34" fmla="*/ 960 w 3029"/>
              <a:gd name="T35" fmla="*/ 1710 h 3029"/>
              <a:gd name="T36" fmla="*/ 1135 w 3029"/>
              <a:gd name="T37" fmla="*/ 2159 h 3029"/>
              <a:gd name="T38" fmla="*/ 1706 w 3029"/>
              <a:gd name="T39" fmla="*/ 2314 h 3029"/>
              <a:gd name="T40" fmla="*/ 2288 w 3029"/>
              <a:gd name="T41" fmla="*/ 1993 h 3029"/>
              <a:gd name="T42" fmla="*/ 1787 w 3029"/>
              <a:gd name="T43" fmla="*/ 1470 h 3029"/>
              <a:gd name="T44" fmla="*/ 902 w 3029"/>
              <a:gd name="T45" fmla="*/ 615 h 3029"/>
              <a:gd name="T46" fmla="*/ 936 w 3029"/>
              <a:gd name="T47" fmla="*/ 1131 h 3029"/>
              <a:gd name="T48" fmla="*/ 887 w 3029"/>
              <a:gd name="T49" fmla="*/ 1488 h 3029"/>
              <a:gd name="T50" fmla="*/ 604 w 3029"/>
              <a:gd name="T51" fmla="*/ 1514 h 3029"/>
              <a:gd name="T52" fmla="*/ 997 w 3029"/>
              <a:gd name="T53" fmla="*/ 2318 h 3029"/>
              <a:gd name="T54" fmla="*/ 1194 w 3029"/>
              <a:gd name="T55" fmla="*/ 2408 h 3029"/>
              <a:gd name="T56" fmla="*/ 2001 w 3029"/>
              <a:gd name="T57" fmla="*/ 2342 h 3029"/>
              <a:gd name="T58" fmla="*/ 2476 w 3029"/>
              <a:gd name="T59" fmla="*/ 2077 h 3029"/>
              <a:gd name="T60" fmla="*/ 2581 w 3029"/>
              <a:gd name="T61" fmla="*/ 1578 h 3029"/>
              <a:gd name="T62" fmla="*/ 1861 w 3029"/>
              <a:gd name="T63" fmla="*/ 764 h 3029"/>
              <a:gd name="T64" fmla="*/ 1576 w 3029"/>
              <a:gd name="T65" fmla="*/ 588 h 3029"/>
              <a:gd name="T66" fmla="*/ 921 w 3029"/>
              <a:gd name="T67" fmla="*/ 572 h 3029"/>
              <a:gd name="T68" fmla="*/ 586 w 3029"/>
              <a:gd name="T69" fmla="*/ 890 h 3029"/>
              <a:gd name="T70" fmla="*/ 448 w 3029"/>
              <a:gd name="T71" fmla="*/ 1359 h 3029"/>
              <a:gd name="T72" fmla="*/ 605 w 3029"/>
              <a:gd name="T73" fmla="*/ 1713 h 3029"/>
              <a:gd name="T74" fmla="*/ 389 w 3029"/>
              <a:gd name="T75" fmla="*/ 1921 h 3029"/>
              <a:gd name="T76" fmla="*/ 1127 w 3029"/>
              <a:gd name="T77" fmla="*/ 2670 h 3029"/>
              <a:gd name="T78" fmla="*/ 1523 w 3029"/>
              <a:gd name="T79" fmla="*/ 2748 h 3029"/>
              <a:gd name="T80" fmla="*/ 2015 w 3029"/>
              <a:gd name="T81" fmla="*/ 2671 h 3029"/>
              <a:gd name="T82" fmla="*/ 2462 w 3029"/>
              <a:gd name="T83" fmla="*/ 2291 h 3029"/>
              <a:gd name="T84" fmla="*/ 2899 w 3029"/>
              <a:gd name="T85" fmla="*/ 1694 h 3029"/>
              <a:gd name="T86" fmla="*/ 2847 w 3029"/>
              <a:gd name="T87" fmla="*/ 1357 h 3029"/>
              <a:gd name="T88" fmla="*/ 2693 w 3029"/>
              <a:gd name="T89" fmla="*/ 1232 h 3029"/>
              <a:gd name="T90" fmla="*/ 2541 w 3029"/>
              <a:gd name="T91" fmla="*/ 1195 h 3029"/>
              <a:gd name="T92" fmla="*/ 2613 w 3029"/>
              <a:gd name="T93" fmla="*/ 719 h 3029"/>
              <a:gd name="T94" fmla="*/ 2536 w 3029"/>
              <a:gd name="T95" fmla="*/ 593 h 3029"/>
              <a:gd name="T96" fmla="*/ 2477 w 3029"/>
              <a:gd name="T97" fmla="*/ 459 h 3029"/>
              <a:gd name="T98" fmla="*/ 2127 w 3029"/>
              <a:gd name="T99" fmla="*/ 257 h 3029"/>
              <a:gd name="T100" fmla="*/ 1899 w 3029"/>
              <a:gd name="T101" fmla="*/ 147 h 3029"/>
              <a:gd name="T102" fmla="*/ 1244 w 3029"/>
              <a:gd name="T103" fmla="*/ 160 h 3029"/>
              <a:gd name="T104" fmla="*/ 843 w 3029"/>
              <a:gd name="T105" fmla="*/ 349 h 3029"/>
              <a:gd name="T106" fmla="*/ 312 w 3029"/>
              <a:gd name="T107" fmla="*/ 614 h 3029"/>
              <a:gd name="T108" fmla="*/ 236 w 3029"/>
              <a:gd name="T109" fmla="*/ 1090 h 3029"/>
              <a:gd name="T110" fmla="*/ 178 w 3029"/>
              <a:gd name="T111" fmla="*/ 1393 h 3029"/>
              <a:gd name="T112" fmla="*/ 157 w 3029"/>
              <a:gd name="T113" fmla="*/ 1578 h 3029"/>
              <a:gd name="T114" fmla="*/ 230 w 3029"/>
              <a:gd name="T115" fmla="*/ 1913 h 3029"/>
              <a:gd name="T116" fmla="*/ 28 w 3029"/>
              <a:gd name="T117" fmla="*/ 1532 h 3029"/>
              <a:gd name="T118" fmla="*/ 1131 w 3029"/>
              <a:gd name="T119" fmla="*/ 2868 h 3029"/>
              <a:gd name="T120" fmla="*/ 1775 w 3029"/>
              <a:gd name="T121" fmla="*/ 2980 h 3029"/>
              <a:gd name="T122" fmla="*/ 1936 w 3029"/>
              <a:gd name="T123" fmla="*/ 2810 h 3029"/>
              <a:gd name="T124" fmla="*/ 2640 w 3029"/>
              <a:gd name="T125" fmla="*/ 2414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9" h="3029">
                <a:moveTo>
                  <a:pt x="3029" y="1514"/>
                </a:moveTo>
                <a:cubicBezTo>
                  <a:pt x="3029" y="1481"/>
                  <a:pt x="3028" y="1447"/>
                  <a:pt x="3025" y="1413"/>
                </a:cubicBezTo>
                <a:cubicBezTo>
                  <a:pt x="3025" y="1413"/>
                  <a:pt x="3025" y="1413"/>
                  <a:pt x="3025" y="1413"/>
                </a:cubicBezTo>
                <a:cubicBezTo>
                  <a:pt x="3025" y="1413"/>
                  <a:pt x="3025" y="1413"/>
                  <a:pt x="3025" y="1413"/>
                </a:cubicBezTo>
                <a:cubicBezTo>
                  <a:pt x="3023" y="1379"/>
                  <a:pt x="3020" y="1346"/>
                  <a:pt x="3015" y="1312"/>
                </a:cubicBezTo>
                <a:cubicBezTo>
                  <a:pt x="3015" y="1312"/>
                  <a:pt x="3015" y="1312"/>
                  <a:pt x="3015" y="1312"/>
                </a:cubicBezTo>
                <a:cubicBezTo>
                  <a:pt x="3015" y="1311"/>
                  <a:pt x="3015" y="1311"/>
                  <a:pt x="3015" y="1311"/>
                </a:cubicBezTo>
                <a:cubicBezTo>
                  <a:pt x="3009" y="1267"/>
                  <a:pt x="3009" y="1267"/>
                  <a:pt x="3009" y="1267"/>
                </a:cubicBezTo>
                <a:cubicBezTo>
                  <a:pt x="3009" y="1269"/>
                  <a:pt x="3009" y="1269"/>
                  <a:pt x="3009" y="1269"/>
                </a:cubicBezTo>
                <a:cubicBezTo>
                  <a:pt x="3006" y="1250"/>
                  <a:pt x="3002" y="1230"/>
                  <a:pt x="2998" y="1211"/>
                </a:cubicBezTo>
                <a:cubicBezTo>
                  <a:pt x="2998" y="1211"/>
                  <a:pt x="2998" y="1211"/>
                  <a:pt x="2998" y="1211"/>
                </a:cubicBezTo>
                <a:cubicBezTo>
                  <a:pt x="2998" y="1210"/>
                  <a:pt x="2998" y="1210"/>
                  <a:pt x="2998" y="1210"/>
                </a:cubicBezTo>
                <a:cubicBezTo>
                  <a:pt x="2992" y="1181"/>
                  <a:pt x="2992" y="1181"/>
                  <a:pt x="2992" y="1181"/>
                </a:cubicBezTo>
                <a:cubicBezTo>
                  <a:pt x="2992" y="1182"/>
                  <a:pt x="2992" y="1182"/>
                  <a:pt x="2992" y="1182"/>
                </a:cubicBezTo>
                <a:cubicBezTo>
                  <a:pt x="2987" y="1158"/>
                  <a:pt x="2981" y="1134"/>
                  <a:pt x="2974" y="1110"/>
                </a:cubicBezTo>
                <a:cubicBezTo>
                  <a:pt x="2974" y="1110"/>
                  <a:pt x="2974" y="1110"/>
                  <a:pt x="2974" y="1110"/>
                </a:cubicBezTo>
                <a:cubicBezTo>
                  <a:pt x="2974" y="1108"/>
                  <a:pt x="2974" y="1108"/>
                  <a:pt x="2974" y="1108"/>
                </a:cubicBezTo>
                <a:cubicBezTo>
                  <a:pt x="2968" y="1088"/>
                  <a:pt x="2968" y="1088"/>
                  <a:pt x="2968" y="1088"/>
                </a:cubicBezTo>
                <a:cubicBezTo>
                  <a:pt x="2968" y="1088"/>
                  <a:pt x="2968" y="1088"/>
                  <a:pt x="2968" y="1088"/>
                </a:cubicBezTo>
                <a:cubicBezTo>
                  <a:pt x="2960" y="1061"/>
                  <a:pt x="2951" y="1035"/>
                  <a:pt x="2942" y="1009"/>
                </a:cubicBezTo>
                <a:cubicBezTo>
                  <a:pt x="2942" y="1009"/>
                  <a:pt x="2942" y="1009"/>
                  <a:pt x="2942" y="1009"/>
                </a:cubicBezTo>
                <a:cubicBezTo>
                  <a:pt x="2941" y="1007"/>
                  <a:pt x="2941" y="1007"/>
                  <a:pt x="2941" y="1007"/>
                </a:cubicBezTo>
                <a:cubicBezTo>
                  <a:pt x="2936" y="991"/>
                  <a:pt x="2936" y="991"/>
                  <a:pt x="2936" y="991"/>
                </a:cubicBezTo>
                <a:cubicBezTo>
                  <a:pt x="2936" y="991"/>
                  <a:pt x="2936" y="991"/>
                  <a:pt x="2936" y="991"/>
                </a:cubicBezTo>
                <a:cubicBezTo>
                  <a:pt x="2935" y="988"/>
                  <a:pt x="2933" y="985"/>
                  <a:pt x="2932" y="981"/>
                </a:cubicBezTo>
                <a:cubicBezTo>
                  <a:pt x="2932" y="981"/>
                  <a:pt x="2932" y="981"/>
                  <a:pt x="2932" y="981"/>
                </a:cubicBezTo>
                <a:cubicBezTo>
                  <a:pt x="2931" y="979"/>
                  <a:pt x="2931" y="979"/>
                  <a:pt x="2931" y="979"/>
                </a:cubicBezTo>
                <a:cubicBezTo>
                  <a:pt x="2926" y="964"/>
                  <a:pt x="2926" y="964"/>
                  <a:pt x="2926" y="964"/>
                </a:cubicBezTo>
                <a:cubicBezTo>
                  <a:pt x="2926" y="964"/>
                  <a:pt x="2926" y="964"/>
                  <a:pt x="2926" y="964"/>
                </a:cubicBezTo>
                <a:cubicBezTo>
                  <a:pt x="2918" y="945"/>
                  <a:pt x="2910" y="926"/>
                  <a:pt x="2902" y="908"/>
                </a:cubicBezTo>
                <a:cubicBezTo>
                  <a:pt x="2902" y="908"/>
                  <a:pt x="2902" y="908"/>
                  <a:pt x="2902" y="908"/>
                </a:cubicBezTo>
                <a:cubicBezTo>
                  <a:pt x="2901" y="905"/>
                  <a:pt x="2901" y="905"/>
                  <a:pt x="2901" y="905"/>
                </a:cubicBezTo>
                <a:cubicBezTo>
                  <a:pt x="2896" y="893"/>
                  <a:pt x="2896" y="893"/>
                  <a:pt x="2896" y="893"/>
                </a:cubicBezTo>
                <a:cubicBezTo>
                  <a:pt x="2896" y="893"/>
                  <a:pt x="2896" y="893"/>
                  <a:pt x="2896" y="893"/>
                </a:cubicBezTo>
                <a:cubicBezTo>
                  <a:pt x="2882" y="864"/>
                  <a:pt x="2868" y="835"/>
                  <a:pt x="2853" y="807"/>
                </a:cubicBezTo>
                <a:cubicBezTo>
                  <a:pt x="2853" y="806"/>
                  <a:pt x="2853" y="806"/>
                  <a:pt x="2853" y="806"/>
                </a:cubicBezTo>
                <a:cubicBezTo>
                  <a:pt x="2852" y="804"/>
                  <a:pt x="2852" y="804"/>
                  <a:pt x="2852" y="804"/>
                </a:cubicBezTo>
                <a:cubicBezTo>
                  <a:pt x="2847" y="794"/>
                  <a:pt x="2847" y="794"/>
                  <a:pt x="2847" y="794"/>
                </a:cubicBezTo>
                <a:cubicBezTo>
                  <a:pt x="2846" y="794"/>
                  <a:pt x="2846" y="794"/>
                  <a:pt x="2846" y="794"/>
                </a:cubicBezTo>
                <a:cubicBezTo>
                  <a:pt x="2834" y="771"/>
                  <a:pt x="2821" y="748"/>
                  <a:pt x="2807" y="725"/>
                </a:cubicBezTo>
                <a:cubicBezTo>
                  <a:pt x="2807" y="725"/>
                  <a:pt x="2807" y="725"/>
                  <a:pt x="2807" y="725"/>
                </a:cubicBezTo>
                <a:cubicBezTo>
                  <a:pt x="2805" y="722"/>
                  <a:pt x="2805" y="722"/>
                  <a:pt x="2805" y="722"/>
                </a:cubicBezTo>
                <a:cubicBezTo>
                  <a:pt x="2800" y="713"/>
                  <a:pt x="2800" y="713"/>
                  <a:pt x="2800" y="713"/>
                </a:cubicBezTo>
                <a:cubicBezTo>
                  <a:pt x="2800" y="714"/>
                  <a:pt x="2800" y="714"/>
                  <a:pt x="2800" y="714"/>
                </a:cubicBezTo>
                <a:cubicBezTo>
                  <a:pt x="2798" y="711"/>
                  <a:pt x="2796" y="708"/>
                  <a:pt x="2795" y="705"/>
                </a:cubicBezTo>
                <a:cubicBezTo>
                  <a:pt x="2795" y="705"/>
                  <a:pt x="2795" y="705"/>
                  <a:pt x="2795" y="705"/>
                </a:cubicBezTo>
                <a:cubicBezTo>
                  <a:pt x="2793" y="702"/>
                  <a:pt x="2793" y="702"/>
                  <a:pt x="2793" y="702"/>
                </a:cubicBezTo>
                <a:cubicBezTo>
                  <a:pt x="2787" y="694"/>
                  <a:pt x="2787" y="694"/>
                  <a:pt x="2787" y="694"/>
                </a:cubicBezTo>
                <a:cubicBezTo>
                  <a:pt x="2787" y="694"/>
                  <a:pt x="2787" y="694"/>
                  <a:pt x="2787" y="694"/>
                </a:cubicBezTo>
                <a:cubicBezTo>
                  <a:pt x="2768" y="664"/>
                  <a:pt x="2747" y="633"/>
                  <a:pt x="2725" y="604"/>
                </a:cubicBezTo>
                <a:cubicBezTo>
                  <a:pt x="2725" y="604"/>
                  <a:pt x="2725" y="604"/>
                  <a:pt x="2725" y="604"/>
                </a:cubicBezTo>
                <a:cubicBezTo>
                  <a:pt x="2722" y="601"/>
                  <a:pt x="2722" y="601"/>
                  <a:pt x="2722" y="601"/>
                </a:cubicBezTo>
                <a:cubicBezTo>
                  <a:pt x="2717" y="594"/>
                  <a:pt x="2717" y="594"/>
                  <a:pt x="2717" y="594"/>
                </a:cubicBezTo>
                <a:cubicBezTo>
                  <a:pt x="2717" y="594"/>
                  <a:pt x="2717" y="594"/>
                  <a:pt x="2717" y="594"/>
                </a:cubicBezTo>
                <a:cubicBezTo>
                  <a:pt x="2706" y="580"/>
                  <a:pt x="2694" y="565"/>
                  <a:pt x="2682" y="550"/>
                </a:cubicBezTo>
                <a:cubicBezTo>
                  <a:pt x="2682" y="550"/>
                  <a:pt x="2682" y="550"/>
                  <a:pt x="2682" y="550"/>
                </a:cubicBezTo>
                <a:cubicBezTo>
                  <a:pt x="2679" y="546"/>
                  <a:pt x="2679" y="546"/>
                  <a:pt x="2679" y="546"/>
                </a:cubicBezTo>
                <a:cubicBezTo>
                  <a:pt x="2679" y="546"/>
                  <a:pt x="2678" y="546"/>
                  <a:pt x="2678" y="546"/>
                </a:cubicBezTo>
                <a:cubicBezTo>
                  <a:pt x="2674" y="541"/>
                  <a:pt x="2674" y="541"/>
                  <a:pt x="2674" y="541"/>
                </a:cubicBezTo>
                <a:cubicBezTo>
                  <a:pt x="2674" y="541"/>
                  <a:pt x="2674" y="541"/>
                  <a:pt x="2674" y="541"/>
                </a:cubicBezTo>
                <a:cubicBezTo>
                  <a:pt x="2663" y="528"/>
                  <a:pt x="2652" y="515"/>
                  <a:pt x="2641" y="503"/>
                </a:cubicBezTo>
                <a:cubicBezTo>
                  <a:pt x="2641" y="503"/>
                  <a:pt x="2641" y="503"/>
                  <a:pt x="2641" y="503"/>
                </a:cubicBezTo>
                <a:cubicBezTo>
                  <a:pt x="2638" y="499"/>
                  <a:pt x="2638" y="499"/>
                  <a:pt x="2638" y="499"/>
                </a:cubicBezTo>
                <a:cubicBezTo>
                  <a:pt x="2633" y="494"/>
                  <a:pt x="2633" y="494"/>
                  <a:pt x="2633" y="494"/>
                </a:cubicBezTo>
                <a:cubicBezTo>
                  <a:pt x="2633" y="494"/>
                  <a:pt x="2633" y="494"/>
                  <a:pt x="2633" y="494"/>
                </a:cubicBezTo>
                <a:cubicBezTo>
                  <a:pt x="2609" y="468"/>
                  <a:pt x="2584" y="442"/>
                  <a:pt x="2558" y="417"/>
                </a:cubicBezTo>
                <a:cubicBezTo>
                  <a:pt x="2558" y="417"/>
                  <a:pt x="2558" y="417"/>
                  <a:pt x="2558" y="417"/>
                </a:cubicBezTo>
                <a:cubicBezTo>
                  <a:pt x="2553" y="413"/>
                  <a:pt x="2553" y="413"/>
                  <a:pt x="2553" y="413"/>
                </a:cubicBezTo>
                <a:cubicBezTo>
                  <a:pt x="2549" y="409"/>
                  <a:pt x="2549" y="409"/>
                  <a:pt x="2549" y="409"/>
                </a:cubicBezTo>
                <a:cubicBezTo>
                  <a:pt x="2549" y="409"/>
                  <a:pt x="2549" y="409"/>
                  <a:pt x="2549" y="409"/>
                </a:cubicBezTo>
                <a:cubicBezTo>
                  <a:pt x="2547" y="407"/>
                  <a:pt x="2544" y="404"/>
                  <a:pt x="2542" y="402"/>
                </a:cubicBezTo>
                <a:cubicBezTo>
                  <a:pt x="2542" y="402"/>
                  <a:pt x="2542" y="402"/>
                  <a:pt x="2542" y="402"/>
                </a:cubicBezTo>
                <a:cubicBezTo>
                  <a:pt x="2537" y="397"/>
                  <a:pt x="2537" y="397"/>
                  <a:pt x="2537" y="397"/>
                </a:cubicBezTo>
                <a:cubicBezTo>
                  <a:pt x="2533" y="394"/>
                  <a:pt x="2533" y="394"/>
                  <a:pt x="2533" y="394"/>
                </a:cubicBezTo>
                <a:cubicBezTo>
                  <a:pt x="2533" y="394"/>
                  <a:pt x="2533" y="394"/>
                  <a:pt x="2533" y="394"/>
                </a:cubicBezTo>
                <a:cubicBezTo>
                  <a:pt x="2497" y="361"/>
                  <a:pt x="2459" y="330"/>
                  <a:pt x="2420" y="301"/>
                </a:cubicBezTo>
                <a:cubicBezTo>
                  <a:pt x="2420" y="301"/>
                  <a:pt x="2420" y="301"/>
                  <a:pt x="2420" y="301"/>
                </a:cubicBezTo>
                <a:cubicBezTo>
                  <a:pt x="2412" y="295"/>
                  <a:pt x="2412" y="295"/>
                  <a:pt x="2412" y="295"/>
                </a:cubicBezTo>
                <a:cubicBezTo>
                  <a:pt x="2412" y="295"/>
                  <a:pt x="2412" y="295"/>
                  <a:pt x="2412" y="295"/>
                </a:cubicBezTo>
                <a:cubicBezTo>
                  <a:pt x="2412" y="294"/>
                  <a:pt x="2412" y="294"/>
                  <a:pt x="2412" y="294"/>
                </a:cubicBezTo>
                <a:cubicBezTo>
                  <a:pt x="2405" y="290"/>
                  <a:pt x="2405" y="290"/>
                  <a:pt x="2405" y="290"/>
                </a:cubicBezTo>
                <a:cubicBezTo>
                  <a:pt x="2401" y="287"/>
                  <a:pt x="2401" y="287"/>
                  <a:pt x="2401" y="287"/>
                </a:cubicBezTo>
                <a:cubicBezTo>
                  <a:pt x="2401" y="287"/>
                  <a:pt x="2401" y="287"/>
                  <a:pt x="2401" y="287"/>
                </a:cubicBezTo>
                <a:cubicBezTo>
                  <a:pt x="2358" y="256"/>
                  <a:pt x="2312" y="226"/>
                  <a:pt x="2266" y="200"/>
                </a:cubicBezTo>
                <a:cubicBezTo>
                  <a:pt x="2268" y="198"/>
                  <a:pt x="2271" y="197"/>
                  <a:pt x="2273" y="195"/>
                </a:cubicBezTo>
                <a:cubicBezTo>
                  <a:pt x="2268" y="185"/>
                  <a:pt x="2268" y="185"/>
                  <a:pt x="2268" y="185"/>
                </a:cubicBezTo>
                <a:cubicBezTo>
                  <a:pt x="2263" y="187"/>
                  <a:pt x="2258" y="190"/>
                  <a:pt x="2254" y="193"/>
                </a:cubicBezTo>
                <a:cubicBezTo>
                  <a:pt x="2254" y="193"/>
                  <a:pt x="2254" y="193"/>
                  <a:pt x="2254" y="193"/>
                </a:cubicBezTo>
                <a:cubicBezTo>
                  <a:pt x="2254" y="193"/>
                  <a:pt x="2254" y="193"/>
                  <a:pt x="2254" y="193"/>
                </a:cubicBezTo>
                <a:cubicBezTo>
                  <a:pt x="2211" y="169"/>
                  <a:pt x="2166" y="146"/>
                  <a:pt x="2121" y="127"/>
                </a:cubicBezTo>
                <a:cubicBezTo>
                  <a:pt x="2121" y="127"/>
                  <a:pt x="2121" y="127"/>
                  <a:pt x="2121" y="127"/>
                </a:cubicBezTo>
                <a:cubicBezTo>
                  <a:pt x="2108" y="121"/>
                  <a:pt x="2108" y="121"/>
                  <a:pt x="2108" y="121"/>
                </a:cubicBezTo>
                <a:cubicBezTo>
                  <a:pt x="2106" y="120"/>
                  <a:pt x="2106" y="120"/>
                  <a:pt x="2106" y="120"/>
                </a:cubicBezTo>
                <a:cubicBezTo>
                  <a:pt x="2106" y="120"/>
                  <a:pt x="2106" y="120"/>
                  <a:pt x="2106" y="120"/>
                </a:cubicBezTo>
                <a:cubicBezTo>
                  <a:pt x="2088" y="113"/>
                  <a:pt x="2070" y="105"/>
                  <a:pt x="2052" y="99"/>
                </a:cubicBezTo>
                <a:cubicBezTo>
                  <a:pt x="2052" y="98"/>
                  <a:pt x="2052" y="98"/>
                  <a:pt x="2052" y="98"/>
                </a:cubicBezTo>
                <a:cubicBezTo>
                  <a:pt x="2037" y="93"/>
                  <a:pt x="2037" y="93"/>
                  <a:pt x="2037" y="93"/>
                </a:cubicBezTo>
                <a:cubicBezTo>
                  <a:pt x="2035" y="92"/>
                  <a:pt x="2035" y="92"/>
                  <a:pt x="2035" y="92"/>
                </a:cubicBezTo>
                <a:cubicBezTo>
                  <a:pt x="2035" y="92"/>
                  <a:pt x="2035" y="92"/>
                  <a:pt x="2035" y="92"/>
                </a:cubicBezTo>
                <a:cubicBezTo>
                  <a:pt x="2016" y="85"/>
                  <a:pt x="1997" y="79"/>
                  <a:pt x="1978" y="73"/>
                </a:cubicBezTo>
                <a:cubicBezTo>
                  <a:pt x="1978" y="73"/>
                  <a:pt x="1978" y="73"/>
                  <a:pt x="1978" y="73"/>
                </a:cubicBezTo>
                <a:cubicBezTo>
                  <a:pt x="1960" y="67"/>
                  <a:pt x="1960" y="67"/>
                  <a:pt x="1960" y="67"/>
                </a:cubicBezTo>
                <a:cubicBezTo>
                  <a:pt x="1958" y="66"/>
                  <a:pt x="1958" y="66"/>
                  <a:pt x="1958" y="66"/>
                </a:cubicBezTo>
                <a:cubicBezTo>
                  <a:pt x="1958" y="66"/>
                  <a:pt x="1958" y="66"/>
                  <a:pt x="1958" y="66"/>
                </a:cubicBezTo>
                <a:cubicBezTo>
                  <a:pt x="1919" y="54"/>
                  <a:pt x="1880" y="44"/>
                  <a:pt x="1840" y="35"/>
                </a:cubicBezTo>
                <a:cubicBezTo>
                  <a:pt x="1841" y="35"/>
                  <a:pt x="1841" y="35"/>
                  <a:pt x="1841" y="35"/>
                </a:cubicBezTo>
                <a:cubicBezTo>
                  <a:pt x="1811" y="29"/>
                  <a:pt x="1811" y="29"/>
                  <a:pt x="1811" y="29"/>
                </a:cubicBezTo>
                <a:cubicBezTo>
                  <a:pt x="1810" y="29"/>
                  <a:pt x="1810" y="29"/>
                  <a:pt x="1810" y="29"/>
                </a:cubicBezTo>
                <a:cubicBezTo>
                  <a:pt x="1810" y="29"/>
                  <a:pt x="1810" y="29"/>
                  <a:pt x="1810" y="29"/>
                </a:cubicBezTo>
                <a:cubicBezTo>
                  <a:pt x="1762" y="20"/>
                  <a:pt x="1712" y="12"/>
                  <a:pt x="1663" y="7"/>
                </a:cubicBezTo>
                <a:cubicBezTo>
                  <a:pt x="1662" y="7"/>
                  <a:pt x="1662" y="7"/>
                  <a:pt x="1662" y="7"/>
                </a:cubicBezTo>
                <a:cubicBezTo>
                  <a:pt x="1662" y="7"/>
                  <a:pt x="1662" y="7"/>
                  <a:pt x="1662" y="7"/>
                </a:cubicBezTo>
                <a:cubicBezTo>
                  <a:pt x="1613" y="3"/>
                  <a:pt x="1564" y="0"/>
                  <a:pt x="1515" y="0"/>
                </a:cubicBezTo>
                <a:cubicBezTo>
                  <a:pt x="1336" y="0"/>
                  <a:pt x="1161" y="31"/>
                  <a:pt x="994" y="92"/>
                </a:cubicBezTo>
                <a:cubicBezTo>
                  <a:pt x="994" y="92"/>
                  <a:pt x="994" y="92"/>
                  <a:pt x="994" y="92"/>
                </a:cubicBezTo>
                <a:cubicBezTo>
                  <a:pt x="992" y="93"/>
                  <a:pt x="992" y="93"/>
                  <a:pt x="992" y="93"/>
                </a:cubicBezTo>
                <a:cubicBezTo>
                  <a:pt x="977" y="98"/>
                  <a:pt x="977" y="98"/>
                  <a:pt x="977" y="98"/>
                </a:cubicBezTo>
                <a:cubicBezTo>
                  <a:pt x="977" y="99"/>
                  <a:pt x="977" y="99"/>
                  <a:pt x="977" y="99"/>
                </a:cubicBezTo>
                <a:cubicBezTo>
                  <a:pt x="908" y="125"/>
                  <a:pt x="840" y="156"/>
                  <a:pt x="775" y="193"/>
                </a:cubicBezTo>
                <a:cubicBezTo>
                  <a:pt x="775" y="193"/>
                  <a:pt x="775" y="193"/>
                  <a:pt x="775" y="193"/>
                </a:cubicBezTo>
                <a:cubicBezTo>
                  <a:pt x="772" y="194"/>
                  <a:pt x="772" y="194"/>
                  <a:pt x="772" y="194"/>
                </a:cubicBezTo>
                <a:cubicBezTo>
                  <a:pt x="763" y="200"/>
                  <a:pt x="763" y="200"/>
                  <a:pt x="763" y="200"/>
                </a:cubicBezTo>
                <a:cubicBezTo>
                  <a:pt x="763" y="200"/>
                  <a:pt x="763" y="200"/>
                  <a:pt x="763" y="200"/>
                </a:cubicBezTo>
                <a:cubicBezTo>
                  <a:pt x="714" y="228"/>
                  <a:pt x="665" y="260"/>
                  <a:pt x="619" y="293"/>
                </a:cubicBezTo>
                <a:cubicBezTo>
                  <a:pt x="619" y="293"/>
                  <a:pt x="619" y="293"/>
                  <a:pt x="619" y="293"/>
                </a:cubicBezTo>
                <a:cubicBezTo>
                  <a:pt x="616" y="296"/>
                  <a:pt x="616" y="296"/>
                  <a:pt x="616" y="296"/>
                </a:cubicBezTo>
                <a:cubicBezTo>
                  <a:pt x="609" y="301"/>
                  <a:pt x="609" y="301"/>
                  <a:pt x="609" y="301"/>
                </a:cubicBezTo>
                <a:cubicBezTo>
                  <a:pt x="609" y="301"/>
                  <a:pt x="609" y="301"/>
                  <a:pt x="609" y="301"/>
                </a:cubicBezTo>
                <a:cubicBezTo>
                  <a:pt x="570" y="330"/>
                  <a:pt x="532" y="361"/>
                  <a:pt x="496" y="394"/>
                </a:cubicBezTo>
                <a:cubicBezTo>
                  <a:pt x="496" y="394"/>
                  <a:pt x="496" y="394"/>
                  <a:pt x="496" y="394"/>
                </a:cubicBezTo>
                <a:cubicBezTo>
                  <a:pt x="492" y="397"/>
                  <a:pt x="492" y="397"/>
                  <a:pt x="492" y="397"/>
                </a:cubicBezTo>
                <a:cubicBezTo>
                  <a:pt x="487" y="402"/>
                  <a:pt x="487" y="402"/>
                  <a:pt x="487" y="402"/>
                </a:cubicBezTo>
                <a:cubicBezTo>
                  <a:pt x="487" y="402"/>
                  <a:pt x="487" y="402"/>
                  <a:pt x="487" y="402"/>
                </a:cubicBezTo>
                <a:cubicBezTo>
                  <a:pt x="456" y="431"/>
                  <a:pt x="425" y="462"/>
                  <a:pt x="396" y="494"/>
                </a:cubicBezTo>
                <a:cubicBezTo>
                  <a:pt x="396" y="494"/>
                  <a:pt x="396" y="494"/>
                  <a:pt x="396" y="494"/>
                </a:cubicBezTo>
                <a:cubicBezTo>
                  <a:pt x="391" y="499"/>
                  <a:pt x="391" y="499"/>
                  <a:pt x="391" y="499"/>
                </a:cubicBezTo>
                <a:cubicBezTo>
                  <a:pt x="388" y="503"/>
                  <a:pt x="388" y="503"/>
                  <a:pt x="388" y="503"/>
                </a:cubicBezTo>
                <a:cubicBezTo>
                  <a:pt x="388" y="503"/>
                  <a:pt x="388" y="503"/>
                  <a:pt x="388" y="503"/>
                </a:cubicBezTo>
                <a:cubicBezTo>
                  <a:pt x="361" y="532"/>
                  <a:pt x="336" y="563"/>
                  <a:pt x="312" y="594"/>
                </a:cubicBezTo>
                <a:cubicBezTo>
                  <a:pt x="312" y="594"/>
                  <a:pt x="312" y="594"/>
                  <a:pt x="312" y="594"/>
                </a:cubicBezTo>
                <a:cubicBezTo>
                  <a:pt x="307" y="601"/>
                  <a:pt x="307" y="601"/>
                  <a:pt x="307" y="601"/>
                </a:cubicBezTo>
                <a:cubicBezTo>
                  <a:pt x="304" y="604"/>
                  <a:pt x="304" y="604"/>
                  <a:pt x="304" y="604"/>
                </a:cubicBezTo>
                <a:cubicBezTo>
                  <a:pt x="304" y="604"/>
                  <a:pt x="304" y="604"/>
                  <a:pt x="304" y="604"/>
                </a:cubicBezTo>
                <a:cubicBezTo>
                  <a:pt x="282" y="633"/>
                  <a:pt x="261" y="664"/>
                  <a:pt x="242" y="694"/>
                </a:cubicBezTo>
                <a:cubicBezTo>
                  <a:pt x="242" y="694"/>
                  <a:pt x="242" y="694"/>
                  <a:pt x="242" y="694"/>
                </a:cubicBezTo>
                <a:cubicBezTo>
                  <a:pt x="236" y="702"/>
                  <a:pt x="236" y="702"/>
                  <a:pt x="236" y="702"/>
                </a:cubicBezTo>
                <a:cubicBezTo>
                  <a:pt x="234" y="705"/>
                  <a:pt x="234" y="705"/>
                  <a:pt x="234" y="705"/>
                </a:cubicBezTo>
                <a:cubicBezTo>
                  <a:pt x="234" y="705"/>
                  <a:pt x="234" y="705"/>
                  <a:pt x="234" y="705"/>
                </a:cubicBezTo>
                <a:cubicBezTo>
                  <a:pt x="216" y="734"/>
                  <a:pt x="199" y="764"/>
                  <a:pt x="183" y="794"/>
                </a:cubicBezTo>
                <a:cubicBezTo>
                  <a:pt x="183" y="794"/>
                  <a:pt x="183" y="794"/>
                  <a:pt x="183" y="794"/>
                </a:cubicBezTo>
                <a:cubicBezTo>
                  <a:pt x="177" y="804"/>
                  <a:pt x="177" y="804"/>
                  <a:pt x="177" y="804"/>
                </a:cubicBezTo>
                <a:cubicBezTo>
                  <a:pt x="176" y="806"/>
                  <a:pt x="176" y="806"/>
                  <a:pt x="176" y="806"/>
                </a:cubicBezTo>
                <a:cubicBezTo>
                  <a:pt x="176" y="807"/>
                  <a:pt x="176" y="807"/>
                  <a:pt x="176" y="807"/>
                </a:cubicBezTo>
                <a:cubicBezTo>
                  <a:pt x="161" y="835"/>
                  <a:pt x="147" y="864"/>
                  <a:pt x="133" y="893"/>
                </a:cubicBezTo>
                <a:cubicBezTo>
                  <a:pt x="133" y="893"/>
                  <a:pt x="133" y="893"/>
                  <a:pt x="133" y="893"/>
                </a:cubicBezTo>
                <a:cubicBezTo>
                  <a:pt x="128" y="905"/>
                  <a:pt x="128" y="905"/>
                  <a:pt x="128" y="905"/>
                </a:cubicBezTo>
                <a:cubicBezTo>
                  <a:pt x="127" y="908"/>
                  <a:pt x="127" y="908"/>
                  <a:pt x="127" y="908"/>
                </a:cubicBezTo>
                <a:cubicBezTo>
                  <a:pt x="127" y="908"/>
                  <a:pt x="127" y="908"/>
                  <a:pt x="127" y="908"/>
                </a:cubicBezTo>
                <a:cubicBezTo>
                  <a:pt x="115" y="935"/>
                  <a:pt x="104" y="963"/>
                  <a:pt x="93" y="991"/>
                </a:cubicBezTo>
                <a:cubicBezTo>
                  <a:pt x="93" y="991"/>
                  <a:pt x="93" y="991"/>
                  <a:pt x="93" y="991"/>
                </a:cubicBezTo>
                <a:cubicBezTo>
                  <a:pt x="88" y="1007"/>
                  <a:pt x="88" y="1007"/>
                  <a:pt x="88" y="1007"/>
                </a:cubicBezTo>
                <a:cubicBezTo>
                  <a:pt x="87" y="1009"/>
                  <a:pt x="87" y="1009"/>
                  <a:pt x="87" y="1009"/>
                </a:cubicBezTo>
                <a:cubicBezTo>
                  <a:pt x="87" y="1009"/>
                  <a:pt x="87" y="1009"/>
                  <a:pt x="87" y="1009"/>
                </a:cubicBezTo>
                <a:cubicBezTo>
                  <a:pt x="78" y="1035"/>
                  <a:pt x="69" y="1061"/>
                  <a:pt x="61" y="1088"/>
                </a:cubicBezTo>
                <a:cubicBezTo>
                  <a:pt x="61" y="1088"/>
                  <a:pt x="61" y="1088"/>
                  <a:pt x="61" y="1088"/>
                </a:cubicBezTo>
                <a:cubicBezTo>
                  <a:pt x="55" y="1108"/>
                  <a:pt x="55" y="1108"/>
                  <a:pt x="55" y="1108"/>
                </a:cubicBezTo>
                <a:cubicBezTo>
                  <a:pt x="55" y="1110"/>
                  <a:pt x="55" y="1110"/>
                  <a:pt x="55" y="1110"/>
                </a:cubicBezTo>
                <a:cubicBezTo>
                  <a:pt x="55" y="1110"/>
                  <a:pt x="55" y="1110"/>
                  <a:pt x="55" y="1110"/>
                </a:cubicBezTo>
                <a:cubicBezTo>
                  <a:pt x="48" y="1134"/>
                  <a:pt x="42" y="1158"/>
                  <a:pt x="37" y="1182"/>
                </a:cubicBezTo>
                <a:cubicBezTo>
                  <a:pt x="37" y="1181"/>
                  <a:pt x="37" y="1181"/>
                  <a:pt x="37" y="1181"/>
                </a:cubicBezTo>
                <a:cubicBezTo>
                  <a:pt x="31" y="1210"/>
                  <a:pt x="31" y="1210"/>
                  <a:pt x="31" y="1210"/>
                </a:cubicBezTo>
                <a:cubicBezTo>
                  <a:pt x="31" y="1211"/>
                  <a:pt x="31" y="1211"/>
                  <a:pt x="31" y="1211"/>
                </a:cubicBezTo>
                <a:cubicBezTo>
                  <a:pt x="31" y="1211"/>
                  <a:pt x="31" y="1211"/>
                  <a:pt x="31" y="1211"/>
                </a:cubicBezTo>
                <a:cubicBezTo>
                  <a:pt x="27" y="1230"/>
                  <a:pt x="23" y="1250"/>
                  <a:pt x="20" y="1269"/>
                </a:cubicBezTo>
                <a:cubicBezTo>
                  <a:pt x="20" y="1267"/>
                  <a:pt x="20" y="1267"/>
                  <a:pt x="20" y="1267"/>
                </a:cubicBezTo>
                <a:cubicBezTo>
                  <a:pt x="14" y="1311"/>
                  <a:pt x="14" y="1311"/>
                  <a:pt x="14" y="1311"/>
                </a:cubicBezTo>
                <a:cubicBezTo>
                  <a:pt x="14" y="1312"/>
                  <a:pt x="14" y="1312"/>
                  <a:pt x="14" y="1312"/>
                </a:cubicBezTo>
                <a:cubicBezTo>
                  <a:pt x="14" y="1312"/>
                  <a:pt x="14" y="1312"/>
                  <a:pt x="14" y="1312"/>
                </a:cubicBezTo>
                <a:cubicBezTo>
                  <a:pt x="9" y="1346"/>
                  <a:pt x="6" y="1379"/>
                  <a:pt x="4" y="1413"/>
                </a:cubicBezTo>
                <a:cubicBezTo>
                  <a:pt x="4" y="1413"/>
                  <a:pt x="4" y="1413"/>
                  <a:pt x="4" y="1413"/>
                </a:cubicBezTo>
                <a:cubicBezTo>
                  <a:pt x="4" y="1413"/>
                  <a:pt x="4" y="1413"/>
                  <a:pt x="4" y="1413"/>
                </a:cubicBezTo>
                <a:cubicBezTo>
                  <a:pt x="1" y="1447"/>
                  <a:pt x="0" y="1481"/>
                  <a:pt x="0" y="1514"/>
                </a:cubicBezTo>
                <a:cubicBezTo>
                  <a:pt x="0" y="1719"/>
                  <a:pt x="40" y="1917"/>
                  <a:pt x="119" y="2104"/>
                </a:cubicBezTo>
                <a:cubicBezTo>
                  <a:pt x="196" y="2284"/>
                  <a:pt x="305" y="2446"/>
                  <a:pt x="444" y="2585"/>
                </a:cubicBezTo>
                <a:cubicBezTo>
                  <a:pt x="583" y="2724"/>
                  <a:pt x="745" y="2833"/>
                  <a:pt x="925" y="2910"/>
                </a:cubicBezTo>
                <a:cubicBezTo>
                  <a:pt x="1112" y="2989"/>
                  <a:pt x="1310" y="3029"/>
                  <a:pt x="1515" y="3029"/>
                </a:cubicBezTo>
                <a:cubicBezTo>
                  <a:pt x="1564" y="3029"/>
                  <a:pt x="1613" y="3026"/>
                  <a:pt x="1662" y="3022"/>
                </a:cubicBezTo>
                <a:cubicBezTo>
                  <a:pt x="1662" y="3022"/>
                  <a:pt x="1662" y="3022"/>
                  <a:pt x="1662" y="3022"/>
                </a:cubicBezTo>
                <a:cubicBezTo>
                  <a:pt x="1663" y="3021"/>
                  <a:pt x="1663" y="3021"/>
                  <a:pt x="1663" y="3021"/>
                </a:cubicBezTo>
                <a:cubicBezTo>
                  <a:pt x="1712" y="3017"/>
                  <a:pt x="1762" y="3009"/>
                  <a:pt x="1810" y="3000"/>
                </a:cubicBezTo>
                <a:cubicBezTo>
                  <a:pt x="1810" y="3000"/>
                  <a:pt x="1810" y="3000"/>
                  <a:pt x="1810" y="3000"/>
                </a:cubicBezTo>
                <a:cubicBezTo>
                  <a:pt x="1811" y="3000"/>
                  <a:pt x="1811" y="3000"/>
                  <a:pt x="1811" y="3000"/>
                </a:cubicBezTo>
                <a:cubicBezTo>
                  <a:pt x="1841" y="2994"/>
                  <a:pt x="1841" y="2994"/>
                  <a:pt x="1841" y="2994"/>
                </a:cubicBezTo>
                <a:cubicBezTo>
                  <a:pt x="1840" y="2994"/>
                  <a:pt x="1840" y="2994"/>
                  <a:pt x="1840" y="2994"/>
                </a:cubicBezTo>
                <a:cubicBezTo>
                  <a:pt x="1880" y="2985"/>
                  <a:pt x="1919" y="2975"/>
                  <a:pt x="1958" y="2963"/>
                </a:cubicBezTo>
                <a:cubicBezTo>
                  <a:pt x="1958" y="2963"/>
                  <a:pt x="1958" y="2963"/>
                  <a:pt x="1958" y="2963"/>
                </a:cubicBezTo>
                <a:cubicBezTo>
                  <a:pt x="1960" y="2962"/>
                  <a:pt x="1960" y="2962"/>
                  <a:pt x="1960" y="2962"/>
                </a:cubicBezTo>
                <a:cubicBezTo>
                  <a:pt x="1978" y="2956"/>
                  <a:pt x="1978" y="2956"/>
                  <a:pt x="1978" y="2956"/>
                </a:cubicBezTo>
                <a:cubicBezTo>
                  <a:pt x="1978" y="2956"/>
                  <a:pt x="1978" y="2956"/>
                  <a:pt x="1978" y="2956"/>
                </a:cubicBezTo>
                <a:cubicBezTo>
                  <a:pt x="2021" y="2942"/>
                  <a:pt x="2064" y="2927"/>
                  <a:pt x="2106" y="2909"/>
                </a:cubicBezTo>
                <a:cubicBezTo>
                  <a:pt x="2106" y="2909"/>
                  <a:pt x="2106" y="2909"/>
                  <a:pt x="2106" y="2909"/>
                </a:cubicBezTo>
                <a:cubicBezTo>
                  <a:pt x="2108" y="2908"/>
                  <a:pt x="2108" y="2908"/>
                  <a:pt x="2108" y="2908"/>
                </a:cubicBezTo>
                <a:cubicBezTo>
                  <a:pt x="2121" y="2902"/>
                  <a:pt x="2121" y="2902"/>
                  <a:pt x="2121" y="2902"/>
                </a:cubicBezTo>
                <a:cubicBezTo>
                  <a:pt x="2121" y="2902"/>
                  <a:pt x="2121" y="2902"/>
                  <a:pt x="2121" y="2902"/>
                </a:cubicBezTo>
                <a:cubicBezTo>
                  <a:pt x="2166" y="2883"/>
                  <a:pt x="2211" y="2860"/>
                  <a:pt x="2254" y="2836"/>
                </a:cubicBezTo>
                <a:cubicBezTo>
                  <a:pt x="2254" y="2836"/>
                  <a:pt x="2254" y="2836"/>
                  <a:pt x="2254" y="2836"/>
                </a:cubicBezTo>
                <a:cubicBezTo>
                  <a:pt x="2257" y="2835"/>
                  <a:pt x="2257" y="2835"/>
                  <a:pt x="2257" y="2835"/>
                </a:cubicBezTo>
                <a:cubicBezTo>
                  <a:pt x="2266" y="2829"/>
                  <a:pt x="2266" y="2829"/>
                  <a:pt x="2266" y="2829"/>
                </a:cubicBezTo>
                <a:cubicBezTo>
                  <a:pt x="2266" y="2829"/>
                  <a:pt x="2266" y="2829"/>
                  <a:pt x="2266" y="2829"/>
                </a:cubicBezTo>
                <a:cubicBezTo>
                  <a:pt x="2312" y="2803"/>
                  <a:pt x="2358" y="2773"/>
                  <a:pt x="2401" y="2742"/>
                </a:cubicBezTo>
                <a:cubicBezTo>
                  <a:pt x="2401" y="2742"/>
                  <a:pt x="2401" y="2742"/>
                  <a:pt x="2401" y="2742"/>
                </a:cubicBezTo>
                <a:cubicBezTo>
                  <a:pt x="2405" y="2739"/>
                  <a:pt x="2405" y="2739"/>
                  <a:pt x="2405" y="2739"/>
                </a:cubicBezTo>
                <a:cubicBezTo>
                  <a:pt x="2412" y="2734"/>
                  <a:pt x="2412" y="2734"/>
                  <a:pt x="2412" y="2734"/>
                </a:cubicBezTo>
                <a:cubicBezTo>
                  <a:pt x="2412" y="2734"/>
                  <a:pt x="2412" y="2734"/>
                  <a:pt x="2412" y="2734"/>
                </a:cubicBezTo>
                <a:cubicBezTo>
                  <a:pt x="2459" y="2699"/>
                  <a:pt x="2506" y="2661"/>
                  <a:pt x="2549" y="2620"/>
                </a:cubicBezTo>
                <a:cubicBezTo>
                  <a:pt x="2549" y="2620"/>
                  <a:pt x="2549" y="2620"/>
                  <a:pt x="2549" y="2620"/>
                </a:cubicBezTo>
                <a:cubicBezTo>
                  <a:pt x="2553" y="2616"/>
                  <a:pt x="2553" y="2616"/>
                  <a:pt x="2553" y="2616"/>
                </a:cubicBezTo>
                <a:cubicBezTo>
                  <a:pt x="2558" y="2612"/>
                  <a:pt x="2558" y="2612"/>
                  <a:pt x="2558" y="2612"/>
                </a:cubicBezTo>
                <a:cubicBezTo>
                  <a:pt x="2558" y="2612"/>
                  <a:pt x="2558" y="2612"/>
                  <a:pt x="2558" y="2612"/>
                </a:cubicBezTo>
                <a:cubicBezTo>
                  <a:pt x="2604" y="2568"/>
                  <a:pt x="2647" y="2521"/>
                  <a:pt x="2687" y="2473"/>
                </a:cubicBezTo>
                <a:cubicBezTo>
                  <a:pt x="2687" y="2473"/>
                  <a:pt x="2687" y="2473"/>
                  <a:pt x="2687" y="2473"/>
                </a:cubicBezTo>
                <a:cubicBezTo>
                  <a:pt x="2692" y="2467"/>
                  <a:pt x="2692" y="2467"/>
                  <a:pt x="2692" y="2467"/>
                </a:cubicBezTo>
                <a:cubicBezTo>
                  <a:pt x="2695" y="2463"/>
                  <a:pt x="2695" y="2463"/>
                  <a:pt x="2695" y="2463"/>
                </a:cubicBezTo>
                <a:cubicBezTo>
                  <a:pt x="2695" y="2463"/>
                  <a:pt x="2695" y="2463"/>
                  <a:pt x="2695" y="2463"/>
                </a:cubicBezTo>
                <a:cubicBezTo>
                  <a:pt x="2736" y="2411"/>
                  <a:pt x="2775" y="2356"/>
                  <a:pt x="2809" y="2300"/>
                </a:cubicBezTo>
                <a:cubicBezTo>
                  <a:pt x="2809" y="2300"/>
                  <a:pt x="2809" y="2300"/>
                  <a:pt x="2809" y="2300"/>
                </a:cubicBezTo>
                <a:cubicBezTo>
                  <a:pt x="2814" y="2291"/>
                  <a:pt x="2814" y="2291"/>
                  <a:pt x="2814" y="2291"/>
                </a:cubicBezTo>
                <a:cubicBezTo>
                  <a:pt x="2816" y="2288"/>
                  <a:pt x="2816" y="2288"/>
                  <a:pt x="2816" y="2288"/>
                </a:cubicBezTo>
                <a:cubicBezTo>
                  <a:pt x="2816" y="2288"/>
                  <a:pt x="2816" y="2288"/>
                  <a:pt x="2816" y="2288"/>
                </a:cubicBezTo>
                <a:cubicBezTo>
                  <a:pt x="2862" y="2212"/>
                  <a:pt x="2900" y="2132"/>
                  <a:pt x="2932" y="2049"/>
                </a:cubicBezTo>
                <a:cubicBezTo>
                  <a:pt x="2932" y="2049"/>
                  <a:pt x="2932" y="2049"/>
                  <a:pt x="2932" y="2049"/>
                </a:cubicBezTo>
                <a:cubicBezTo>
                  <a:pt x="2937" y="2034"/>
                  <a:pt x="2937" y="2034"/>
                  <a:pt x="2937" y="2034"/>
                </a:cubicBezTo>
                <a:cubicBezTo>
                  <a:pt x="2938" y="2032"/>
                  <a:pt x="2938" y="2032"/>
                  <a:pt x="2938" y="2032"/>
                </a:cubicBezTo>
                <a:cubicBezTo>
                  <a:pt x="2938" y="2032"/>
                  <a:pt x="2938" y="2032"/>
                  <a:pt x="2938" y="2032"/>
                </a:cubicBezTo>
                <a:cubicBezTo>
                  <a:pt x="2998" y="1866"/>
                  <a:pt x="3029" y="1692"/>
                  <a:pt x="3029" y="1514"/>
                </a:cubicBezTo>
                <a:close/>
                <a:moveTo>
                  <a:pt x="3007" y="1368"/>
                </a:moveTo>
                <a:cubicBezTo>
                  <a:pt x="3007" y="1364"/>
                  <a:pt x="3008" y="1361"/>
                  <a:pt x="3009" y="1357"/>
                </a:cubicBezTo>
                <a:cubicBezTo>
                  <a:pt x="3011" y="1376"/>
                  <a:pt x="3012" y="1395"/>
                  <a:pt x="3013" y="1413"/>
                </a:cubicBezTo>
                <a:cubicBezTo>
                  <a:pt x="3013" y="1424"/>
                  <a:pt x="3012" y="1435"/>
                  <a:pt x="3011" y="1446"/>
                </a:cubicBezTo>
                <a:cubicBezTo>
                  <a:pt x="3011" y="1447"/>
                  <a:pt x="3010" y="1449"/>
                  <a:pt x="3010" y="1451"/>
                </a:cubicBezTo>
                <a:cubicBezTo>
                  <a:pt x="3009" y="1460"/>
                  <a:pt x="3009" y="1469"/>
                  <a:pt x="3008" y="1478"/>
                </a:cubicBezTo>
                <a:cubicBezTo>
                  <a:pt x="3007" y="1481"/>
                  <a:pt x="3007" y="1485"/>
                  <a:pt x="3006" y="1488"/>
                </a:cubicBezTo>
                <a:cubicBezTo>
                  <a:pt x="3006" y="1495"/>
                  <a:pt x="3005" y="1503"/>
                  <a:pt x="3004" y="1510"/>
                </a:cubicBezTo>
                <a:cubicBezTo>
                  <a:pt x="3003" y="1514"/>
                  <a:pt x="3003" y="1518"/>
                  <a:pt x="3002" y="1522"/>
                </a:cubicBezTo>
                <a:cubicBezTo>
                  <a:pt x="3001" y="1529"/>
                  <a:pt x="3000" y="1535"/>
                  <a:pt x="2999" y="1542"/>
                </a:cubicBezTo>
                <a:cubicBezTo>
                  <a:pt x="2999" y="1546"/>
                  <a:pt x="2998" y="1551"/>
                  <a:pt x="2997" y="1555"/>
                </a:cubicBezTo>
                <a:cubicBezTo>
                  <a:pt x="2996" y="1561"/>
                  <a:pt x="2995" y="1567"/>
                  <a:pt x="2994" y="1574"/>
                </a:cubicBezTo>
                <a:cubicBezTo>
                  <a:pt x="2993" y="1578"/>
                  <a:pt x="2992" y="1583"/>
                  <a:pt x="2992" y="1587"/>
                </a:cubicBezTo>
                <a:cubicBezTo>
                  <a:pt x="2990" y="1593"/>
                  <a:pt x="2989" y="1599"/>
                  <a:pt x="2988" y="1605"/>
                </a:cubicBezTo>
                <a:cubicBezTo>
                  <a:pt x="2987" y="1610"/>
                  <a:pt x="2986" y="1614"/>
                  <a:pt x="2985" y="1619"/>
                </a:cubicBezTo>
                <a:cubicBezTo>
                  <a:pt x="2984" y="1625"/>
                  <a:pt x="2983" y="1631"/>
                  <a:pt x="2982" y="1637"/>
                </a:cubicBezTo>
                <a:cubicBezTo>
                  <a:pt x="2981" y="1641"/>
                  <a:pt x="2979" y="1646"/>
                  <a:pt x="2978" y="1651"/>
                </a:cubicBezTo>
                <a:cubicBezTo>
                  <a:pt x="2977" y="1657"/>
                  <a:pt x="2976" y="1662"/>
                  <a:pt x="2974" y="1668"/>
                </a:cubicBezTo>
                <a:cubicBezTo>
                  <a:pt x="2973" y="1673"/>
                  <a:pt x="2972" y="1677"/>
                  <a:pt x="2971" y="1682"/>
                </a:cubicBezTo>
                <a:cubicBezTo>
                  <a:pt x="2969" y="1688"/>
                  <a:pt x="2968" y="1694"/>
                  <a:pt x="2966" y="1699"/>
                </a:cubicBezTo>
                <a:cubicBezTo>
                  <a:pt x="2965" y="1704"/>
                  <a:pt x="2964" y="1709"/>
                  <a:pt x="2962" y="1713"/>
                </a:cubicBezTo>
                <a:cubicBezTo>
                  <a:pt x="2961" y="1719"/>
                  <a:pt x="2959" y="1725"/>
                  <a:pt x="2958" y="1730"/>
                </a:cubicBezTo>
                <a:cubicBezTo>
                  <a:pt x="2956" y="1735"/>
                  <a:pt x="2955" y="1740"/>
                  <a:pt x="2954" y="1744"/>
                </a:cubicBezTo>
                <a:cubicBezTo>
                  <a:pt x="2952" y="1750"/>
                  <a:pt x="2950" y="1755"/>
                  <a:pt x="2949" y="1761"/>
                </a:cubicBezTo>
                <a:cubicBezTo>
                  <a:pt x="2947" y="1766"/>
                  <a:pt x="2945" y="1770"/>
                  <a:pt x="2944" y="1775"/>
                </a:cubicBezTo>
                <a:cubicBezTo>
                  <a:pt x="2942" y="1781"/>
                  <a:pt x="2940" y="1786"/>
                  <a:pt x="2939" y="1791"/>
                </a:cubicBezTo>
                <a:cubicBezTo>
                  <a:pt x="2937" y="1796"/>
                  <a:pt x="2935" y="1801"/>
                  <a:pt x="2934" y="1806"/>
                </a:cubicBezTo>
                <a:cubicBezTo>
                  <a:pt x="2932" y="1811"/>
                  <a:pt x="2930" y="1816"/>
                  <a:pt x="2928" y="1822"/>
                </a:cubicBezTo>
                <a:cubicBezTo>
                  <a:pt x="2926" y="1827"/>
                  <a:pt x="2925" y="1831"/>
                  <a:pt x="2923" y="1836"/>
                </a:cubicBezTo>
                <a:cubicBezTo>
                  <a:pt x="2921" y="1841"/>
                  <a:pt x="2919" y="1847"/>
                  <a:pt x="2917" y="1852"/>
                </a:cubicBezTo>
                <a:cubicBezTo>
                  <a:pt x="2915" y="1857"/>
                  <a:pt x="2913" y="1862"/>
                  <a:pt x="2911" y="1866"/>
                </a:cubicBezTo>
                <a:cubicBezTo>
                  <a:pt x="2909" y="1872"/>
                  <a:pt x="2907" y="1877"/>
                  <a:pt x="2905" y="1882"/>
                </a:cubicBezTo>
                <a:cubicBezTo>
                  <a:pt x="2903" y="1887"/>
                  <a:pt x="2901" y="1891"/>
                  <a:pt x="2899" y="1896"/>
                </a:cubicBezTo>
                <a:cubicBezTo>
                  <a:pt x="2898" y="1899"/>
                  <a:pt x="2897" y="1901"/>
                  <a:pt x="2896" y="1904"/>
                </a:cubicBezTo>
                <a:cubicBezTo>
                  <a:pt x="2895" y="1900"/>
                  <a:pt x="2894" y="1897"/>
                  <a:pt x="2893" y="1894"/>
                </a:cubicBezTo>
                <a:cubicBezTo>
                  <a:pt x="2892" y="1890"/>
                  <a:pt x="2891" y="1886"/>
                  <a:pt x="2890" y="1882"/>
                </a:cubicBezTo>
                <a:cubicBezTo>
                  <a:pt x="2888" y="1875"/>
                  <a:pt x="2886" y="1869"/>
                  <a:pt x="2885" y="1862"/>
                </a:cubicBezTo>
                <a:cubicBezTo>
                  <a:pt x="2884" y="1858"/>
                  <a:pt x="2883" y="1854"/>
                  <a:pt x="2882" y="1850"/>
                </a:cubicBezTo>
                <a:cubicBezTo>
                  <a:pt x="2880" y="1843"/>
                  <a:pt x="2878" y="1835"/>
                  <a:pt x="2877" y="1828"/>
                </a:cubicBezTo>
                <a:cubicBezTo>
                  <a:pt x="2876" y="1825"/>
                  <a:pt x="2875" y="1822"/>
                  <a:pt x="2875" y="1819"/>
                </a:cubicBezTo>
                <a:cubicBezTo>
                  <a:pt x="2872" y="1809"/>
                  <a:pt x="2870" y="1799"/>
                  <a:pt x="2868" y="1789"/>
                </a:cubicBezTo>
                <a:cubicBezTo>
                  <a:pt x="2873" y="1780"/>
                  <a:pt x="2877" y="1772"/>
                  <a:pt x="2881" y="1763"/>
                </a:cubicBezTo>
                <a:cubicBezTo>
                  <a:pt x="2882" y="1761"/>
                  <a:pt x="2883" y="1759"/>
                  <a:pt x="2883" y="1758"/>
                </a:cubicBezTo>
                <a:cubicBezTo>
                  <a:pt x="2887" y="1750"/>
                  <a:pt x="2890" y="1743"/>
                  <a:pt x="2894" y="1736"/>
                </a:cubicBezTo>
                <a:cubicBezTo>
                  <a:pt x="2895" y="1732"/>
                  <a:pt x="2897" y="1729"/>
                  <a:pt x="2898" y="1726"/>
                </a:cubicBezTo>
                <a:cubicBezTo>
                  <a:pt x="2901" y="1720"/>
                  <a:pt x="2903" y="1714"/>
                  <a:pt x="2906" y="1708"/>
                </a:cubicBezTo>
                <a:cubicBezTo>
                  <a:pt x="2908" y="1704"/>
                  <a:pt x="2909" y="1701"/>
                  <a:pt x="2911" y="1697"/>
                </a:cubicBezTo>
                <a:cubicBezTo>
                  <a:pt x="2913" y="1691"/>
                  <a:pt x="2915" y="1686"/>
                  <a:pt x="2918" y="1680"/>
                </a:cubicBezTo>
                <a:cubicBezTo>
                  <a:pt x="2919" y="1676"/>
                  <a:pt x="2921" y="1672"/>
                  <a:pt x="2922" y="1668"/>
                </a:cubicBezTo>
                <a:cubicBezTo>
                  <a:pt x="2924" y="1663"/>
                  <a:pt x="2927" y="1658"/>
                  <a:pt x="2929" y="1652"/>
                </a:cubicBezTo>
                <a:cubicBezTo>
                  <a:pt x="2930" y="1648"/>
                  <a:pt x="2932" y="1644"/>
                  <a:pt x="2933" y="1640"/>
                </a:cubicBezTo>
                <a:cubicBezTo>
                  <a:pt x="2935" y="1635"/>
                  <a:pt x="2937" y="1630"/>
                  <a:pt x="2939" y="1624"/>
                </a:cubicBezTo>
                <a:cubicBezTo>
                  <a:pt x="2941" y="1620"/>
                  <a:pt x="2942" y="1616"/>
                  <a:pt x="2943" y="1612"/>
                </a:cubicBezTo>
                <a:cubicBezTo>
                  <a:pt x="2945" y="1606"/>
                  <a:pt x="2947" y="1601"/>
                  <a:pt x="2949" y="1596"/>
                </a:cubicBezTo>
                <a:cubicBezTo>
                  <a:pt x="2950" y="1592"/>
                  <a:pt x="2952" y="1587"/>
                  <a:pt x="2953" y="1583"/>
                </a:cubicBezTo>
                <a:cubicBezTo>
                  <a:pt x="2955" y="1578"/>
                  <a:pt x="2957" y="1572"/>
                  <a:pt x="2958" y="1567"/>
                </a:cubicBezTo>
                <a:cubicBezTo>
                  <a:pt x="2960" y="1563"/>
                  <a:pt x="2961" y="1559"/>
                  <a:pt x="2962" y="1555"/>
                </a:cubicBezTo>
                <a:cubicBezTo>
                  <a:pt x="2964" y="1549"/>
                  <a:pt x="2966" y="1543"/>
                  <a:pt x="2968" y="1537"/>
                </a:cubicBezTo>
                <a:cubicBezTo>
                  <a:pt x="2969" y="1533"/>
                  <a:pt x="2970" y="1530"/>
                  <a:pt x="2971" y="1526"/>
                </a:cubicBezTo>
                <a:cubicBezTo>
                  <a:pt x="2973" y="1519"/>
                  <a:pt x="2975" y="1512"/>
                  <a:pt x="2977" y="1505"/>
                </a:cubicBezTo>
                <a:cubicBezTo>
                  <a:pt x="2977" y="1502"/>
                  <a:pt x="2978" y="1500"/>
                  <a:pt x="2979" y="1497"/>
                </a:cubicBezTo>
                <a:cubicBezTo>
                  <a:pt x="2981" y="1488"/>
                  <a:pt x="2984" y="1478"/>
                  <a:pt x="2986" y="1468"/>
                </a:cubicBezTo>
                <a:cubicBezTo>
                  <a:pt x="2987" y="1466"/>
                  <a:pt x="2987" y="1463"/>
                  <a:pt x="2988" y="1460"/>
                </a:cubicBezTo>
                <a:cubicBezTo>
                  <a:pt x="2990" y="1453"/>
                  <a:pt x="2991" y="1446"/>
                  <a:pt x="2993" y="1439"/>
                </a:cubicBezTo>
                <a:cubicBezTo>
                  <a:pt x="2994" y="1435"/>
                  <a:pt x="2994" y="1432"/>
                  <a:pt x="2995" y="1428"/>
                </a:cubicBezTo>
                <a:cubicBezTo>
                  <a:pt x="2996" y="1422"/>
                  <a:pt x="2998" y="1416"/>
                  <a:pt x="2999" y="1410"/>
                </a:cubicBezTo>
                <a:cubicBezTo>
                  <a:pt x="3000" y="1406"/>
                  <a:pt x="3001" y="1402"/>
                  <a:pt x="3001" y="1398"/>
                </a:cubicBezTo>
                <a:cubicBezTo>
                  <a:pt x="3002" y="1392"/>
                  <a:pt x="3004" y="1386"/>
                  <a:pt x="3005" y="1380"/>
                </a:cubicBezTo>
                <a:cubicBezTo>
                  <a:pt x="3005" y="1376"/>
                  <a:pt x="3006" y="1372"/>
                  <a:pt x="3007" y="1368"/>
                </a:cubicBezTo>
                <a:close/>
                <a:moveTo>
                  <a:pt x="1371" y="190"/>
                </a:moveTo>
                <a:cubicBezTo>
                  <a:pt x="1369" y="192"/>
                  <a:pt x="1366" y="193"/>
                  <a:pt x="1364" y="194"/>
                </a:cubicBezTo>
                <a:cubicBezTo>
                  <a:pt x="1359" y="197"/>
                  <a:pt x="1354" y="200"/>
                  <a:pt x="1350" y="202"/>
                </a:cubicBezTo>
                <a:cubicBezTo>
                  <a:pt x="1344" y="206"/>
                  <a:pt x="1339" y="209"/>
                  <a:pt x="1333" y="212"/>
                </a:cubicBezTo>
                <a:cubicBezTo>
                  <a:pt x="1328" y="215"/>
                  <a:pt x="1324" y="218"/>
                  <a:pt x="1320" y="220"/>
                </a:cubicBezTo>
                <a:cubicBezTo>
                  <a:pt x="1314" y="224"/>
                  <a:pt x="1308" y="227"/>
                  <a:pt x="1302" y="231"/>
                </a:cubicBezTo>
                <a:cubicBezTo>
                  <a:pt x="1298" y="234"/>
                  <a:pt x="1294" y="236"/>
                  <a:pt x="1289" y="239"/>
                </a:cubicBezTo>
                <a:cubicBezTo>
                  <a:pt x="1284" y="243"/>
                  <a:pt x="1278" y="246"/>
                  <a:pt x="1272" y="250"/>
                </a:cubicBezTo>
                <a:cubicBezTo>
                  <a:pt x="1268" y="253"/>
                  <a:pt x="1264" y="256"/>
                  <a:pt x="1260" y="258"/>
                </a:cubicBezTo>
                <a:cubicBezTo>
                  <a:pt x="1254" y="262"/>
                  <a:pt x="1248" y="267"/>
                  <a:pt x="1242" y="271"/>
                </a:cubicBezTo>
                <a:cubicBezTo>
                  <a:pt x="1238" y="273"/>
                  <a:pt x="1235" y="276"/>
                  <a:pt x="1231" y="279"/>
                </a:cubicBezTo>
                <a:cubicBezTo>
                  <a:pt x="1224" y="283"/>
                  <a:pt x="1218" y="288"/>
                  <a:pt x="1211" y="293"/>
                </a:cubicBezTo>
                <a:cubicBezTo>
                  <a:pt x="1208" y="295"/>
                  <a:pt x="1205" y="297"/>
                  <a:pt x="1202" y="299"/>
                </a:cubicBezTo>
                <a:cubicBezTo>
                  <a:pt x="1193" y="306"/>
                  <a:pt x="1183" y="314"/>
                  <a:pt x="1174" y="321"/>
                </a:cubicBezTo>
                <a:cubicBezTo>
                  <a:pt x="1174" y="321"/>
                  <a:pt x="1174" y="321"/>
                  <a:pt x="1173" y="321"/>
                </a:cubicBezTo>
                <a:cubicBezTo>
                  <a:pt x="1165" y="328"/>
                  <a:pt x="1156" y="335"/>
                  <a:pt x="1148" y="342"/>
                </a:cubicBezTo>
                <a:cubicBezTo>
                  <a:pt x="1142" y="340"/>
                  <a:pt x="1137" y="339"/>
                  <a:pt x="1131" y="338"/>
                </a:cubicBezTo>
                <a:cubicBezTo>
                  <a:pt x="1129" y="337"/>
                  <a:pt x="1126" y="336"/>
                  <a:pt x="1124" y="336"/>
                </a:cubicBezTo>
                <a:cubicBezTo>
                  <a:pt x="1115" y="333"/>
                  <a:pt x="1107" y="331"/>
                  <a:pt x="1099" y="329"/>
                </a:cubicBezTo>
                <a:cubicBezTo>
                  <a:pt x="1097" y="328"/>
                  <a:pt x="1095" y="328"/>
                  <a:pt x="1094" y="327"/>
                </a:cubicBezTo>
                <a:cubicBezTo>
                  <a:pt x="1087" y="325"/>
                  <a:pt x="1080" y="323"/>
                  <a:pt x="1073" y="321"/>
                </a:cubicBezTo>
                <a:cubicBezTo>
                  <a:pt x="1070" y="320"/>
                  <a:pt x="1067" y="319"/>
                  <a:pt x="1064" y="318"/>
                </a:cubicBezTo>
                <a:cubicBezTo>
                  <a:pt x="1059" y="317"/>
                  <a:pt x="1054" y="315"/>
                  <a:pt x="1048" y="313"/>
                </a:cubicBezTo>
                <a:cubicBezTo>
                  <a:pt x="1045" y="312"/>
                  <a:pt x="1041" y="311"/>
                  <a:pt x="1038" y="310"/>
                </a:cubicBezTo>
                <a:cubicBezTo>
                  <a:pt x="1033" y="308"/>
                  <a:pt x="1028" y="307"/>
                  <a:pt x="1023" y="305"/>
                </a:cubicBezTo>
                <a:cubicBezTo>
                  <a:pt x="1020" y="304"/>
                  <a:pt x="1016" y="302"/>
                  <a:pt x="1013" y="301"/>
                </a:cubicBezTo>
                <a:cubicBezTo>
                  <a:pt x="1008" y="299"/>
                  <a:pt x="1003" y="298"/>
                  <a:pt x="999" y="296"/>
                </a:cubicBezTo>
                <a:cubicBezTo>
                  <a:pt x="995" y="295"/>
                  <a:pt x="991" y="293"/>
                  <a:pt x="988" y="292"/>
                </a:cubicBezTo>
                <a:cubicBezTo>
                  <a:pt x="983" y="290"/>
                  <a:pt x="979" y="289"/>
                  <a:pt x="974" y="287"/>
                </a:cubicBezTo>
                <a:cubicBezTo>
                  <a:pt x="970" y="285"/>
                  <a:pt x="967" y="284"/>
                  <a:pt x="963" y="282"/>
                </a:cubicBezTo>
                <a:cubicBezTo>
                  <a:pt x="960" y="281"/>
                  <a:pt x="958" y="280"/>
                  <a:pt x="955" y="279"/>
                </a:cubicBezTo>
                <a:cubicBezTo>
                  <a:pt x="958" y="277"/>
                  <a:pt x="961" y="275"/>
                  <a:pt x="965" y="273"/>
                </a:cubicBezTo>
                <a:cubicBezTo>
                  <a:pt x="969" y="270"/>
                  <a:pt x="972" y="267"/>
                  <a:pt x="976" y="265"/>
                </a:cubicBezTo>
                <a:cubicBezTo>
                  <a:pt x="981" y="262"/>
                  <a:pt x="986" y="258"/>
                  <a:pt x="991" y="255"/>
                </a:cubicBezTo>
                <a:cubicBezTo>
                  <a:pt x="995" y="253"/>
                  <a:pt x="999" y="250"/>
                  <a:pt x="1003" y="248"/>
                </a:cubicBezTo>
                <a:cubicBezTo>
                  <a:pt x="1008" y="244"/>
                  <a:pt x="1013" y="241"/>
                  <a:pt x="1018" y="238"/>
                </a:cubicBezTo>
                <a:cubicBezTo>
                  <a:pt x="1022" y="236"/>
                  <a:pt x="1026" y="233"/>
                  <a:pt x="1029" y="231"/>
                </a:cubicBezTo>
                <a:cubicBezTo>
                  <a:pt x="1035" y="228"/>
                  <a:pt x="1040" y="225"/>
                  <a:pt x="1045" y="221"/>
                </a:cubicBezTo>
                <a:cubicBezTo>
                  <a:pt x="1049" y="219"/>
                  <a:pt x="1053" y="217"/>
                  <a:pt x="1056" y="215"/>
                </a:cubicBezTo>
                <a:cubicBezTo>
                  <a:pt x="1062" y="211"/>
                  <a:pt x="1068" y="208"/>
                  <a:pt x="1074" y="205"/>
                </a:cubicBezTo>
                <a:cubicBezTo>
                  <a:pt x="1077" y="203"/>
                  <a:pt x="1080" y="201"/>
                  <a:pt x="1084" y="199"/>
                </a:cubicBezTo>
                <a:cubicBezTo>
                  <a:pt x="1091" y="196"/>
                  <a:pt x="1097" y="192"/>
                  <a:pt x="1104" y="188"/>
                </a:cubicBezTo>
                <a:cubicBezTo>
                  <a:pt x="1107" y="187"/>
                  <a:pt x="1109" y="186"/>
                  <a:pt x="1112" y="184"/>
                </a:cubicBezTo>
                <a:cubicBezTo>
                  <a:pt x="1121" y="179"/>
                  <a:pt x="1130" y="175"/>
                  <a:pt x="1140" y="170"/>
                </a:cubicBezTo>
                <a:cubicBezTo>
                  <a:pt x="1141" y="169"/>
                  <a:pt x="1143" y="168"/>
                  <a:pt x="1144" y="168"/>
                </a:cubicBezTo>
                <a:cubicBezTo>
                  <a:pt x="1152" y="164"/>
                  <a:pt x="1159" y="160"/>
                  <a:pt x="1167" y="157"/>
                </a:cubicBezTo>
                <a:cubicBezTo>
                  <a:pt x="1175" y="159"/>
                  <a:pt x="1184" y="161"/>
                  <a:pt x="1192" y="162"/>
                </a:cubicBezTo>
                <a:cubicBezTo>
                  <a:pt x="1194" y="163"/>
                  <a:pt x="1195" y="163"/>
                  <a:pt x="1196" y="163"/>
                </a:cubicBezTo>
                <a:cubicBezTo>
                  <a:pt x="1204" y="165"/>
                  <a:pt x="1212" y="166"/>
                  <a:pt x="1219" y="168"/>
                </a:cubicBezTo>
                <a:cubicBezTo>
                  <a:pt x="1222" y="168"/>
                  <a:pt x="1225" y="169"/>
                  <a:pt x="1228" y="170"/>
                </a:cubicBezTo>
                <a:cubicBezTo>
                  <a:pt x="1234" y="171"/>
                  <a:pt x="1240" y="172"/>
                  <a:pt x="1246" y="173"/>
                </a:cubicBezTo>
                <a:cubicBezTo>
                  <a:pt x="1250" y="174"/>
                  <a:pt x="1253" y="174"/>
                  <a:pt x="1257" y="175"/>
                </a:cubicBezTo>
                <a:cubicBezTo>
                  <a:pt x="1262" y="176"/>
                  <a:pt x="1268" y="177"/>
                  <a:pt x="1273" y="178"/>
                </a:cubicBezTo>
                <a:cubicBezTo>
                  <a:pt x="1277" y="178"/>
                  <a:pt x="1281" y="179"/>
                  <a:pt x="1284" y="179"/>
                </a:cubicBezTo>
                <a:cubicBezTo>
                  <a:pt x="1290" y="180"/>
                  <a:pt x="1295" y="181"/>
                  <a:pt x="1300" y="182"/>
                </a:cubicBezTo>
                <a:cubicBezTo>
                  <a:pt x="1304" y="182"/>
                  <a:pt x="1308" y="183"/>
                  <a:pt x="1312" y="183"/>
                </a:cubicBezTo>
                <a:cubicBezTo>
                  <a:pt x="1317" y="184"/>
                  <a:pt x="1323" y="185"/>
                  <a:pt x="1328" y="185"/>
                </a:cubicBezTo>
                <a:cubicBezTo>
                  <a:pt x="1332" y="186"/>
                  <a:pt x="1335" y="186"/>
                  <a:pt x="1339" y="187"/>
                </a:cubicBezTo>
                <a:cubicBezTo>
                  <a:pt x="1345" y="187"/>
                  <a:pt x="1350" y="188"/>
                  <a:pt x="1355" y="188"/>
                </a:cubicBezTo>
                <a:cubicBezTo>
                  <a:pt x="1359" y="189"/>
                  <a:pt x="1363" y="189"/>
                  <a:pt x="1367" y="190"/>
                </a:cubicBezTo>
                <a:cubicBezTo>
                  <a:pt x="1368" y="190"/>
                  <a:pt x="1370" y="190"/>
                  <a:pt x="1371" y="190"/>
                </a:cubicBezTo>
                <a:cubicBezTo>
                  <a:pt x="1371" y="190"/>
                  <a:pt x="1371" y="190"/>
                  <a:pt x="1371" y="190"/>
                </a:cubicBezTo>
                <a:close/>
                <a:moveTo>
                  <a:pt x="1668" y="189"/>
                </a:moveTo>
                <a:cubicBezTo>
                  <a:pt x="1666" y="191"/>
                  <a:pt x="1664" y="192"/>
                  <a:pt x="1661" y="193"/>
                </a:cubicBezTo>
                <a:cubicBezTo>
                  <a:pt x="1659" y="195"/>
                  <a:pt x="1656" y="196"/>
                  <a:pt x="1653" y="198"/>
                </a:cubicBezTo>
                <a:cubicBezTo>
                  <a:pt x="1649" y="200"/>
                  <a:pt x="1646" y="202"/>
                  <a:pt x="1642" y="204"/>
                </a:cubicBezTo>
                <a:cubicBezTo>
                  <a:pt x="1639" y="206"/>
                  <a:pt x="1637" y="207"/>
                  <a:pt x="1634" y="209"/>
                </a:cubicBezTo>
                <a:cubicBezTo>
                  <a:pt x="1630" y="211"/>
                  <a:pt x="1625" y="214"/>
                  <a:pt x="1621" y="217"/>
                </a:cubicBezTo>
                <a:cubicBezTo>
                  <a:pt x="1619" y="218"/>
                  <a:pt x="1617" y="219"/>
                  <a:pt x="1615" y="220"/>
                </a:cubicBezTo>
                <a:cubicBezTo>
                  <a:pt x="1609" y="224"/>
                  <a:pt x="1603" y="228"/>
                  <a:pt x="1597" y="232"/>
                </a:cubicBezTo>
                <a:cubicBezTo>
                  <a:pt x="1596" y="232"/>
                  <a:pt x="1595" y="233"/>
                  <a:pt x="1594" y="233"/>
                </a:cubicBezTo>
                <a:cubicBezTo>
                  <a:pt x="1589" y="237"/>
                  <a:pt x="1583" y="240"/>
                  <a:pt x="1578" y="244"/>
                </a:cubicBezTo>
                <a:cubicBezTo>
                  <a:pt x="1576" y="245"/>
                  <a:pt x="1574" y="246"/>
                  <a:pt x="1572" y="248"/>
                </a:cubicBezTo>
                <a:cubicBezTo>
                  <a:pt x="1568" y="250"/>
                  <a:pt x="1564" y="253"/>
                  <a:pt x="1560" y="256"/>
                </a:cubicBezTo>
                <a:cubicBezTo>
                  <a:pt x="1557" y="257"/>
                  <a:pt x="1555" y="259"/>
                  <a:pt x="1553" y="260"/>
                </a:cubicBezTo>
                <a:cubicBezTo>
                  <a:pt x="1549" y="263"/>
                  <a:pt x="1545" y="266"/>
                  <a:pt x="1541" y="268"/>
                </a:cubicBezTo>
                <a:cubicBezTo>
                  <a:pt x="1539" y="270"/>
                  <a:pt x="1536" y="272"/>
                  <a:pt x="1534" y="273"/>
                </a:cubicBezTo>
                <a:cubicBezTo>
                  <a:pt x="1530" y="276"/>
                  <a:pt x="1527" y="278"/>
                  <a:pt x="1523" y="281"/>
                </a:cubicBezTo>
                <a:cubicBezTo>
                  <a:pt x="1521" y="283"/>
                  <a:pt x="1518" y="284"/>
                  <a:pt x="1516" y="286"/>
                </a:cubicBezTo>
                <a:cubicBezTo>
                  <a:pt x="1512" y="289"/>
                  <a:pt x="1509" y="291"/>
                  <a:pt x="1505" y="294"/>
                </a:cubicBezTo>
                <a:cubicBezTo>
                  <a:pt x="1503" y="296"/>
                  <a:pt x="1500" y="298"/>
                  <a:pt x="1498" y="299"/>
                </a:cubicBezTo>
                <a:cubicBezTo>
                  <a:pt x="1494" y="302"/>
                  <a:pt x="1491" y="305"/>
                  <a:pt x="1487" y="307"/>
                </a:cubicBezTo>
                <a:cubicBezTo>
                  <a:pt x="1485" y="309"/>
                  <a:pt x="1483" y="311"/>
                  <a:pt x="1480" y="313"/>
                </a:cubicBezTo>
                <a:cubicBezTo>
                  <a:pt x="1477" y="315"/>
                  <a:pt x="1473" y="318"/>
                  <a:pt x="1470" y="321"/>
                </a:cubicBezTo>
                <a:cubicBezTo>
                  <a:pt x="1467" y="323"/>
                  <a:pt x="1465" y="325"/>
                  <a:pt x="1463" y="326"/>
                </a:cubicBezTo>
                <a:cubicBezTo>
                  <a:pt x="1459" y="329"/>
                  <a:pt x="1455" y="332"/>
                  <a:pt x="1452" y="335"/>
                </a:cubicBezTo>
                <a:cubicBezTo>
                  <a:pt x="1450" y="337"/>
                  <a:pt x="1447" y="339"/>
                  <a:pt x="1445" y="340"/>
                </a:cubicBezTo>
                <a:cubicBezTo>
                  <a:pt x="1441" y="344"/>
                  <a:pt x="1437" y="347"/>
                  <a:pt x="1433" y="350"/>
                </a:cubicBezTo>
                <a:cubicBezTo>
                  <a:pt x="1432" y="352"/>
                  <a:pt x="1430" y="353"/>
                  <a:pt x="1428" y="354"/>
                </a:cubicBezTo>
                <a:cubicBezTo>
                  <a:pt x="1423" y="359"/>
                  <a:pt x="1417" y="364"/>
                  <a:pt x="1411" y="369"/>
                </a:cubicBezTo>
                <a:cubicBezTo>
                  <a:pt x="1411" y="369"/>
                  <a:pt x="1410" y="370"/>
                  <a:pt x="1409" y="371"/>
                </a:cubicBezTo>
                <a:cubicBezTo>
                  <a:pt x="1405" y="375"/>
                  <a:pt x="1400" y="378"/>
                  <a:pt x="1396" y="382"/>
                </a:cubicBezTo>
                <a:cubicBezTo>
                  <a:pt x="1389" y="382"/>
                  <a:pt x="1381" y="381"/>
                  <a:pt x="1374" y="380"/>
                </a:cubicBezTo>
                <a:cubicBezTo>
                  <a:pt x="1372" y="380"/>
                  <a:pt x="1369" y="380"/>
                  <a:pt x="1367" y="380"/>
                </a:cubicBezTo>
                <a:cubicBezTo>
                  <a:pt x="1357" y="379"/>
                  <a:pt x="1347" y="378"/>
                  <a:pt x="1336" y="377"/>
                </a:cubicBezTo>
                <a:cubicBezTo>
                  <a:pt x="1334" y="376"/>
                  <a:pt x="1331" y="376"/>
                  <a:pt x="1328" y="375"/>
                </a:cubicBezTo>
                <a:cubicBezTo>
                  <a:pt x="1320" y="375"/>
                  <a:pt x="1313" y="374"/>
                  <a:pt x="1306" y="373"/>
                </a:cubicBezTo>
                <a:cubicBezTo>
                  <a:pt x="1302" y="372"/>
                  <a:pt x="1298" y="371"/>
                  <a:pt x="1294" y="371"/>
                </a:cubicBezTo>
                <a:cubicBezTo>
                  <a:pt x="1288" y="370"/>
                  <a:pt x="1282" y="369"/>
                  <a:pt x="1276" y="368"/>
                </a:cubicBezTo>
                <a:cubicBezTo>
                  <a:pt x="1272" y="367"/>
                  <a:pt x="1267" y="367"/>
                  <a:pt x="1263" y="366"/>
                </a:cubicBezTo>
                <a:cubicBezTo>
                  <a:pt x="1257" y="365"/>
                  <a:pt x="1252" y="364"/>
                  <a:pt x="1246" y="363"/>
                </a:cubicBezTo>
                <a:cubicBezTo>
                  <a:pt x="1241" y="362"/>
                  <a:pt x="1237" y="361"/>
                  <a:pt x="1233" y="360"/>
                </a:cubicBezTo>
                <a:cubicBezTo>
                  <a:pt x="1227" y="359"/>
                  <a:pt x="1221" y="358"/>
                  <a:pt x="1216" y="357"/>
                </a:cubicBezTo>
                <a:cubicBezTo>
                  <a:pt x="1211" y="356"/>
                  <a:pt x="1207" y="355"/>
                  <a:pt x="1202" y="354"/>
                </a:cubicBezTo>
                <a:cubicBezTo>
                  <a:pt x="1197" y="353"/>
                  <a:pt x="1191" y="352"/>
                  <a:pt x="1186" y="351"/>
                </a:cubicBezTo>
                <a:cubicBezTo>
                  <a:pt x="1181" y="350"/>
                  <a:pt x="1177" y="349"/>
                  <a:pt x="1172" y="348"/>
                </a:cubicBezTo>
                <a:cubicBezTo>
                  <a:pt x="1169" y="347"/>
                  <a:pt x="1166" y="346"/>
                  <a:pt x="1163" y="345"/>
                </a:cubicBezTo>
                <a:cubicBezTo>
                  <a:pt x="1166" y="343"/>
                  <a:pt x="1169" y="340"/>
                  <a:pt x="1173" y="337"/>
                </a:cubicBezTo>
                <a:cubicBezTo>
                  <a:pt x="1177" y="334"/>
                  <a:pt x="1181" y="331"/>
                  <a:pt x="1185" y="327"/>
                </a:cubicBezTo>
                <a:cubicBezTo>
                  <a:pt x="1191" y="323"/>
                  <a:pt x="1196" y="319"/>
                  <a:pt x="1201" y="315"/>
                </a:cubicBezTo>
                <a:cubicBezTo>
                  <a:pt x="1205" y="312"/>
                  <a:pt x="1209" y="309"/>
                  <a:pt x="1214" y="306"/>
                </a:cubicBezTo>
                <a:cubicBezTo>
                  <a:pt x="1219" y="302"/>
                  <a:pt x="1225" y="298"/>
                  <a:pt x="1230" y="294"/>
                </a:cubicBezTo>
                <a:cubicBezTo>
                  <a:pt x="1234" y="291"/>
                  <a:pt x="1238" y="288"/>
                  <a:pt x="1243" y="285"/>
                </a:cubicBezTo>
                <a:cubicBezTo>
                  <a:pt x="1248" y="281"/>
                  <a:pt x="1254" y="277"/>
                  <a:pt x="1260" y="273"/>
                </a:cubicBezTo>
                <a:cubicBezTo>
                  <a:pt x="1264" y="270"/>
                  <a:pt x="1268" y="268"/>
                  <a:pt x="1272" y="265"/>
                </a:cubicBezTo>
                <a:cubicBezTo>
                  <a:pt x="1278" y="261"/>
                  <a:pt x="1284" y="257"/>
                  <a:pt x="1290" y="253"/>
                </a:cubicBezTo>
                <a:cubicBezTo>
                  <a:pt x="1294" y="250"/>
                  <a:pt x="1298" y="248"/>
                  <a:pt x="1302" y="245"/>
                </a:cubicBezTo>
                <a:cubicBezTo>
                  <a:pt x="1309" y="241"/>
                  <a:pt x="1315" y="237"/>
                  <a:pt x="1322" y="233"/>
                </a:cubicBezTo>
                <a:cubicBezTo>
                  <a:pt x="1325" y="231"/>
                  <a:pt x="1329" y="229"/>
                  <a:pt x="1332" y="227"/>
                </a:cubicBezTo>
                <a:cubicBezTo>
                  <a:pt x="1342" y="221"/>
                  <a:pt x="1352" y="215"/>
                  <a:pt x="1363" y="209"/>
                </a:cubicBezTo>
                <a:cubicBezTo>
                  <a:pt x="1363" y="208"/>
                  <a:pt x="1364" y="208"/>
                  <a:pt x="1364" y="208"/>
                </a:cubicBezTo>
                <a:cubicBezTo>
                  <a:pt x="1374" y="202"/>
                  <a:pt x="1383" y="197"/>
                  <a:pt x="1393" y="192"/>
                </a:cubicBezTo>
                <a:cubicBezTo>
                  <a:pt x="1399" y="192"/>
                  <a:pt x="1405" y="193"/>
                  <a:pt x="1410" y="193"/>
                </a:cubicBezTo>
                <a:cubicBezTo>
                  <a:pt x="1414" y="193"/>
                  <a:pt x="1419" y="194"/>
                  <a:pt x="1423" y="194"/>
                </a:cubicBezTo>
                <a:cubicBezTo>
                  <a:pt x="1429" y="194"/>
                  <a:pt x="1435" y="195"/>
                  <a:pt x="1442" y="195"/>
                </a:cubicBezTo>
                <a:cubicBezTo>
                  <a:pt x="1446" y="195"/>
                  <a:pt x="1449" y="195"/>
                  <a:pt x="1453" y="195"/>
                </a:cubicBezTo>
                <a:cubicBezTo>
                  <a:pt x="1460" y="196"/>
                  <a:pt x="1467" y="196"/>
                  <a:pt x="1474" y="196"/>
                </a:cubicBezTo>
                <a:cubicBezTo>
                  <a:pt x="1477" y="196"/>
                  <a:pt x="1481" y="196"/>
                  <a:pt x="1484" y="196"/>
                </a:cubicBezTo>
                <a:cubicBezTo>
                  <a:pt x="1494" y="197"/>
                  <a:pt x="1504" y="197"/>
                  <a:pt x="1515" y="197"/>
                </a:cubicBezTo>
                <a:cubicBezTo>
                  <a:pt x="1522" y="197"/>
                  <a:pt x="1529" y="197"/>
                  <a:pt x="1536" y="197"/>
                </a:cubicBezTo>
                <a:cubicBezTo>
                  <a:pt x="1538" y="197"/>
                  <a:pt x="1541" y="196"/>
                  <a:pt x="1543" y="196"/>
                </a:cubicBezTo>
                <a:cubicBezTo>
                  <a:pt x="1548" y="196"/>
                  <a:pt x="1553" y="196"/>
                  <a:pt x="1558" y="196"/>
                </a:cubicBezTo>
                <a:cubicBezTo>
                  <a:pt x="1560" y="196"/>
                  <a:pt x="1563" y="196"/>
                  <a:pt x="1566" y="196"/>
                </a:cubicBezTo>
                <a:cubicBezTo>
                  <a:pt x="1570" y="196"/>
                  <a:pt x="1575" y="195"/>
                  <a:pt x="1579" y="195"/>
                </a:cubicBezTo>
                <a:cubicBezTo>
                  <a:pt x="1582" y="195"/>
                  <a:pt x="1585" y="195"/>
                  <a:pt x="1587" y="195"/>
                </a:cubicBezTo>
                <a:cubicBezTo>
                  <a:pt x="1592" y="195"/>
                  <a:pt x="1597" y="194"/>
                  <a:pt x="1602" y="194"/>
                </a:cubicBezTo>
                <a:cubicBezTo>
                  <a:pt x="1604" y="194"/>
                  <a:pt x="1607" y="194"/>
                  <a:pt x="1609" y="194"/>
                </a:cubicBezTo>
                <a:cubicBezTo>
                  <a:pt x="1623" y="193"/>
                  <a:pt x="1638" y="192"/>
                  <a:pt x="1652" y="191"/>
                </a:cubicBezTo>
                <a:cubicBezTo>
                  <a:pt x="1654" y="190"/>
                  <a:pt x="1656" y="190"/>
                  <a:pt x="1659" y="190"/>
                </a:cubicBezTo>
                <a:cubicBezTo>
                  <a:pt x="1662" y="190"/>
                  <a:pt x="1665" y="189"/>
                  <a:pt x="1668" y="189"/>
                </a:cubicBezTo>
                <a:cubicBezTo>
                  <a:pt x="1667" y="189"/>
                  <a:pt x="1667" y="189"/>
                  <a:pt x="1667" y="189"/>
                </a:cubicBezTo>
                <a:lnTo>
                  <a:pt x="1668" y="189"/>
                </a:lnTo>
                <a:close/>
                <a:moveTo>
                  <a:pt x="1683" y="390"/>
                </a:moveTo>
                <a:cubicBezTo>
                  <a:pt x="1681" y="392"/>
                  <a:pt x="1679" y="394"/>
                  <a:pt x="1676" y="396"/>
                </a:cubicBezTo>
                <a:cubicBezTo>
                  <a:pt x="1672" y="400"/>
                  <a:pt x="1669" y="403"/>
                  <a:pt x="1665" y="407"/>
                </a:cubicBezTo>
                <a:cubicBezTo>
                  <a:pt x="1660" y="411"/>
                  <a:pt x="1655" y="416"/>
                  <a:pt x="1650" y="421"/>
                </a:cubicBezTo>
                <a:cubicBezTo>
                  <a:pt x="1646" y="424"/>
                  <a:pt x="1643" y="428"/>
                  <a:pt x="1639" y="431"/>
                </a:cubicBezTo>
                <a:cubicBezTo>
                  <a:pt x="1634" y="436"/>
                  <a:pt x="1629" y="441"/>
                  <a:pt x="1625" y="446"/>
                </a:cubicBezTo>
                <a:cubicBezTo>
                  <a:pt x="1621" y="449"/>
                  <a:pt x="1617" y="453"/>
                  <a:pt x="1614" y="457"/>
                </a:cubicBezTo>
                <a:cubicBezTo>
                  <a:pt x="1609" y="461"/>
                  <a:pt x="1604" y="466"/>
                  <a:pt x="1599" y="472"/>
                </a:cubicBezTo>
                <a:cubicBezTo>
                  <a:pt x="1596" y="475"/>
                  <a:pt x="1593" y="479"/>
                  <a:pt x="1589" y="482"/>
                </a:cubicBezTo>
                <a:cubicBezTo>
                  <a:pt x="1584" y="488"/>
                  <a:pt x="1579" y="493"/>
                  <a:pt x="1575" y="498"/>
                </a:cubicBezTo>
                <a:cubicBezTo>
                  <a:pt x="1572" y="502"/>
                  <a:pt x="1568" y="505"/>
                  <a:pt x="1565" y="509"/>
                </a:cubicBezTo>
                <a:cubicBezTo>
                  <a:pt x="1560" y="515"/>
                  <a:pt x="1555" y="521"/>
                  <a:pt x="1549" y="527"/>
                </a:cubicBezTo>
                <a:cubicBezTo>
                  <a:pt x="1547" y="530"/>
                  <a:pt x="1544" y="532"/>
                  <a:pt x="1542" y="535"/>
                </a:cubicBezTo>
                <a:cubicBezTo>
                  <a:pt x="1534" y="544"/>
                  <a:pt x="1527" y="553"/>
                  <a:pt x="1519" y="563"/>
                </a:cubicBezTo>
                <a:cubicBezTo>
                  <a:pt x="1519" y="563"/>
                  <a:pt x="1518" y="564"/>
                  <a:pt x="1517" y="565"/>
                </a:cubicBezTo>
                <a:cubicBezTo>
                  <a:pt x="1511" y="573"/>
                  <a:pt x="1505" y="581"/>
                  <a:pt x="1498" y="589"/>
                </a:cubicBezTo>
                <a:cubicBezTo>
                  <a:pt x="1491" y="589"/>
                  <a:pt x="1483" y="589"/>
                  <a:pt x="1476" y="589"/>
                </a:cubicBezTo>
                <a:cubicBezTo>
                  <a:pt x="1473" y="589"/>
                  <a:pt x="1470" y="589"/>
                  <a:pt x="1466" y="588"/>
                </a:cubicBezTo>
                <a:cubicBezTo>
                  <a:pt x="1455" y="588"/>
                  <a:pt x="1444" y="588"/>
                  <a:pt x="1433" y="587"/>
                </a:cubicBezTo>
                <a:cubicBezTo>
                  <a:pt x="1432" y="587"/>
                  <a:pt x="1430" y="587"/>
                  <a:pt x="1429" y="587"/>
                </a:cubicBezTo>
                <a:cubicBezTo>
                  <a:pt x="1419" y="586"/>
                  <a:pt x="1409" y="586"/>
                  <a:pt x="1399" y="585"/>
                </a:cubicBezTo>
                <a:cubicBezTo>
                  <a:pt x="1395" y="585"/>
                  <a:pt x="1392" y="584"/>
                  <a:pt x="1388" y="584"/>
                </a:cubicBezTo>
                <a:cubicBezTo>
                  <a:pt x="1380" y="583"/>
                  <a:pt x="1373" y="583"/>
                  <a:pt x="1366" y="582"/>
                </a:cubicBezTo>
                <a:cubicBezTo>
                  <a:pt x="1361" y="581"/>
                  <a:pt x="1357" y="581"/>
                  <a:pt x="1352" y="580"/>
                </a:cubicBezTo>
                <a:cubicBezTo>
                  <a:pt x="1346" y="580"/>
                  <a:pt x="1339" y="579"/>
                  <a:pt x="1332" y="578"/>
                </a:cubicBezTo>
                <a:cubicBezTo>
                  <a:pt x="1327" y="578"/>
                  <a:pt x="1323" y="577"/>
                  <a:pt x="1318" y="576"/>
                </a:cubicBezTo>
                <a:cubicBezTo>
                  <a:pt x="1312" y="576"/>
                  <a:pt x="1305" y="575"/>
                  <a:pt x="1299" y="574"/>
                </a:cubicBezTo>
                <a:cubicBezTo>
                  <a:pt x="1294" y="573"/>
                  <a:pt x="1289" y="572"/>
                  <a:pt x="1284" y="572"/>
                </a:cubicBezTo>
                <a:cubicBezTo>
                  <a:pt x="1278" y="571"/>
                  <a:pt x="1272" y="570"/>
                  <a:pt x="1266" y="569"/>
                </a:cubicBezTo>
                <a:cubicBezTo>
                  <a:pt x="1261" y="568"/>
                  <a:pt x="1256" y="567"/>
                  <a:pt x="1251" y="566"/>
                </a:cubicBezTo>
                <a:cubicBezTo>
                  <a:pt x="1247" y="565"/>
                  <a:pt x="1243" y="565"/>
                  <a:pt x="1238" y="564"/>
                </a:cubicBezTo>
                <a:cubicBezTo>
                  <a:pt x="1241" y="561"/>
                  <a:pt x="1243" y="558"/>
                  <a:pt x="1245" y="555"/>
                </a:cubicBezTo>
                <a:cubicBezTo>
                  <a:pt x="1248" y="552"/>
                  <a:pt x="1251" y="548"/>
                  <a:pt x="1254" y="545"/>
                </a:cubicBezTo>
                <a:cubicBezTo>
                  <a:pt x="1258" y="541"/>
                  <a:pt x="1261" y="536"/>
                  <a:pt x="1265" y="532"/>
                </a:cubicBezTo>
                <a:cubicBezTo>
                  <a:pt x="1268" y="529"/>
                  <a:pt x="1271" y="525"/>
                  <a:pt x="1274" y="522"/>
                </a:cubicBezTo>
                <a:cubicBezTo>
                  <a:pt x="1278" y="518"/>
                  <a:pt x="1281" y="514"/>
                  <a:pt x="1285" y="509"/>
                </a:cubicBezTo>
                <a:cubicBezTo>
                  <a:pt x="1288" y="506"/>
                  <a:pt x="1291" y="503"/>
                  <a:pt x="1294" y="500"/>
                </a:cubicBezTo>
                <a:cubicBezTo>
                  <a:pt x="1298" y="495"/>
                  <a:pt x="1302" y="491"/>
                  <a:pt x="1306" y="487"/>
                </a:cubicBezTo>
                <a:cubicBezTo>
                  <a:pt x="1309" y="484"/>
                  <a:pt x="1312" y="481"/>
                  <a:pt x="1315" y="478"/>
                </a:cubicBezTo>
                <a:cubicBezTo>
                  <a:pt x="1319" y="473"/>
                  <a:pt x="1323" y="469"/>
                  <a:pt x="1328" y="464"/>
                </a:cubicBezTo>
                <a:cubicBezTo>
                  <a:pt x="1330" y="461"/>
                  <a:pt x="1333" y="459"/>
                  <a:pt x="1336" y="456"/>
                </a:cubicBezTo>
                <a:cubicBezTo>
                  <a:pt x="1341" y="451"/>
                  <a:pt x="1346" y="445"/>
                  <a:pt x="1352" y="440"/>
                </a:cubicBezTo>
                <a:cubicBezTo>
                  <a:pt x="1354" y="438"/>
                  <a:pt x="1355" y="436"/>
                  <a:pt x="1357" y="435"/>
                </a:cubicBezTo>
                <a:cubicBezTo>
                  <a:pt x="1364" y="428"/>
                  <a:pt x="1371" y="421"/>
                  <a:pt x="1379" y="414"/>
                </a:cubicBezTo>
                <a:cubicBezTo>
                  <a:pt x="1381" y="412"/>
                  <a:pt x="1383" y="410"/>
                  <a:pt x="1385" y="408"/>
                </a:cubicBezTo>
                <a:cubicBezTo>
                  <a:pt x="1390" y="404"/>
                  <a:pt x="1395" y="399"/>
                  <a:pt x="1400" y="395"/>
                </a:cubicBezTo>
                <a:cubicBezTo>
                  <a:pt x="1405" y="395"/>
                  <a:pt x="1410" y="395"/>
                  <a:pt x="1415" y="396"/>
                </a:cubicBezTo>
                <a:cubicBezTo>
                  <a:pt x="1419" y="396"/>
                  <a:pt x="1424" y="396"/>
                  <a:pt x="1428" y="397"/>
                </a:cubicBezTo>
                <a:cubicBezTo>
                  <a:pt x="1433" y="397"/>
                  <a:pt x="1439" y="397"/>
                  <a:pt x="1445" y="397"/>
                </a:cubicBezTo>
                <a:cubicBezTo>
                  <a:pt x="1449" y="398"/>
                  <a:pt x="1453" y="398"/>
                  <a:pt x="1457" y="398"/>
                </a:cubicBezTo>
                <a:cubicBezTo>
                  <a:pt x="1463" y="398"/>
                  <a:pt x="1469" y="398"/>
                  <a:pt x="1476" y="398"/>
                </a:cubicBezTo>
                <a:cubicBezTo>
                  <a:pt x="1479" y="399"/>
                  <a:pt x="1482" y="399"/>
                  <a:pt x="1486" y="399"/>
                </a:cubicBezTo>
                <a:cubicBezTo>
                  <a:pt x="1495" y="399"/>
                  <a:pt x="1505" y="399"/>
                  <a:pt x="1515" y="399"/>
                </a:cubicBezTo>
                <a:cubicBezTo>
                  <a:pt x="1522" y="399"/>
                  <a:pt x="1529" y="399"/>
                  <a:pt x="1537" y="399"/>
                </a:cubicBezTo>
                <a:cubicBezTo>
                  <a:pt x="1539" y="399"/>
                  <a:pt x="1542" y="399"/>
                  <a:pt x="1544" y="399"/>
                </a:cubicBezTo>
                <a:cubicBezTo>
                  <a:pt x="1549" y="399"/>
                  <a:pt x="1554" y="398"/>
                  <a:pt x="1559" y="398"/>
                </a:cubicBezTo>
                <a:cubicBezTo>
                  <a:pt x="1562" y="398"/>
                  <a:pt x="1565" y="398"/>
                  <a:pt x="1568" y="398"/>
                </a:cubicBezTo>
                <a:cubicBezTo>
                  <a:pt x="1573" y="398"/>
                  <a:pt x="1577" y="398"/>
                  <a:pt x="1582" y="397"/>
                </a:cubicBezTo>
                <a:cubicBezTo>
                  <a:pt x="1585" y="397"/>
                  <a:pt x="1588" y="397"/>
                  <a:pt x="1591" y="397"/>
                </a:cubicBezTo>
                <a:cubicBezTo>
                  <a:pt x="1595" y="397"/>
                  <a:pt x="1600" y="397"/>
                  <a:pt x="1604" y="396"/>
                </a:cubicBezTo>
                <a:cubicBezTo>
                  <a:pt x="1607" y="396"/>
                  <a:pt x="1611" y="396"/>
                  <a:pt x="1614" y="396"/>
                </a:cubicBezTo>
                <a:cubicBezTo>
                  <a:pt x="1618" y="395"/>
                  <a:pt x="1622" y="395"/>
                  <a:pt x="1627" y="395"/>
                </a:cubicBezTo>
                <a:cubicBezTo>
                  <a:pt x="1630" y="395"/>
                  <a:pt x="1633" y="394"/>
                  <a:pt x="1636" y="394"/>
                </a:cubicBezTo>
                <a:cubicBezTo>
                  <a:pt x="1641" y="394"/>
                  <a:pt x="1645" y="393"/>
                  <a:pt x="1649" y="393"/>
                </a:cubicBezTo>
                <a:cubicBezTo>
                  <a:pt x="1653" y="393"/>
                  <a:pt x="1656" y="392"/>
                  <a:pt x="1659" y="392"/>
                </a:cubicBezTo>
                <a:cubicBezTo>
                  <a:pt x="1663" y="392"/>
                  <a:pt x="1668" y="391"/>
                  <a:pt x="1672" y="391"/>
                </a:cubicBezTo>
                <a:cubicBezTo>
                  <a:pt x="1675" y="391"/>
                  <a:pt x="1678" y="390"/>
                  <a:pt x="1681" y="390"/>
                </a:cubicBezTo>
                <a:cubicBezTo>
                  <a:pt x="1682" y="390"/>
                  <a:pt x="1682" y="390"/>
                  <a:pt x="1683" y="390"/>
                </a:cubicBezTo>
                <a:cubicBezTo>
                  <a:pt x="1683" y="390"/>
                  <a:pt x="1683" y="390"/>
                  <a:pt x="1683" y="390"/>
                </a:cubicBezTo>
                <a:close/>
                <a:moveTo>
                  <a:pt x="2236" y="823"/>
                </a:moveTo>
                <a:cubicBezTo>
                  <a:pt x="2235" y="825"/>
                  <a:pt x="2234" y="828"/>
                  <a:pt x="2233" y="830"/>
                </a:cubicBezTo>
                <a:cubicBezTo>
                  <a:pt x="2231" y="835"/>
                  <a:pt x="2228" y="839"/>
                  <a:pt x="2226" y="844"/>
                </a:cubicBezTo>
                <a:cubicBezTo>
                  <a:pt x="2223" y="849"/>
                  <a:pt x="2221" y="855"/>
                  <a:pt x="2218" y="860"/>
                </a:cubicBezTo>
                <a:cubicBezTo>
                  <a:pt x="2216" y="865"/>
                  <a:pt x="2214" y="869"/>
                  <a:pt x="2212" y="874"/>
                </a:cubicBezTo>
                <a:cubicBezTo>
                  <a:pt x="2209" y="880"/>
                  <a:pt x="2206" y="885"/>
                  <a:pt x="2204" y="891"/>
                </a:cubicBezTo>
                <a:cubicBezTo>
                  <a:pt x="2202" y="896"/>
                  <a:pt x="2200" y="900"/>
                  <a:pt x="2198" y="905"/>
                </a:cubicBezTo>
                <a:cubicBezTo>
                  <a:pt x="2195" y="911"/>
                  <a:pt x="2192" y="916"/>
                  <a:pt x="2190" y="922"/>
                </a:cubicBezTo>
                <a:cubicBezTo>
                  <a:pt x="2188" y="927"/>
                  <a:pt x="2186" y="931"/>
                  <a:pt x="2184" y="936"/>
                </a:cubicBezTo>
                <a:cubicBezTo>
                  <a:pt x="2182" y="942"/>
                  <a:pt x="2179" y="948"/>
                  <a:pt x="2177" y="954"/>
                </a:cubicBezTo>
                <a:cubicBezTo>
                  <a:pt x="2175" y="959"/>
                  <a:pt x="2173" y="963"/>
                  <a:pt x="2172" y="967"/>
                </a:cubicBezTo>
                <a:cubicBezTo>
                  <a:pt x="2169" y="974"/>
                  <a:pt x="2167" y="981"/>
                  <a:pt x="2164" y="988"/>
                </a:cubicBezTo>
                <a:cubicBezTo>
                  <a:pt x="2163" y="991"/>
                  <a:pt x="2161" y="995"/>
                  <a:pt x="2160" y="998"/>
                </a:cubicBezTo>
                <a:cubicBezTo>
                  <a:pt x="2156" y="1009"/>
                  <a:pt x="2153" y="1019"/>
                  <a:pt x="2149" y="1029"/>
                </a:cubicBezTo>
                <a:cubicBezTo>
                  <a:pt x="2149" y="1029"/>
                  <a:pt x="2149" y="1030"/>
                  <a:pt x="2149" y="1030"/>
                </a:cubicBezTo>
                <a:cubicBezTo>
                  <a:pt x="2145" y="1040"/>
                  <a:pt x="2142" y="1050"/>
                  <a:pt x="2139" y="1061"/>
                </a:cubicBezTo>
                <a:cubicBezTo>
                  <a:pt x="2136" y="1062"/>
                  <a:pt x="2132" y="1064"/>
                  <a:pt x="2129" y="1065"/>
                </a:cubicBezTo>
                <a:cubicBezTo>
                  <a:pt x="2126" y="1066"/>
                  <a:pt x="2124" y="1067"/>
                  <a:pt x="2121" y="1069"/>
                </a:cubicBezTo>
                <a:cubicBezTo>
                  <a:pt x="2117" y="1070"/>
                  <a:pt x="2113" y="1072"/>
                  <a:pt x="2109" y="1074"/>
                </a:cubicBezTo>
                <a:cubicBezTo>
                  <a:pt x="2106" y="1075"/>
                  <a:pt x="2104" y="1076"/>
                  <a:pt x="2102" y="1077"/>
                </a:cubicBezTo>
                <a:cubicBezTo>
                  <a:pt x="2097" y="1079"/>
                  <a:pt x="2092" y="1081"/>
                  <a:pt x="2087" y="1083"/>
                </a:cubicBezTo>
                <a:cubicBezTo>
                  <a:pt x="2085" y="1084"/>
                  <a:pt x="2084" y="1084"/>
                  <a:pt x="2083" y="1085"/>
                </a:cubicBezTo>
                <a:cubicBezTo>
                  <a:pt x="2076" y="1088"/>
                  <a:pt x="2070" y="1090"/>
                  <a:pt x="2063" y="1093"/>
                </a:cubicBezTo>
                <a:cubicBezTo>
                  <a:pt x="2062" y="1093"/>
                  <a:pt x="2060" y="1094"/>
                  <a:pt x="2059" y="1094"/>
                </a:cubicBezTo>
                <a:cubicBezTo>
                  <a:pt x="2054" y="1096"/>
                  <a:pt x="2049" y="1098"/>
                  <a:pt x="2043" y="1100"/>
                </a:cubicBezTo>
                <a:cubicBezTo>
                  <a:pt x="2041" y="1101"/>
                  <a:pt x="2039" y="1102"/>
                  <a:pt x="2036" y="1103"/>
                </a:cubicBezTo>
                <a:cubicBezTo>
                  <a:pt x="2032" y="1104"/>
                  <a:pt x="2028" y="1106"/>
                  <a:pt x="2024" y="1108"/>
                </a:cubicBezTo>
                <a:cubicBezTo>
                  <a:pt x="2021" y="1109"/>
                  <a:pt x="2018" y="1109"/>
                  <a:pt x="2016" y="1110"/>
                </a:cubicBezTo>
                <a:cubicBezTo>
                  <a:pt x="2012" y="1112"/>
                  <a:pt x="2008" y="1113"/>
                  <a:pt x="2004" y="1114"/>
                </a:cubicBezTo>
                <a:cubicBezTo>
                  <a:pt x="2001" y="1115"/>
                  <a:pt x="1998" y="1116"/>
                  <a:pt x="1995" y="1117"/>
                </a:cubicBezTo>
                <a:cubicBezTo>
                  <a:pt x="1992" y="1119"/>
                  <a:pt x="1988" y="1120"/>
                  <a:pt x="1984" y="1121"/>
                </a:cubicBezTo>
                <a:cubicBezTo>
                  <a:pt x="1981" y="1122"/>
                  <a:pt x="1978" y="1123"/>
                  <a:pt x="1975" y="1124"/>
                </a:cubicBezTo>
                <a:cubicBezTo>
                  <a:pt x="1972" y="1125"/>
                  <a:pt x="1968" y="1126"/>
                  <a:pt x="1964" y="1128"/>
                </a:cubicBezTo>
                <a:cubicBezTo>
                  <a:pt x="1961" y="1129"/>
                  <a:pt x="1958" y="1129"/>
                  <a:pt x="1955" y="1130"/>
                </a:cubicBezTo>
                <a:cubicBezTo>
                  <a:pt x="1952" y="1132"/>
                  <a:pt x="1948" y="1133"/>
                  <a:pt x="1944" y="1134"/>
                </a:cubicBezTo>
                <a:cubicBezTo>
                  <a:pt x="1941" y="1135"/>
                  <a:pt x="1938" y="1136"/>
                  <a:pt x="1935" y="1136"/>
                </a:cubicBezTo>
                <a:cubicBezTo>
                  <a:pt x="1931" y="1137"/>
                  <a:pt x="1928" y="1139"/>
                  <a:pt x="1924" y="1140"/>
                </a:cubicBezTo>
                <a:cubicBezTo>
                  <a:pt x="1921" y="1140"/>
                  <a:pt x="1918" y="1141"/>
                  <a:pt x="1915" y="1142"/>
                </a:cubicBezTo>
                <a:cubicBezTo>
                  <a:pt x="1911" y="1143"/>
                  <a:pt x="1908" y="1144"/>
                  <a:pt x="1904" y="1145"/>
                </a:cubicBezTo>
                <a:cubicBezTo>
                  <a:pt x="1901" y="1146"/>
                  <a:pt x="1898" y="1147"/>
                  <a:pt x="1894" y="1148"/>
                </a:cubicBezTo>
                <a:cubicBezTo>
                  <a:pt x="1891" y="1149"/>
                  <a:pt x="1887" y="1149"/>
                  <a:pt x="1884" y="1150"/>
                </a:cubicBezTo>
                <a:cubicBezTo>
                  <a:pt x="1881" y="1151"/>
                  <a:pt x="1877" y="1152"/>
                  <a:pt x="1874" y="1153"/>
                </a:cubicBezTo>
                <a:cubicBezTo>
                  <a:pt x="1871" y="1154"/>
                  <a:pt x="1867" y="1155"/>
                  <a:pt x="1863" y="1155"/>
                </a:cubicBezTo>
                <a:cubicBezTo>
                  <a:pt x="1860" y="1156"/>
                  <a:pt x="1857" y="1157"/>
                  <a:pt x="1854" y="1158"/>
                </a:cubicBezTo>
                <a:cubicBezTo>
                  <a:pt x="1850" y="1158"/>
                  <a:pt x="1847" y="1159"/>
                  <a:pt x="1843" y="1160"/>
                </a:cubicBezTo>
                <a:cubicBezTo>
                  <a:pt x="1840" y="1161"/>
                  <a:pt x="1837" y="1162"/>
                  <a:pt x="1833" y="1162"/>
                </a:cubicBezTo>
                <a:cubicBezTo>
                  <a:pt x="1831" y="1163"/>
                  <a:pt x="1829" y="1163"/>
                  <a:pt x="1827" y="1163"/>
                </a:cubicBezTo>
                <a:cubicBezTo>
                  <a:pt x="1828" y="1160"/>
                  <a:pt x="1829" y="1157"/>
                  <a:pt x="1830" y="1153"/>
                </a:cubicBezTo>
                <a:cubicBezTo>
                  <a:pt x="1831" y="1149"/>
                  <a:pt x="1832" y="1145"/>
                  <a:pt x="1833" y="1141"/>
                </a:cubicBezTo>
                <a:cubicBezTo>
                  <a:pt x="1834" y="1136"/>
                  <a:pt x="1835" y="1131"/>
                  <a:pt x="1837" y="1126"/>
                </a:cubicBezTo>
                <a:cubicBezTo>
                  <a:pt x="1838" y="1122"/>
                  <a:pt x="1839" y="1118"/>
                  <a:pt x="1840" y="1115"/>
                </a:cubicBezTo>
                <a:cubicBezTo>
                  <a:pt x="1841" y="1109"/>
                  <a:pt x="1843" y="1104"/>
                  <a:pt x="1844" y="1099"/>
                </a:cubicBezTo>
                <a:cubicBezTo>
                  <a:pt x="1845" y="1095"/>
                  <a:pt x="1846" y="1092"/>
                  <a:pt x="1848" y="1088"/>
                </a:cubicBezTo>
                <a:cubicBezTo>
                  <a:pt x="1849" y="1083"/>
                  <a:pt x="1851" y="1077"/>
                  <a:pt x="1852" y="1072"/>
                </a:cubicBezTo>
                <a:cubicBezTo>
                  <a:pt x="1854" y="1068"/>
                  <a:pt x="1855" y="1065"/>
                  <a:pt x="1856" y="1061"/>
                </a:cubicBezTo>
                <a:cubicBezTo>
                  <a:pt x="1858" y="1055"/>
                  <a:pt x="1860" y="1049"/>
                  <a:pt x="1861" y="1043"/>
                </a:cubicBezTo>
                <a:cubicBezTo>
                  <a:pt x="1862" y="1041"/>
                  <a:pt x="1863" y="1038"/>
                  <a:pt x="1864" y="1035"/>
                </a:cubicBezTo>
                <a:cubicBezTo>
                  <a:pt x="1870" y="1017"/>
                  <a:pt x="1876" y="1000"/>
                  <a:pt x="1883" y="983"/>
                </a:cubicBezTo>
                <a:cubicBezTo>
                  <a:pt x="1884" y="980"/>
                  <a:pt x="1885" y="978"/>
                  <a:pt x="1886" y="976"/>
                </a:cubicBezTo>
                <a:cubicBezTo>
                  <a:pt x="1888" y="970"/>
                  <a:pt x="1890" y="964"/>
                  <a:pt x="1892" y="958"/>
                </a:cubicBezTo>
                <a:cubicBezTo>
                  <a:pt x="1897" y="957"/>
                  <a:pt x="1901" y="956"/>
                  <a:pt x="1905" y="955"/>
                </a:cubicBezTo>
                <a:cubicBezTo>
                  <a:pt x="1908" y="954"/>
                  <a:pt x="1911" y="953"/>
                  <a:pt x="1914" y="953"/>
                </a:cubicBezTo>
                <a:cubicBezTo>
                  <a:pt x="1920" y="951"/>
                  <a:pt x="1927" y="949"/>
                  <a:pt x="1933" y="947"/>
                </a:cubicBezTo>
                <a:cubicBezTo>
                  <a:pt x="1934" y="947"/>
                  <a:pt x="1936" y="946"/>
                  <a:pt x="1937" y="946"/>
                </a:cubicBezTo>
                <a:cubicBezTo>
                  <a:pt x="1945" y="944"/>
                  <a:pt x="1952" y="942"/>
                  <a:pt x="1960" y="939"/>
                </a:cubicBezTo>
                <a:cubicBezTo>
                  <a:pt x="1963" y="938"/>
                  <a:pt x="1965" y="938"/>
                  <a:pt x="1968" y="937"/>
                </a:cubicBezTo>
                <a:cubicBezTo>
                  <a:pt x="1973" y="935"/>
                  <a:pt x="1978" y="934"/>
                  <a:pt x="1983" y="932"/>
                </a:cubicBezTo>
                <a:cubicBezTo>
                  <a:pt x="1986" y="931"/>
                  <a:pt x="1989" y="930"/>
                  <a:pt x="1992" y="929"/>
                </a:cubicBezTo>
                <a:cubicBezTo>
                  <a:pt x="1997" y="927"/>
                  <a:pt x="2001" y="926"/>
                  <a:pt x="2005" y="925"/>
                </a:cubicBezTo>
                <a:cubicBezTo>
                  <a:pt x="2009" y="923"/>
                  <a:pt x="2012" y="922"/>
                  <a:pt x="2015" y="921"/>
                </a:cubicBezTo>
                <a:cubicBezTo>
                  <a:pt x="2020" y="920"/>
                  <a:pt x="2024" y="918"/>
                  <a:pt x="2028" y="917"/>
                </a:cubicBezTo>
                <a:cubicBezTo>
                  <a:pt x="2031" y="915"/>
                  <a:pt x="2035" y="914"/>
                  <a:pt x="2038" y="913"/>
                </a:cubicBezTo>
                <a:cubicBezTo>
                  <a:pt x="2042" y="911"/>
                  <a:pt x="2046" y="910"/>
                  <a:pt x="2050" y="908"/>
                </a:cubicBezTo>
                <a:cubicBezTo>
                  <a:pt x="2054" y="907"/>
                  <a:pt x="2057" y="906"/>
                  <a:pt x="2061" y="904"/>
                </a:cubicBezTo>
                <a:cubicBezTo>
                  <a:pt x="2065" y="903"/>
                  <a:pt x="2069" y="901"/>
                  <a:pt x="2073" y="900"/>
                </a:cubicBezTo>
                <a:cubicBezTo>
                  <a:pt x="2076" y="898"/>
                  <a:pt x="2079" y="897"/>
                  <a:pt x="2083" y="895"/>
                </a:cubicBezTo>
                <a:cubicBezTo>
                  <a:pt x="2087" y="894"/>
                  <a:pt x="2091" y="892"/>
                  <a:pt x="2095" y="891"/>
                </a:cubicBezTo>
                <a:cubicBezTo>
                  <a:pt x="2098" y="889"/>
                  <a:pt x="2102" y="888"/>
                  <a:pt x="2105" y="886"/>
                </a:cubicBezTo>
                <a:cubicBezTo>
                  <a:pt x="2109" y="885"/>
                  <a:pt x="2113" y="883"/>
                  <a:pt x="2117" y="881"/>
                </a:cubicBezTo>
                <a:cubicBezTo>
                  <a:pt x="2120" y="880"/>
                  <a:pt x="2124" y="878"/>
                  <a:pt x="2127" y="877"/>
                </a:cubicBezTo>
                <a:cubicBezTo>
                  <a:pt x="2131" y="875"/>
                  <a:pt x="2135" y="873"/>
                  <a:pt x="2139" y="872"/>
                </a:cubicBezTo>
                <a:cubicBezTo>
                  <a:pt x="2142" y="870"/>
                  <a:pt x="2145" y="868"/>
                  <a:pt x="2149" y="867"/>
                </a:cubicBezTo>
                <a:cubicBezTo>
                  <a:pt x="2153" y="865"/>
                  <a:pt x="2157" y="863"/>
                  <a:pt x="2160" y="862"/>
                </a:cubicBezTo>
                <a:cubicBezTo>
                  <a:pt x="2164" y="860"/>
                  <a:pt x="2167" y="858"/>
                  <a:pt x="2170" y="857"/>
                </a:cubicBezTo>
                <a:cubicBezTo>
                  <a:pt x="2174" y="855"/>
                  <a:pt x="2178" y="853"/>
                  <a:pt x="2182" y="851"/>
                </a:cubicBezTo>
                <a:cubicBezTo>
                  <a:pt x="2185" y="849"/>
                  <a:pt x="2189" y="848"/>
                  <a:pt x="2192" y="846"/>
                </a:cubicBezTo>
                <a:cubicBezTo>
                  <a:pt x="2196" y="844"/>
                  <a:pt x="2200" y="842"/>
                  <a:pt x="2204" y="840"/>
                </a:cubicBezTo>
                <a:cubicBezTo>
                  <a:pt x="2207" y="839"/>
                  <a:pt x="2210" y="837"/>
                  <a:pt x="2213" y="835"/>
                </a:cubicBezTo>
                <a:cubicBezTo>
                  <a:pt x="2217" y="833"/>
                  <a:pt x="2221" y="831"/>
                  <a:pt x="2225" y="829"/>
                </a:cubicBezTo>
                <a:cubicBezTo>
                  <a:pt x="2228" y="827"/>
                  <a:pt x="2231" y="826"/>
                  <a:pt x="2234" y="824"/>
                </a:cubicBezTo>
                <a:cubicBezTo>
                  <a:pt x="2235" y="824"/>
                  <a:pt x="2236" y="823"/>
                  <a:pt x="2236" y="823"/>
                </a:cubicBezTo>
                <a:cubicBezTo>
                  <a:pt x="2236" y="823"/>
                  <a:pt x="2236" y="823"/>
                  <a:pt x="2236" y="823"/>
                </a:cubicBezTo>
                <a:close/>
                <a:moveTo>
                  <a:pt x="2466" y="872"/>
                </a:moveTo>
                <a:cubicBezTo>
                  <a:pt x="2466" y="873"/>
                  <a:pt x="2465" y="874"/>
                  <a:pt x="2465" y="874"/>
                </a:cubicBezTo>
                <a:cubicBezTo>
                  <a:pt x="2461" y="883"/>
                  <a:pt x="2457" y="892"/>
                  <a:pt x="2453" y="901"/>
                </a:cubicBezTo>
                <a:cubicBezTo>
                  <a:pt x="2452" y="903"/>
                  <a:pt x="2452" y="904"/>
                  <a:pt x="2451" y="905"/>
                </a:cubicBezTo>
                <a:cubicBezTo>
                  <a:pt x="2447" y="915"/>
                  <a:pt x="2443" y="924"/>
                  <a:pt x="2439" y="934"/>
                </a:cubicBezTo>
                <a:cubicBezTo>
                  <a:pt x="2439" y="934"/>
                  <a:pt x="2439" y="934"/>
                  <a:pt x="2439" y="935"/>
                </a:cubicBezTo>
                <a:cubicBezTo>
                  <a:pt x="2435" y="944"/>
                  <a:pt x="2431" y="954"/>
                  <a:pt x="2428" y="964"/>
                </a:cubicBezTo>
                <a:cubicBezTo>
                  <a:pt x="2427" y="964"/>
                  <a:pt x="2427" y="965"/>
                  <a:pt x="2427" y="966"/>
                </a:cubicBezTo>
                <a:cubicBezTo>
                  <a:pt x="2423" y="976"/>
                  <a:pt x="2420" y="985"/>
                  <a:pt x="2416" y="995"/>
                </a:cubicBezTo>
                <a:cubicBezTo>
                  <a:pt x="2416" y="996"/>
                  <a:pt x="2415" y="998"/>
                  <a:pt x="2415" y="999"/>
                </a:cubicBezTo>
                <a:cubicBezTo>
                  <a:pt x="2411" y="1008"/>
                  <a:pt x="2408" y="1018"/>
                  <a:pt x="2405" y="1027"/>
                </a:cubicBezTo>
                <a:cubicBezTo>
                  <a:pt x="2405" y="1029"/>
                  <a:pt x="2404" y="1030"/>
                  <a:pt x="2404" y="1032"/>
                </a:cubicBezTo>
                <a:cubicBezTo>
                  <a:pt x="2400" y="1041"/>
                  <a:pt x="2397" y="1051"/>
                  <a:pt x="2395" y="1060"/>
                </a:cubicBezTo>
                <a:cubicBezTo>
                  <a:pt x="2394" y="1062"/>
                  <a:pt x="2394" y="1063"/>
                  <a:pt x="2393" y="1064"/>
                </a:cubicBezTo>
                <a:cubicBezTo>
                  <a:pt x="2390" y="1074"/>
                  <a:pt x="2388" y="1084"/>
                  <a:pt x="2385" y="1094"/>
                </a:cubicBezTo>
                <a:cubicBezTo>
                  <a:pt x="2385" y="1094"/>
                  <a:pt x="2384" y="1095"/>
                  <a:pt x="2384" y="1096"/>
                </a:cubicBezTo>
                <a:cubicBezTo>
                  <a:pt x="2382" y="1105"/>
                  <a:pt x="2379" y="1115"/>
                  <a:pt x="2376" y="1125"/>
                </a:cubicBezTo>
                <a:cubicBezTo>
                  <a:pt x="2376" y="1126"/>
                  <a:pt x="2376" y="1126"/>
                  <a:pt x="2376" y="1127"/>
                </a:cubicBezTo>
                <a:cubicBezTo>
                  <a:pt x="2373" y="1129"/>
                  <a:pt x="2369" y="1132"/>
                  <a:pt x="2366" y="1134"/>
                </a:cubicBezTo>
                <a:cubicBezTo>
                  <a:pt x="2364" y="1135"/>
                  <a:pt x="2362" y="1136"/>
                  <a:pt x="2360" y="1138"/>
                </a:cubicBezTo>
                <a:cubicBezTo>
                  <a:pt x="2356" y="1141"/>
                  <a:pt x="2351" y="1144"/>
                  <a:pt x="2347" y="1147"/>
                </a:cubicBezTo>
                <a:cubicBezTo>
                  <a:pt x="2346" y="1148"/>
                  <a:pt x="2345" y="1148"/>
                  <a:pt x="2344" y="1149"/>
                </a:cubicBezTo>
                <a:cubicBezTo>
                  <a:pt x="2338" y="1153"/>
                  <a:pt x="2332" y="1156"/>
                  <a:pt x="2326" y="1160"/>
                </a:cubicBezTo>
                <a:cubicBezTo>
                  <a:pt x="2326" y="1160"/>
                  <a:pt x="2326" y="1160"/>
                  <a:pt x="2326" y="1160"/>
                </a:cubicBezTo>
                <a:cubicBezTo>
                  <a:pt x="2321" y="1164"/>
                  <a:pt x="2315" y="1167"/>
                  <a:pt x="2309" y="1171"/>
                </a:cubicBezTo>
                <a:cubicBezTo>
                  <a:pt x="2308" y="1172"/>
                  <a:pt x="2306" y="1173"/>
                  <a:pt x="2304" y="1174"/>
                </a:cubicBezTo>
                <a:cubicBezTo>
                  <a:pt x="2300" y="1177"/>
                  <a:pt x="2296" y="1179"/>
                  <a:pt x="2292" y="1182"/>
                </a:cubicBezTo>
                <a:cubicBezTo>
                  <a:pt x="2290" y="1183"/>
                  <a:pt x="2288" y="1184"/>
                  <a:pt x="2286" y="1185"/>
                </a:cubicBezTo>
                <a:cubicBezTo>
                  <a:pt x="2282" y="1188"/>
                  <a:pt x="2279" y="1190"/>
                  <a:pt x="2275" y="1192"/>
                </a:cubicBezTo>
                <a:cubicBezTo>
                  <a:pt x="2273" y="1193"/>
                  <a:pt x="2270" y="1195"/>
                  <a:pt x="2268" y="1196"/>
                </a:cubicBezTo>
                <a:cubicBezTo>
                  <a:pt x="2264" y="1198"/>
                  <a:pt x="2261" y="1200"/>
                  <a:pt x="2257" y="1202"/>
                </a:cubicBezTo>
                <a:cubicBezTo>
                  <a:pt x="2255" y="1203"/>
                  <a:pt x="2252" y="1205"/>
                  <a:pt x="2250" y="1206"/>
                </a:cubicBezTo>
                <a:cubicBezTo>
                  <a:pt x="2247" y="1208"/>
                  <a:pt x="2243" y="1210"/>
                  <a:pt x="2240" y="1212"/>
                </a:cubicBezTo>
                <a:cubicBezTo>
                  <a:pt x="2237" y="1213"/>
                  <a:pt x="2235" y="1215"/>
                  <a:pt x="2232" y="1216"/>
                </a:cubicBezTo>
                <a:cubicBezTo>
                  <a:pt x="2229" y="1218"/>
                  <a:pt x="2225" y="1220"/>
                  <a:pt x="2222" y="1222"/>
                </a:cubicBezTo>
                <a:cubicBezTo>
                  <a:pt x="2219" y="1223"/>
                  <a:pt x="2217" y="1224"/>
                  <a:pt x="2214" y="1226"/>
                </a:cubicBezTo>
                <a:cubicBezTo>
                  <a:pt x="2211" y="1228"/>
                  <a:pt x="2208" y="1229"/>
                  <a:pt x="2204" y="1231"/>
                </a:cubicBezTo>
                <a:cubicBezTo>
                  <a:pt x="2201" y="1232"/>
                  <a:pt x="2199" y="1234"/>
                  <a:pt x="2196" y="1235"/>
                </a:cubicBezTo>
                <a:cubicBezTo>
                  <a:pt x="2193" y="1237"/>
                  <a:pt x="2190" y="1239"/>
                  <a:pt x="2186" y="1240"/>
                </a:cubicBezTo>
                <a:cubicBezTo>
                  <a:pt x="2183" y="1242"/>
                  <a:pt x="2181" y="1243"/>
                  <a:pt x="2178" y="1244"/>
                </a:cubicBezTo>
                <a:cubicBezTo>
                  <a:pt x="2175" y="1246"/>
                  <a:pt x="2171" y="1247"/>
                  <a:pt x="2168" y="1249"/>
                </a:cubicBezTo>
                <a:cubicBezTo>
                  <a:pt x="2165" y="1250"/>
                  <a:pt x="2163" y="1252"/>
                  <a:pt x="2160" y="1253"/>
                </a:cubicBezTo>
                <a:cubicBezTo>
                  <a:pt x="2156" y="1255"/>
                  <a:pt x="2153" y="1256"/>
                  <a:pt x="2150" y="1258"/>
                </a:cubicBezTo>
                <a:cubicBezTo>
                  <a:pt x="2147" y="1259"/>
                  <a:pt x="2144" y="1260"/>
                  <a:pt x="2141" y="1262"/>
                </a:cubicBezTo>
                <a:cubicBezTo>
                  <a:pt x="2138" y="1263"/>
                  <a:pt x="2135" y="1265"/>
                  <a:pt x="2132" y="1266"/>
                </a:cubicBezTo>
                <a:cubicBezTo>
                  <a:pt x="2129" y="1267"/>
                  <a:pt x="2126" y="1269"/>
                  <a:pt x="2123" y="1270"/>
                </a:cubicBezTo>
                <a:cubicBezTo>
                  <a:pt x="2120" y="1271"/>
                  <a:pt x="2117" y="1273"/>
                  <a:pt x="2113" y="1274"/>
                </a:cubicBezTo>
                <a:cubicBezTo>
                  <a:pt x="2110" y="1276"/>
                  <a:pt x="2107" y="1277"/>
                  <a:pt x="2104" y="1278"/>
                </a:cubicBezTo>
                <a:cubicBezTo>
                  <a:pt x="2103" y="1279"/>
                  <a:pt x="2101" y="1279"/>
                  <a:pt x="2100" y="1280"/>
                </a:cubicBezTo>
                <a:cubicBezTo>
                  <a:pt x="2100" y="1277"/>
                  <a:pt x="2101" y="1274"/>
                  <a:pt x="2102" y="1270"/>
                </a:cubicBezTo>
                <a:cubicBezTo>
                  <a:pt x="2102" y="1266"/>
                  <a:pt x="2103" y="1262"/>
                  <a:pt x="2104" y="1258"/>
                </a:cubicBezTo>
                <a:cubicBezTo>
                  <a:pt x="2104" y="1253"/>
                  <a:pt x="2105" y="1248"/>
                  <a:pt x="2106" y="1243"/>
                </a:cubicBezTo>
                <a:cubicBezTo>
                  <a:pt x="2107" y="1239"/>
                  <a:pt x="2108" y="1235"/>
                  <a:pt x="2109" y="1230"/>
                </a:cubicBezTo>
                <a:cubicBezTo>
                  <a:pt x="2110" y="1225"/>
                  <a:pt x="2111" y="1220"/>
                  <a:pt x="2112" y="1215"/>
                </a:cubicBezTo>
                <a:cubicBezTo>
                  <a:pt x="2112" y="1211"/>
                  <a:pt x="2113" y="1207"/>
                  <a:pt x="2114" y="1203"/>
                </a:cubicBezTo>
                <a:cubicBezTo>
                  <a:pt x="2115" y="1198"/>
                  <a:pt x="2116" y="1192"/>
                  <a:pt x="2118" y="1187"/>
                </a:cubicBezTo>
                <a:cubicBezTo>
                  <a:pt x="2118" y="1183"/>
                  <a:pt x="2119" y="1179"/>
                  <a:pt x="2120" y="1176"/>
                </a:cubicBezTo>
                <a:cubicBezTo>
                  <a:pt x="2121" y="1170"/>
                  <a:pt x="2123" y="1164"/>
                  <a:pt x="2124" y="1159"/>
                </a:cubicBezTo>
                <a:cubicBezTo>
                  <a:pt x="2125" y="1155"/>
                  <a:pt x="2126" y="1152"/>
                  <a:pt x="2127" y="1148"/>
                </a:cubicBezTo>
                <a:cubicBezTo>
                  <a:pt x="2128" y="1142"/>
                  <a:pt x="2130" y="1135"/>
                  <a:pt x="2132" y="1128"/>
                </a:cubicBezTo>
                <a:cubicBezTo>
                  <a:pt x="2133" y="1126"/>
                  <a:pt x="2133" y="1124"/>
                  <a:pt x="2134" y="1121"/>
                </a:cubicBezTo>
                <a:cubicBezTo>
                  <a:pt x="2136" y="1112"/>
                  <a:pt x="2139" y="1104"/>
                  <a:pt x="2141" y="1095"/>
                </a:cubicBezTo>
                <a:cubicBezTo>
                  <a:pt x="2142" y="1092"/>
                  <a:pt x="2143" y="1089"/>
                  <a:pt x="2144" y="1086"/>
                </a:cubicBezTo>
                <a:cubicBezTo>
                  <a:pt x="2145" y="1081"/>
                  <a:pt x="2147" y="1075"/>
                  <a:pt x="2149" y="1069"/>
                </a:cubicBezTo>
                <a:cubicBezTo>
                  <a:pt x="2154" y="1067"/>
                  <a:pt x="2159" y="1064"/>
                  <a:pt x="2164" y="1062"/>
                </a:cubicBezTo>
                <a:cubicBezTo>
                  <a:pt x="2166" y="1061"/>
                  <a:pt x="2168" y="1060"/>
                  <a:pt x="2170" y="1059"/>
                </a:cubicBezTo>
                <a:cubicBezTo>
                  <a:pt x="2177" y="1056"/>
                  <a:pt x="2184" y="1052"/>
                  <a:pt x="2191" y="1049"/>
                </a:cubicBezTo>
                <a:cubicBezTo>
                  <a:pt x="2193" y="1048"/>
                  <a:pt x="2195" y="1047"/>
                  <a:pt x="2197" y="1046"/>
                </a:cubicBezTo>
                <a:cubicBezTo>
                  <a:pt x="2202" y="1043"/>
                  <a:pt x="2208" y="1040"/>
                  <a:pt x="2213" y="1038"/>
                </a:cubicBezTo>
                <a:cubicBezTo>
                  <a:pt x="2216" y="1036"/>
                  <a:pt x="2219" y="1035"/>
                  <a:pt x="2221" y="1033"/>
                </a:cubicBezTo>
                <a:cubicBezTo>
                  <a:pt x="2226" y="1031"/>
                  <a:pt x="2230" y="1029"/>
                  <a:pt x="2235" y="1026"/>
                </a:cubicBezTo>
                <a:cubicBezTo>
                  <a:pt x="2238" y="1025"/>
                  <a:pt x="2241" y="1023"/>
                  <a:pt x="2244" y="1021"/>
                </a:cubicBezTo>
                <a:cubicBezTo>
                  <a:pt x="2248" y="1019"/>
                  <a:pt x="2252" y="1017"/>
                  <a:pt x="2256" y="1014"/>
                </a:cubicBezTo>
                <a:cubicBezTo>
                  <a:pt x="2259" y="1013"/>
                  <a:pt x="2262" y="1011"/>
                  <a:pt x="2265" y="1009"/>
                </a:cubicBezTo>
                <a:cubicBezTo>
                  <a:pt x="2269" y="1007"/>
                  <a:pt x="2273" y="1005"/>
                  <a:pt x="2277" y="1002"/>
                </a:cubicBezTo>
                <a:cubicBezTo>
                  <a:pt x="2280" y="1001"/>
                  <a:pt x="2283" y="999"/>
                  <a:pt x="2286" y="997"/>
                </a:cubicBezTo>
                <a:cubicBezTo>
                  <a:pt x="2290" y="995"/>
                  <a:pt x="2294" y="992"/>
                  <a:pt x="2298" y="990"/>
                </a:cubicBezTo>
                <a:cubicBezTo>
                  <a:pt x="2301" y="988"/>
                  <a:pt x="2304" y="986"/>
                  <a:pt x="2307" y="984"/>
                </a:cubicBezTo>
                <a:cubicBezTo>
                  <a:pt x="2311" y="982"/>
                  <a:pt x="2315" y="979"/>
                  <a:pt x="2319" y="977"/>
                </a:cubicBezTo>
                <a:cubicBezTo>
                  <a:pt x="2322" y="975"/>
                  <a:pt x="2325" y="973"/>
                  <a:pt x="2328" y="971"/>
                </a:cubicBezTo>
                <a:cubicBezTo>
                  <a:pt x="2332" y="969"/>
                  <a:pt x="2336" y="966"/>
                  <a:pt x="2339" y="964"/>
                </a:cubicBezTo>
                <a:cubicBezTo>
                  <a:pt x="2342" y="962"/>
                  <a:pt x="2345" y="960"/>
                  <a:pt x="2349" y="958"/>
                </a:cubicBezTo>
                <a:cubicBezTo>
                  <a:pt x="2352" y="955"/>
                  <a:pt x="2356" y="953"/>
                  <a:pt x="2360" y="950"/>
                </a:cubicBezTo>
                <a:cubicBezTo>
                  <a:pt x="2363" y="948"/>
                  <a:pt x="2366" y="946"/>
                  <a:pt x="2369" y="944"/>
                </a:cubicBezTo>
                <a:cubicBezTo>
                  <a:pt x="2373" y="942"/>
                  <a:pt x="2376" y="939"/>
                  <a:pt x="2380" y="936"/>
                </a:cubicBezTo>
                <a:cubicBezTo>
                  <a:pt x="2383" y="934"/>
                  <a:pt x="2386" y="932"/>
                  <a:pt x="2389" y="930"/>
                </a:cubicBezTo>
                <a:cubicBezTo>
                  <a:pt x="2393" y="927"/>
                  <a:pt x="2397" y="925"/>
                  <a:pt x="2401" y="922"/>
                </a:cubicBezTo>
                <a:cubicBezTo>
                  <a:pt x="2403" y="920"/>
                  <a:pt x="2406" y="918"/>
                  <a:pt x="2409" y="916"/>
                </a:cubicBezTo>
                <a:cubicBezTo>
                  <a:pt x="2413" y="913"/>
                  <a:pt x="2417" y="910"/>
                  <a:pt x="2421" y="906"/>
                </a:cubicBezTo>
                <a:cubicBezTo>
                  <a:pt x="2424" y="905"/>
                  <a:pt x="2426" y="903"/>
                  <a:pt x="2428" y="901"/>
                </a:cubicBezTo>
                <a:cubicBezTo>
                  <a:pt x="2434" y="897"/>
                  <a:pt x="2439" y="893"/>
                  <a:pt x="2445" y="889"/>
                </a:cubicBezTo>
                <a:cubicBezTo>
                  <a:pt x="2446" y="888"/>
                  <a:pt x="2447" y="887"/>
                  <a:pt x="2447" y="887"/>
                </a:cubicBezTo>
                <a:cubicBezTo>
                  <a:pt x="2454" y="882"/>
                  <a:pt x="2460" y="877"/>
                  <a:pt x="2466" y="872"/>
                </a:cubicBezTo>
                <a:cubicBezTo>
                  <a:pt x="2465" y="873"/>
                  <a:pt x="2465" y="873"/>
                  <a:pt x="2465" y="873"/>
                </a:cubicBezTo>
                <a:lnTo>
                  <a:pt x="2466" y="872"/>
                </a:lnTo>
                <a:close/>
                <a:moveTo>
                  <a:pt x="2625" y="1128"/>
                </a:moveTo>
                <a:cubicBezTo>
                  <a:pt x="2625" y="1129"/>
                  <a:pt x="2624" y="1131"/>
                  <a:pt x="2624" y="1132"/>
                </a:cubicBezTo>
                <a:cubicBezTo>
                  <a:pt x="2623" y="1136"/>
                  <a:pt x="2622" y="1140"/>
                  <a:pt x="2621" y="1144"/>
                </a:cubicBezTo>
                <a:cubicBezTo>
                  <a:pt x="2620" y="1150"/>
                  <a:pt x="2618" y="1156"/>
                  <a:pt x="2617" y="1161"/>
                </a:cubicBezTo>
                <a:cubicBezTo>
                  <a:pt x="2616" y="1166"/>
                  <a:pt x="2615" y="1170"/>
                  <a:pt x="2614" y="1174"/>
                </a:cubicBezTo>
                <a:cubicBezTo>
                  <a:pt x="2613" y="1180"/>
                  <a:pt x="2612" y="1185"/>
                  <a:pt x="2610" y="1191"/>
                </a:cubicBezTo>
                <a:cubicBezTo>
                  <a:pt x="2610" y="1196"/>
                  <a:pt x="2609" y="1200"/>
                  <a:pt x="2608" y="1204"/>
                </a:cubicBezTo>
                <a:cubicBezTo>
                  <a:pt x="2607" y="1210"/>
                  <a:pt x="2606" y="1216"/>
                  <a:pt x="2604" y="1222"/>
                </a:cubicBezTo>
                <a:cubicBezTo>
                  <a:pt x="2604" y="1226"/>
                  <a:pt x="2603" y="1230"/>
                  <a:pt x="2602" y="1234"/>
                </a:cubicBezTo>
                <a:cubicBezTo>
                  <a:pt x="2601" y="1240"/>
                  <a:pt x="2600" y="1246"/>
                  <a:pt x="2599" y="1252"/>
                </a:cubicBezTo>
                <a:cubicBezTo>
                  <a:pt x="2598" y="1256"/>
                  <a:pt x="2598" y="1260"/>
                  <a:pt x="2597" y="1264"/>
                </a:cubicBezTo>
                <a:cubicBezTo>
                  <a:pt x="2596" y="1271"/>
                  <a:pt x="2595" y="1277"/>
                  <a:pt x="2594" y="1284"/>
                </a:cubicBezTo>
                <a:cubicBezTo>
                  <a:pt x="2594" y="1287"/>
                  <a:pt x="2593" y="1291"/>
                  <a:pt x="2593" y="1294"/>
                </a:cubicBezTo>
                <a:cubicBezTo>
                  <a:pt x="2592" y="1302"/>
                  <a:pt x="2591" y="1311"/>
                  <a:pt x="2590" y="1319"/>
                </a:cubicBezTo>
                <a:cubicBezTo>
                  <a:pt x="2589" y="1321"/>
                  <a:pt x="2589" y="1323"/>
                  <a:pt x="2589" y="1325"/>
                </a:cubicBezTo>
                <a:cubicBezTo>
                  <a:pt x="2588" y="1334"/>
                  <a:pt x="2587" y="1344"/>
                  <a:pt x="2586" y="1354"/>
                </a:cubicBezTo>
                <a:cubicBezTo>
                  <a:pt x="2585" y="1354"/>
                  <a:pt x="2585" y="1355"/>
                  <a:pt x="2585" y="1355"/>
                </a:cubicBezTo>
                <a:cubicBezTo>
                  <a:pt x="2576" y="1364"/>
                  <a:pt x="2567" y="1373"/>
                  <a:pt x="2558" y="1381"/>
                </a:cubicBezTo>
                <a:cubicBezTo>
                  <a:pt x="2558" y="1382"/>
                  <a:pt x="2558" y="1382"/>
                  <a:pt x="2557" y="1382"/>
                </a:cubicBezTo>
                <a:cubicBezTo>
                  <a:pt x="2548" y="1391"/>
                  <a:pt x="2539" y="1399"/>
                  <a:pt x="2530" y="1408"/>
                </a:cubicBezTo>
                <a:cubicBezTo>
                  <a:pt x="2530" y="1408"/>
                  <a:pt x="2529" y="1408"/>
                  <a:pt x="2529" y="1409"/>
                </a:cubicBezTo>
                <a:cubicBezTo>
                  <a:pt x="2520" y="1417"/>
                  <a:pt x="2510" y="1425"/>
                  <a:pt x="2501" y="1433"/>
                </a:cubicBezTo>
                <a:cubicBezTo>
                  <a:pt x="2500" y="1434"/>
                  <a:pt x="2500" y="1435"/>
                  <a:pt x="2499" y="1435"/>
                </a:cubicBezTo>
                <a:cubicBezTo>
                  <a:pt x="2490" y="1443"/>
                  <a:pt x="2481" y="1451"/>
                  <a:pt x="2472" y="1459"/>
                </a:cubicBezTo>
                <a:cubicBezTo>
                  <a:pt x="2470" y="1459"/>
                  <a:pt x="2469" y="1460"/>
                  <a:pt x="2468" y="1461"/>
                </a:cubicBezTo>
                <a:cubicBezTo>
                  <a:pt x="2459" y="1469"/>
                  <a:pt x="2450" y="1476"/>
                  <a:pt x="2441" y="1483"/>
                </a:cubicBezTo>
                <a:cubicBezTo>
                  <a:pt x="2440" y="1484"/>
                  <a:pt x="2439" y="1485"/>
                  <a:pt x="2437" y="1486"/>
                </a:cubicBezTo>
                <a:cubicBezTo>
                  <a:pt x="2428" y="1493"/>
                  <a:pt x="2419" y="1500"/>
                  <a:pt x="2410" y="1507"/>
                </a:cubicBezTo>
                <a:cubicBezTo>
                  <a:pt x="2408" y="1508"/>
                  <a:pt x="2407" y="1509"/>
                  <a:pt x="2406" y="1510"/>
                </a:cubicBezTo>
                <a:cubicBezTo>
                  <a:pt x="2396" y="1517"/>
                  <a:pt x="2387" y="1524"/>
                  <a:pt x="2378" y="1530"/>
                </a:cubicBezTo>
                <a:cubicBezTo>
                  <a:pt x="2376" y="1531"/>
                  <a:pt x="2375" y="1532"/>
                  <a:pt x="2373" y="1533"/>
                </a:cubicBezTo>
                <a:cubicBezTo>
                  <a:pt x="2364" y="1540"/>
                  <a:pt x="2354" y="1546"/>
                  <a:pt x="2345" y="1553"/>
                </a:cubicBezTo>
                <a:cubicBezTo>
                  <a:pt x="2344" y="1553"/>
                  <a:pt x="2343" y="1554"/>
                  <a:pt x="2343" y="1554"/>
                </a:cubicBezTo>
                <a:cubicBezTo>
                  <a:pt x="2343" y="1553"/>
                  <a:pt x="2343" y="1553"/>
                  <a:pt x="2343" y="1552"/>
                </a:cubicBezTo>
                <a:cubicBezTo>
                  <a:pt x="2342" y="1544"/>
                  <a:pt x="2342" y="1536"/>
                  <a:pt x="2342" y="1528"/>
                </a:cubicBezTo>
                <a:cubicBezTo>
                  <a:pt x="2342" y="1527"/>
                  <a:pt x="2342" y="1525"/>
                  <a:pt x="2342" y="1524"/>
                </a:cubicBezTo>
                <a:cubicBezTo>
                  <a:pt x="2342" y="1515"/>
                  <a:pt x="2342" y="1507"/>
                  <a:pt x="2342" y="1499"/>
                </a:cubicBezTo>
                <a:cubicBezTo>
                  <a:pt x="2342" y="1487"/>
                  <a:pt x="2342" y="1476"/>
                  <a:pt x="2342" y="1464"/>
                </a:cubicBezTo>
                <a:cubicBezTo>
                  <a:pt x="2342" y="1461"/>
                  <a:pt x="2342" y="1457"/>
                  <a:pt x="2342" y="1453"/>
                </a:cubicBezTo>
                <a:cubicBezTo>
                  <a:pt x="2343" y="1446"/>
                  <a:pt x="2343" y="1438"/>
                  <a:pt x="2343" y="1430"/>
                </a:cubicBezTo>
                <a:cubicBezTo>
                  <a:pt x="2343" y="1426"/>
                  <a:pt x="2344" y="1421"/>
                  <a:pt x="2344" y="1417"/>
                </a:cubicBezTo>
                <a:cubicBezTo>
                  <a:pt x="2344" y="1410"/>
                  <a:pt x="2345" y="1403"/>
                  <a:pt x="2345" y="1396"/>
                </a:cubicBezTo>
                <a:cubicBezTo>
                  <a:pt x="2346" y="1391"/>
                  <a:pt x="2346" y="1386"/>
                  <a:pt x="2346" y="1381"/>
                </a:cubicBezTo>
                <a:cubicBezTo>
                  <a:pt x="2347" y="1375"/>
                  <a:pt x="2347" y="1369"/>
                  <a:pt x="2348" y="1363"/>
                </a:cubicBezTo>
                <a:cubicBezTo>
                  <a:pt x="2352" y="1360"/>
                  <a:pt x="2356" y="1357"/>
                  <a:pt x="2360" y="1355"/>
                </a:cubicBezTo>
                <a:cubicBezTo>
                  <a:pt x="2362" y="1353"/>
                  <a:pt x="2364" y="1352"/>
                  <a:pt x="2366" y="1351"/>
                </a:cubicBezTo>
                <a:cubicBezTo>
                  <a:pt x="2373" y="1346"/>
                  <a:pt x="2379" y="1342"/>
                  <a:pt x="2386" y="1337"/>
                </a:cubicBezTo>
                <a:cubicBezTo>
                  <a:pt x="2387" y="1336"/>
                  <a:pt x="2388" y="1335"/>
                  <a:pt x="2389" y="1334"/>
                </a:cubicBezTo>
                <a:cubicBezTo>
                  <a:pt x="2395" y="1331"/>
                  <a:pt x="2400" y="1327"/>
                  <a:pt x="2405" y="1323"/>
                </a:cubicBezTo>
                <a:cubicBezTo>
                  <a:pt x="2407" y="1322"/>
                  <a:pt x="2409" y="1320"/>
                  <a:pt x="2412" y="1318"/>
                </a:cubicBezTo>
                <a:cubicBezTo>
                  <a:pt x="2416" y="1315"/>
                  <a:pt x="2420" y="1312"/>
                  <a:pt x="2424" y="1309"/>
                </a:cubicBezTo>
                <a:cubicBezTo>
                  <a:pt x="2426" y="1307"/>
                  <a:pt x="2429" y="1305"/>
                  <a:pt x="2432" y="1303"/>
                </a:cubicBezTo>
                <a:cubicBezTo>
                  <a:pt x="2435" y="1301"/>
                  <a:pt x="2439" y="1298"/>
                  <a:pt x="2443" y="1295"/>
                </a:cubicBezTo>
                <a:cubicBezTo>
                  <a:pt x="2445" y="1293"/>
                  <a:pt x="2448" y="1291"/>
                  <a:pt x="2451" y="1289"/>
                </a:cubicBezTo>
                <a:cubicBezTo>
                  <a:pt x="2454" y="1286"/>
                  <a:pt x="2458" y="1283"/>
                  <a:pt x="2461" y="1280"/>
                </a:cubicBezTo>
                <a:cubicBezTo>
                  <a:pt x="2464" y="1278"/>
                  <a:pt x="2467" y="1276"/>
                  <a:pt x="2469" y="1274"/>
                </a:cubicBezTo>
                <a:cubicBezTo>
                  <a:pt x="2473" y="1271"/>
                  <a:pt x="2476" y="1268"/>
                  <a:pt x="2479" y="1265"/>
                </a:cubicBezTo>
                <a:cubicBezTo>
                  <a:pt x="2482" y="1263"/>
                  <a:pt x="2485" y="1261"/>
                  <a:pt x="2488" y="1259"/>
                </a:cubicBezTo>
                <a:cubicBezTo>
                  <a:pt x="2491" y="1256"/>
                  <a:pt x="2494" y="1253"/>
                  <a:pt x="2498" y="1250"/>
                </a:cubicBezTo>
                <a:cubicBezTo>
                  <a:pt x="2500" y="1248"/>
                  <a:pt x="2503" y="1245"/>
                  <a:pt x="2506" y="1243"/>
                </a:cubicBezTo>
                <a:cubicBezTo>
                  <a:pt x="2509" y="1240"/>
                  <a:pt x="2512" y="1237"/>
                  <a:pt x="2516" y="1235"/>
                </a:cubicBezTo>
                <a:cubicBezTo>
                  <a:pt x="2518" y="1232"/>
                  <a:pt x="2521" y="1230"/>
                  <a:pt x="2524" y="1227"/>
                </a:cubicBezTo>
                <a:cubicBezTo>
                  <a:pt x="2527" y="1225"/>
                  <a:pt x="2530" y="1222"/>
                  <a:pt x="2533" y="1219"/>
                </a:cubicBezTo>
                <a:cubicBezTo>
                  <a:pt x="2536" y="1216"/>
                  <a:pt x="2538" y="1214"/>
                  <a:pt x="2541" y="1212"/>
                </a:cubicBezTo>
                <a:cubicBezTo>
                  <a:pt x="2544" y="1209"/>
                  <a:pt x="2548" y="1205"/>
                  <a:pt x="2551" y="1202"/>
                </a:cubicBezTo>
                <a:cubicBezTo>
                  <a:pt x="2553" y="1200"/>
                  <a:pt x="2556" y="1198"/>
                  <a:pt x="2558" y="1195"/>
                </a:cubicBezTo>
                <a:cubicBezTo>
                  <a:pt x="2562" y="1192"/>
                  <a:pt x="2565" y="1189"/>
                  <a:pt x="2568" y="1186"/>
                </a:cubicBezTo>
                <a:cubicBezTo>
                  <a:pt x="2571" y="1184"/>
                  <a:pt x="2573" y="1181"/>
                  <a:pt x="2575" y="1179"/>
                </a:cubicBezTo>
                <a:cubicBezTo>
                  <a:pt x="2579" y="1176"/>
                  <a:pt x="2582" y="1172"/>
                  <a:pt x="2585" y="1169"/>
                </a:cubicBezTo>
                <a:cubicBezTo>
                  <a:pt x="2588" y="1167"/>
                  <a:pt x="2590" y="1164"/>
                  <a:pt x="2592" y="1162"/>
                </a:cubicBezTo>
                <a:cubicBezTo>
                  <a:pt x="2596" y="1158"/>
                  <a:pt x="2599" y="1155"/>
                  <a:pt x="2603" y="1151"/>
                </a:cubicBezTo>
                <a:cubicBezTo>
                  <a:pt x="2605" y="1149"/>
                  <a:pt x="2607" y="1147"/>
                  <a:pt x="2609" y="1145"/>
                </a:cubicBezTo>
                <a:cubicBezTo>
                  <a:pt x="2614" y="1140"/>
                  <a:pt x="2619" y="1135"/>
                  <a:pt x="2624" y="1129"/>
                </a:cubicBezTo>
                <a:cubicBezTo>
                  <a:pt x="2624" y="1129"/>
                  <a:pt x="2624" y="1129"/>
                  <a:pt x="2625" y="1128"/>
                </a:cubicBezTo>
                <a:cubicBezTo>
                  <a:pt x="2624" y="1129"/>
                  <a:pt x="2624" y="1129"/>
                  <a:pt x="2624" y="1129"/>
                </a:cubicBezTo>
                <a:lnTo>
                  <a:pt x="2625" y="1128"/>
                </a:lnTo>
                <a:close/>
                <a:moveTo>
                  <a:pt x="2856" y="1207"/>
                </a:moveTo>
                <a:cubicBezTo>
                  <a:pt x="2856" y="1211"/>
                  <a:pt x="2855" y="1215"/>
                  <a:pt x="2854" y="1219"/>
                </a:cubicBezTo>
                <a:cubicBezTo>
                  <a:pt x="2854" y="1222"/>
                  <a:pt x="2853" y="1226"/>
                  <a:pt x="2852" y="1229"/>
                </a:cubicBezTo>
                <a:cubicBezTo>
                  <a:pt x="2850" y="1239"/>
                  <a:pt x="2849" y="1249"/>
                  <a:pt x="2847" y="1259"/>
                </a:cubicBezTo>
                <a:cubicBezTo>
                  <a:pt x="2847" y="1259"/>
                  <a:pt x="2847" y="1260"/>
                  <a:pt x="2847" y="1261"/>
                </a:cubicBezTo>
                <a:cubicBezTo>
                  <a:pt x="2845" y="1271"/>
                  <a:pt x="2844" y="1282"/>
                  <a:pt x="2842" y="1292"/>
                </a:cubicBezTo>
                <a:cubicBezTo>
                  <a:pt x="2842" y="1296"/>
                  <a:pt x="2841" y="1299"/>
                  <a:pt x="2841" y="1302"/>
                </a:cubicBezTo>
                <a:cubicBezTo>
                  <a:pt x="2840" y="1310"/>
                  <a:pt x="2839" y="1317"/>
                  <a:pt x="2838" y="1324"/>
                </a:cubicBezTo>
                <a:cubicBezTo>
                  <a:pt x="2838" y="1328"/>
                  <a:pt x="2837" y="1332"/>
                  <a:pt x="2837" y="1336"/>
                </a:cubicBezTo>
                <a:cubicBezTo>
                  <a:pt x="2836" y="1343"/>
                  <a:pt x="2835" y="1350"/>
                  <a:pt x="2835" y="1357"/>
                </a:cubicBezTo>
                <a:cubicBezTo>
                  <a:pt x="2834" y="1361"/>
                  <a:pt x="2834" y="1365"/>
                  <a:pt x="2834" y="1369"/>
                </a:cubicBezTo>
                <a:cubicBezTo>
                  <a:pt x="2833" y="1376"/>
                  <a:pt x="2832" y="1384"/>
                  <a:pt x="2832" y="1391"/>
                </a:cubicBezTo>
                <a:cubicBezTo>
                  <a:pt x="2832" y="1394"/>
                  <a:pt x="2831" y="1398"/>
                  <a:pt x="2831" y="1401"/>
                </a:cubicBezTo>
                <a:cubicBezTo>
                  <a:pt x="2831" y="1411"/>
                  <a:pt x="2830" y="1422"/>
                  <a:pt x="2830" y="1432"/>
                </a:cubicBezTo>
                <a:cubicBezTo>
                  <a:pt x="2827" y="1436"/>
                  <a:pt x="2825" y="1440"/>
                  <a:pt x="2823" y="1444"/>
                </a:cubicBezTo>
                <a:cubicBezTo>
                  <a:pt x="2821" y="1447"/>
                  <a:pt x="2820" y="1450"/>
                  <a:pt x="2818" y="1452"/>
                </a:cubicBezTo>
                <a:cubicBezTo>
                  <a:pt x="2814" y="1459"/>
                  <a:pt x="2810" y="1466"/>
                  <a:pt x="2806" y="1473"/>
                </a:cubicBezTo>
                <a:cubicBezTo>
                  <a:pt x="2805" y="1474"/>
                  <a:pt x="2804" y="1476"/>
                  <a:pt x="2803" y="1478"/>
                </a:cubicBezTo>
                <a:cubicBezTo>
                  <a:pt x="2800" y="1483"/>
                  <a:pt x="2797" y="1488"/>
                  <a:pt x="2794" y="1493"/>
                </a:cubicBezTo>
                <a:cubicBezTo>
                  <a:pt x="2792" y="1496"/>
                  <a:pt x="2791" y="1498"/>
                  <a:pt x="2789" y="1501"/>
                </a:cubicBezTo>
                <a:cubicBezTo>
                  <a:pt x="2786" y="1505"/>
                  <a:pt x="2784" y="1509"/>
                  <a:pt x="2781" y="1513"/>
                </a:cubicBezTo>
                <a:cubicBezTo>
                  <a:pt x="2779" y="1516"/>
                  <a:pt x="2778" y="1519"/>
                  <a:pt x="2776" y="1522"/>
                </a:cubicBezTo>
                <a:cubicBezTo>
                  <a:pt x="2773" y="1525"/>
                  <a:pt x="2771" y="1529"/>
                  <a:pt x="2768" y="1533"/>
                </a:cubicBezTo>
                <a:cubicBezTo>
                  <a:pt x="2766" y="1536"/>
                  <a:pt x="2764" y="1539"/>
                  <a:pt x="2762" y="1542"/>
                </a:cubicBezTo>
                <a:cubicBezTo>
                  <a:pt x="2760" y="1546"/>
                  <a:pt x="2757" y="1549"/>
                  <a:pt x="2755" y="1553"/>
                </a:cubicBezTo>
                <a:cubicBezTo>
                  <a:pt x="2753" y="1556"/>
                  <a:pt x="2751" y="1559"/>
                  <a:pt x="2749" y="1562"/>
                </a:cubicBezTo>
                <a:cubicBezTo>
                  <a:pt x="2746" y="1565"/>
                  <a:pt x="2744" y="1569"/>
                  <a:pt x="2741" y="1573"/>
                </a:cubicBezTo>
                <a:cubicBezTo>
                  <a:pt x="2739" y="1576"/>
                  <a:pt x="2737" y="1578"/>
                  <a:pt x="2735" y="1581"/>
                </a:cubicBezTo>
                <a:cubicBezTo>
                  <a:pt x="2732" y="1585"/>
                  <a:pt x="2730" y="1588"/>
                  <a:pt x="2727" y="1592"/>
                </a:cubicBezTo>
                <a:cubicBezTo>
                  <a:pt x="2725" y="1595"/>
                  <a:pt x="2723" y="1598"/>
                  <a:pt x="2721" y="1601"/>
                </a:cubicBezTo>
                <a:cubicBezTo>
                  <a:pt x="2718" y="1604"/>
                  <a:pt x="2716" y="1608"/>
                  <a:pt x="2713" y="1611"/>
                </a:cubicBezTo>
                <a:cubicBezTo>
                  <a:pt x="2711" y="1614"/>
                  <a:pt x="2708" y="1617"/>
                  <a:pt x="2706" y="1620"/>
                </a:cubicBezTo>
                <a:cubicBezTo>
                  <a:pt x="2704" y="1623"/>
                  <a:pt x="2701" y="1627"/>
                  <a:pt x="2698" y="1630"/>
                </a:cubicBezTo>
                <a:cubicBezTo>
                  <a:pt x="2696" y="1633"/>
                  <a:pt x="2694" y="1636"/>
                  <a:pt x="2692" y="1639"/>
                </a:cubicBezTo>
                <a:cubicBezTo>
                  <a:pt x="2689" y="1642"/>
                  <a:pt x="2686" y="1645"/>
                  <a:pt x="2684" y="1649"/>
                </a:cubicBezTo>
                <a:cubicBezTo>
                  <a:pt x="2681" y="1652"/>
                  <a:pt x="2679" y="1654"/>
                  <a:pt x="2676" y="1657"/>
                </a:cubicBezTo>
                <a:cubicBezTo>
                  <a:pt x="2674" y="1661"/>
                  <a:pt x="2671" y="1664"/>
                  <a:pt x="2668" y="1667"/>
                </a:cubicBezTo>
                <a:cubicBezTo>
                  <a:pt x="2666" y="1670"/>
                  <a:pt x="2664" y="1673"/>
                  <a:pt x="2661" y="1676"/>
                </a:cubicBezTo>
                <a:cubicBezTo>
                  <a:pt x="2658" y="1679"/>
                  <a:pt x="2656" y="1682"/>
                  <a:pt x="2653" y="1685"/>
                </a:cubicBezTo>
                <a:cubicBezTo>
                  <a:pt x="2651" y="1688"/>
                  <a:pt x="2648" y="1691"/>
                  <a:pt x="2646" y="1694"/>
                </a:cubicBezTo>
                <a:cubicBezTo>
                  <a:pt x="2643" y="1697"/>
                  <a:pt x="2640" y="1700"/>
                  <a:pt x="2637" y="1703"/>
                </a:cubicBezTo>
                <a:cubicBezTo>
                  <a:pt x="2635" y="1706"/>
                  <a:pt x="2632" y="1709"/>
                  <a:pt x="2630" y="1712"/>
                </a:cubicBezTo>
                <a:cubicBezTo>
                  <a:pt x="2627" y="1715"/>
                  <a:pt x="2624" y="1718"/>
                  <a:pt x="2621" y="1721"/>
                </a:cubicBezTo>
                <a:cubicBezTo>
                  <a:pt x="2619" y="1724"/>
                  <a:pt x="2616" y="1727"/>
                  <a:pt x="2614" y="1729"/>
                </a:cubicBezTo>
                <a:cubicBezTo>
                  <a:pt x="2612" y="1731"/>
                  <a:pt x="2611" y="1732"/>
                  <a:pt x="2609" y="1734"/>
                </a:cubicBezTo>
                <a:cubicBezTo>
                  <a:pt x="2609" y="1732"/>
                  <a:pt x="2609" y="1730"/>
                  <a:pt x="2608" y="1728"/>
                </a:cubicBezTo>
                <a:cubicBezTo>
                  <a:pt x="2608" y="1725"/>
                  <a:pt x="2607" y="1722"/>
                  <a:pt x="2607" y="1719"/>
                </a:cubicBezTo>
                <a:cubicBezTo>
                  <a:pt x="2606" y="1715"/>
                  <a:pt x="2606" y="1711"/>
                  <a:pt x="2605" y="1706"/>
                </a:cubicBezTo>
                <a:cubicBezTo>
                  <a:pt x="2605" y="1703"/>
                  <a:pt x="2604" y="1700"/>
                  <a:pt x="2604" y="1697"/>
                </a:cubicBezTo>
                <a:cubicBezTo>
                  <a:pt x="2603" y="1693"/>
                  <a:pt x="2603" y="1689"/>
                  <a:pt x="2602" y="1685"/>
                </a:cubicBezTo>
                <a:cubicBezTo>
                  <a:pt x="2602" y="1681"/>
                  <a:pt x="2602" y="1678"/>
                  <a:pt x="2601" y="1675"/>
                </a:cubicBezTo>
                <a:cubicBezTo>
                  <a:pt x="2601" y="1671"/>
                  <a:pt x="2600" y="1667"/>
                  <a:pt x="2600" y="1662"/>
                </a:cubicBezTo>
                <a:cubicBezTo>
                  <a:pt x="2599" y="1659"/>
                  <a:pt x="2599" y="1656"/>
                  <a:pt x="2599" y="1653"/>
                </a:cubicBezTo>
                <a:cubicBezTo>
                  <a:pt x="2598" y="1649"/>
                  <a:pt x="2598" y="1644"/>
                  <a:pt x="2598" y="1640"/>
                </a:cubicBezTo>
                <a:cubicBezTo>
                  <a:pt x="2597" y="1637"/>
                  <a:pt x="2597" y="1634"/>
                  <a:pt x="2597" y="1631"/>
                </a:cubicBezTo>
                <a:cubicBezTo>
                  <a:pt x="2596" y="1626"/>
                  <a:pt x="2596" y="1621"/>
                  <a:pt x="2595" y="1616"/>
                </a:cubicBezTo>
                <a:cubicBezTo>
                  <a:pt x="2595" y="1613"/>
                  <a:pt x="2595" y="1611"/>
                  <a:pt x="2595" y="1609"/>
                </a:cubicBezTo>
                <a:cubicBezTo>
                  <a:pt x="2594" y="1602"/>
                  <a:pt x="2594" y="1594"/>
                  <a:pt x="2593" y="1587"/>
                </a:cubicBezTo>
                <a:cubicBezTo>
                  <a:pt x="2593" y="1586"/>
                  <a:pt x="2593" y="1584"/>
                  <a:pt x="2593" y="1582"/>
                </a:cubicBezTo>
                <a:cubicBezTo>
                  <a:pt x="2593" y="1577"/>
                  <a:pt x="2593" y="1572"/>
                  <a:pt x="2592" y="1566"/>
                </a:cubicBezTo>
                <a:cubicBezTo>
                  <a:pt x="2599" y="1560"/>
                  <a:pt x="2606" y="1553"/>
                  <a:pt x="2612" y="1546"/>
                </a:cubicBezTo>
                <a:cubicBezTo>
                  <a:pt x="2613" y="1545"/>
                  <a:pt x="2614" y="1544"/>
                  <a:pt x="2615" y="1543"/>
                </a:cubicBezTo>
                <a:cubicBezTo>
                  <a:pt x="2621" y="1537"/>
                  <a:pt x="2627" y="1531"/>
                  <a:pt x="2633" y="1524"/>
                </a:cubicBezTo>
                <a:cubicBezTo>
                  <a:pt x="2635" y="1522"/>
                  <a:pt x="2637" y="1519"/>
                  <a:pt x="2640" y="1516"/>
                </a:cubicBezTo>
                <a:cubicBezTo>
                  <a:pt x="2644" y="1512"/>
                  <a:pt x="2648" y="1507"/>
                  <a:pt x="2653" y="1502"/>
                </a:cubicBezTo>
                <a:cubicBezTo>
                  <a:pt x="2655" y="1499"/>
                  <a:pt x="2658" y="1496"/>
                  <a:pt x="2660" y="1493"/>
                </a:cubicBezTo>
                <a:cubicBezTo>
                  <a:pt x="2664" y="1488"/>
                  <a:pt x="2668" y="1484"/>
                  <a:pt x="2672" y="1479"/>
                </a:cubicBezTo>
                <a:cubicBezTo>
                  <a:pt x="2675" y="1476"/>
                  <a:pt x="2677" y="1473"/>
                  <a:pt x="2680" y="1470"/>
                </a:cubicBezTo>
                <a:cubicBezTo>
                  <a:pt x="2684" y="1465"/>
                  <a:pt x="2687" y="1461"/>
                  <a:pt x="2691" y="1456"/>
                </a:cubicBezTo>
                <a:cubicBezTo>
                  <a:pt x="2694" y="1453"/>
                  <a:pt x="2696" y="1450"/>
                  <a:pt x="2699" y="1446"/>
                </a:cubicBezTo>
                <a:cubicBezTo>
                  <a:pt x="2703" y="1442"/>
                  <a:pt x="2706" y="1437"/>
                  <a:pt x="2710" y="1433"/>
                </a:cubicBezTo>
                <a:cubicBezTo>
                  <a:pt x="2712" y="1429"/>
                  <a:pt x="2715" y="1426"/>
                  <a:pt x="2718" y="1423"/>
                </a:cubicBezTo>
                <a:cubicBezTo>
                  <a:pt x="2721" y="1418"/>
                  <a:pt x="2724" y="1413"/>
                  <a:pt x="2728" y="1409"/>
                </a:cubicBezTo>
                <a:cubicBezTo>
                  <a:pt x="2730" y="1406"/>
                  <a:pt x="2733" y="1402"/>
                  <a:pt x="2735" y="1399"/>
                </a:cubicBezTo>
                <a:cubicBezTo>
                  <a:pt x="2739" y="1394"/>
                  <a:pt x="2742" y="1389"/>
                  <a:pt x="2746" y="1384"/>
                </a:cubicBezTo>
                <a:cubicBezTo>
                  <a:pt x="2748" y="1381"/>
                  <a:pt x="2751" y="1378"/>
                  <a:pt x="2753" y="1375"/>
                </a:cubicBezTo>
                <a:cubicBezTo>
                  <a:pt x="2757" y="1369"/>
                  <a:pt x="2760" y="1364"/>
                  <a:pt x="2764" y="1358"/>
                </a:cubicBezTo>
                <a:cubicBezTo>
                  <a:pt x="2766" y="1356"/>
                  <a:pt x="2768" y="1353"/>
                  <a:pt x="2770" y="1350"/>
                </a:cubicBezTo>
                <a:cubicBezTo>
                  <a:pt x="2775" y="1342"/>
                  <a:pt x="2781" y="1334"/>
                  <a:pt x="2786" y="1326"/>
                </a:cubicBezTo>
                <a:cubicBezTo>
                  <a:pt x="2786" y="1325"/>
                  <a:pt x="2787" y="1325"/>
                  <a:pt x="2787" y="1324"/>
                </a:cubicBezTo>
                <a:cubicBezTo>
                  <a:pt x="2792" y="1316"/>
                  <a:pt x="2797" y="1308"/>
                  <a:pt x="2802" y="1300"/>
                </a:cubicBezTo>
                <a:cubicBezTo>
                  <a:pt x="2804" y="1298"/>
                  <a:pt x="2805" y="1295"/>
                  <a:pt x="2807" y="1292"/>
                </a:cubicBezTo>
                <a:cubicBezTo>
                  <a:pt x="2811" y="1286"/>
                  <a:pt x="2814" y="1281"/>
                  <a:pt x="2817" y="1275"/>
                </a:cubicBezTo>
                <a:cubicBezTo>
                  <a:pt x="2819" y="1272"/>
                  <a:pt x="2821" y="1268"/>
                  <a:pt x="2823" y="1265"/>
                </a:cubicBezTo>
                <a:cubicBezTo>
                  <a:pt x="2826" y="1260"/>
                  <a:pt x="2829" y="1254"/>
                  <a:pt x="2832" y="1249"/>
                </a:cubicBezTo>
                <a:cubicBezTo>
                  <a:pt x="2834" y="1246"/>
                  <a:pt x="2836" y="1242"/>
                  <a:pt x="2838" y="1238"/>
                </a:cubicBezTo>
                <a:cubicBezTo>
                  <a:pt x="2841" y="1233"/>
                  <a:pt x="2844" y="1228"/>
                  <a:pt x="2847" y="1223"/>
                </a:cubicBezTo>
                <a:cubicBezTo>
                  <a:pt x="2849" y="1219"/>
                  <a:pt x="2851" y="1216"/>
                  <a:pt x="2853" y="1212"/>
                </a:cubicBezTo>
                <a:cubicBezTo>
                  <a:pt x="2854" y="1210"/>
                  <a:pt x="2855" y="1209"/>
                  <a:pt x="2856" y="1207"/>
                </a:cubicBezTo>
                <a:cubicBezTo>
                  <a:pt x="2855" y="1210"/>
                  <a:pt x="2855" y="1210"/>
                  <a:pt x="2855" y="1210"/>
                </a:cubicBezTo>
                <a:lnTo>
                  <a:pt x="2856" y="1207"/>
                </a:lnTo>
                <a:close/>
                <a:moveTo>
                  <a:pt x="1384" y="393"/>
                </a:moveTo>
                <a:cubicBezTo>
                  <a:pt x="1381" y="396"/>
                  <a:pt x="1379" y="398"/>
                  <a:pt x="1377" y="400"/>
                </a:cubicBezTo>
                <a:cubicBezTo>
                  <a:pt x="1374" y="403"/>
                  <a:pt x="1370" y="406"/>
                  <a:pt x="1367" y="409"/>
                </a:cubicBezTo>
                <a:cubicBezTo>
                  <a:pt x="1363" y="413"/>
                  <a:pt x="1359" y="417"/>
                  <a:pt x="1355" y="420"/>
                </a:cubicBezTo>
                <a:cubicBezTo>
                  <a:pt x="1352" y="423"/>
                  <a:pt x="1348" y="427"/>
                  <a:pt x="1345" y="430"/>
                </a:cubicBezTo>
                <a:cubicBezTo>
                  <a:pt x="1341" y="434"/>
                  <a:pt x="1337" y="438"/>
                  <a:pt x="1333" y="442"/>
                </a:cubicBezTo>
                <a:cubicBezTo>
                  <a:pt x="1330" y="445"/>
                  <a:pt x="1327" y="448"/>
                  <a:pt x="1324" y="451"/>
                </a:cubicBezTo>
                <a:cubicBezTo>
                  <a:pt x="1320" y="455"/>
                  <a:pt x="1316" y="459"/>
                  <a:pt x="1311" y="464"/>
                </a:cubicBezTo>
                <a:cubicBezTo>
                  <a:pt x="1309" y="467"/>
                  <a:pt x="1306" y="469"/>
                  <a:pt x="1303" y="472"/>
                </a:cubicBezTo>
                <a:cubicBezTo>
                  <a:pt x="1298" y="477"/>
                  <a:pt x="1294" y="482"/>
                  <a:pt x="1290" y="487"/>
                </a:cubicBezTo>
                <a:cubicBezTo>
                  <a:pt x="1287" y="489"/>
                  <a:pt x="1285" y="492"/>
                  <a:pt x="1282" y="494"/>
                </a:cubicBezTo>
                <a:cubicBezTo>
                  <a:pt x="1277" y="500"/>
                  <a:pt x="1272" y="506"/>
                  <a:pt x="1266" y="513"/>
                </a:cubicBezTo>
                <a:cubicBezTo>
                  <a:pt x="1265" y="514"/>
                  <a:pt x="1264" y="515"/>
                  <a:pt x="1262" y="517"/>
                </a:cubicBezTo>
                <a:cubicBezTo>
                  <a:pt x="1256" y="524"/>
                  <a:pt x="1249" y="532"/>
                  <a:pt x="1243" y="540"/>
                </a:cubicBezTo>
                <a:cubicBezTo>
                  <a:pt x="1241" y="542"/>
                  <a:pt x="1239" y="544"/>
                  <a:pt x="1238" y="546"/>
                </a:cubicBezTo>
                <a:cubicBezTo>
                  <a:pt x="1233" y="551"/>
                  <a:pt x="1229" y="556"/>
                  <a:pt x="1225" y="561"/>
                </a:cubicBezTo>
                <a:cubicBezTo>
                  <a:pt x="1219" y="560"/>
                  <a:pt x="1214" y="559"/>
                  <a:pt x="1209" y="558"/>
                </a:cubicBezTo>
                <a:cubicBezTo>
                  <a:pt x="1205" y="557"/>
                  <a:pt x="1201" y="556"/>
                  <a:pt x="1197" y="556"/>
                </a:cubicBezTo>
                <a:cubicBezTo>
                  <a:pt x="1189" y="554"/>
                  <a:pt x="1182" y="552"/>
                  <a:pt x="1174" y="551"/>
                </a:cubicBezTo>
                <a:cubicBezTo>
                  <a:pt x="1172" y="550"/>
                  <a:pt x="1170" y="550"/>
                  <a:pt x="1168" y="549"/>
                </a:cubicBezTo>
                <a:cubicBezTo>
                  <a:pt x="1158" y="547"/>
                  <a:pt x="1148" y="544"/>
                  <a:pt x="1139" y="542"/>
                </a:cubicBezTo>
                <a:cubicBezTo>
                  <a:pt x="1136" y="541"/>
                  <a:pt x="1133" y="540"/>
                  <a:pt x="1130" y="539"/>
                </a:cubicBezTo>
                <a:cubicBezTo>
                  <a:pt x="1123" y="538"/>
                  <a:pt x="1116" y="536"/>
                  <a:pt x="1109" y="534"/>
                </a:cubicBezTo>
                <a:cubicBezTo>
                  <a:pt x="1106" y="533"/>
                  <a:pt x="1102" y="532"/>
                  <a:pt x="1098" y="531"/>
                </a:cubicBezTo>
                <a:cubicBezTo>
                  <a:pt x="1092" y="529"/>
                  <a:pt x="1086" y="527"/>
                  <a:pt x="1081" y="526"/>
                </a:cubicBezTo>
                <a:cubicBezTo>
                  <a:pt x="1077" y="524"/>
                  <a:pt x="1072" y="523"/>
                  <a:pt x="1068" y="522"/>
                </a:cubicBezTo>
                <a:cubicBezTo>
                  <a:pt x="1063" y="520"/>
                  <a:pt x="1057" y="518"/>
                  <a:pt x="1052" y="517"/>
                </a:cubicBezTo>
                <a:cubicBezTo>
                  <a:pt x="1048" y="515"/>
                  <a:pt x="1043" y="514"/>
                  <a:pt x="1039" y="512"/>
                </a:cubicBezTo>
                <a:cubicBezTo>
                  <a:pt x="1034" y="511"/>
                  <a:pt x="1029" y="509"/>
                  <a:pt x="1023" y="507"/>
                </a:cubicBezTo>
                <a:cubicBezTo>
                  <a:pt x="1019" y="506"/>
                  <a:pt x="1015" y="504"/>
                  <a:pt x="1011" y="503"/>
                </a:cubicBezTo>
                <a:cubicBezTo>
                  <a:pt x="1007" y="501"/>
                  <a:pt x="1003" y="500"/>
                  <a:pt x="999" y="499"/>
                </a:cubicBezTo>
                <a:cubicBezTo>
                  <a:pt x="1002" y="496"/>
                  <a:pt x="1004" y="494"/>
                  <a:pt x="1006" y="491"/>
                </a:cubicBezTo>
                <a:cubicBezTo>
                  <a:pt x="1009" y="488"/>
                  <a:pt x="1012" y="485"/>
                  <a:pt x="1014" y="482"/>
                </a:cubicBezTo>
                <a:cubicBezTo>
                  <a:pt x="1018" y="479"/>
                  <a:pt x="1021" y="475"/>
                  <a:pt x="1025" y="471"/>
                </a:cubicBezTo>
                <a:cubicBezTo>
                  <a:pt x="1028" y="469"/>
                  <a:pt x="1030" y="466"/>
                  <a:pt x="1033" y="463"/>
                </a:cubicBezTo>
                <a:cubicBezTo>
                  <a:pt x="1037" y="459"/>
                  <a:pt x="1040" y="456"/>
                  <a:pt x="1044" y="452"/>
                </a:cubicBezTo>
                <a:cubicBezTo>
                  <a:pt x="1047" y="449"/>
                  <a:pt x="1049" y="447"/>
                  <a:pt x="1052" y="444"/>
                </a:cubicBezTo>
                <a:cubicBezTo>
                  <a:pt x="1056" y="440"/>
                  <a:pt x="1060" y="436"/>
                  <a:pt x="1064" y="433"/>
                </a:cubicBezTo>
                <a:cubicBezTo>
                  <a:pt x="1066" y="430"/>
                  <a:pt x="1069" y="428"/>
                  <a:pt x="1071" y="425"/>
                </a:cubicBezTo>
                <a:cubicBezTo>
                  <a:pt x="1076" y="421"/>
                  <a:pt x="1080" y="417"/>
                  <a:pt x="1085" y="413"/>
                </a:cubicBezTo>
                <a:cubicBezTo>
                  <a:pt x="1087" y="411"/>
                  <a:pt x="1089" y="409"/>
                  <a:pt x="1091" y="407"/>
                </a:cubicBezTo>
                <a:cubicBezTo>
                  <a:pt x="1104" y="395"/>
                  <a:pt x="1118" y="383"/>
                  <a:pt x="1131" y="371"/>
                </a:cubicBezTo>
                <a:cubicBezTo>
                  <a:pt x="1133" y="369"/>
                  <a:pt x="1136" y="368"/>
                  <a:pt x="1138" y="366"/>
                </a:cubicBezTo>
                <a:cubicBezTo>
                  <a:pt x="1142" y="362"/>
                  <a:pt x="1146" y="359"/>
                  <a:pt x="1151" y="355"/>
                </a:cubicBezTo>
                <a:cubicBezTo>
                  <a:pt x="1158" y="357"/>
                  <a:pt x="1165" y="358"/>
                  <a:pt x="1172" y="360"/>
                </a:cubicBezTo>
                <a:cubicBezTo>
                  <a:pt x="1174" y="361"/>
                  <a:pt x="1177" y="361"/>
                  <a:pt x="1179" y="362"/>
                </a:cubicBezTo>
                <a:cubicBezTo>
                  <a:pt x="1189" y="364"/>
                  <a:pt x="1199" y="366"/>
                  <a:pt x="1209" y="368"/>
                </a:cubicBezTo>
                <a:cubicBezTo>
                  <a:pt x="1211" y="369"/>
                  <a:pt x="1214" y="369"/>
                  <a:pt x="1217" y="370"/>
                </a:cubicBezTo>
                <a:cubicBezTo>
                  <a:pt x="1224" y="371"/>
                  <a:pt x="1231" y="373"/>
                  <a:pt x="1239" y="374"/>
                </a:cubicBezTo>
                <a:cubicBezTo>
                  <a:pt x="1243" y="375"/>
                  <a:pt x="1246" y="375"/>
                  <a:pt x="1250" y="376"/>
                </a:cubicBezTo>
                <a:cubicBezTo>
                  <a:pt x="1257" y="377"/>
                  <a:pt x="1263" y="378"/>
                  <a:pt x="1269" y="379"/>
                </a:cubicBezTo>
                <a:cubicBezTo>
                  <a:pt x="1273" y="380"/>
                  <a:pt x="1277" y="380"/>
                  <a:pt x="1282" y="381"/>
                </a:cubicBezTo>
                <a:cubicBezTo>
                  <a:pt x="1288" y="382"/>
                  <a:pt x="1294" y="383"/>
                  <a:pt x="1299" y="384"/>
                </a:cubicBezTo>
                <a:cubicBezTo>
                  <a:pt x="1304" y="384"/>
                  <a:pt x="1308" y="385"/>
                  <a:pt x="1313" y="386"/>
                </a:cubicBezTo>
                <a:cubicBezTo>
                  <a:pt x="1318" y="386"/>
                  <a:pt x="1324" y="387"/>
                  <a:pt x="1330" y="388"/>
                </a:cubicBezTo>
                <a:cubicBezTo>
                  <a:pt x="1334" y="388"/>
                  <a:pt x="1339" y="389"/>
                  <a:pt x="1343" y="389"/>
                </a:cubicBezTo>
                <a:cubicBezTo>
                  <a:pt x="1349" y="390"/>
                  <a:pt x="1355" y="391"/>
                  <a:pt x="1360" y="391"/>
                </a:cubicBezTo>
                <a:cubicBezTo>
                  <a:pt x="1365" y="392"/>
                  <a:pt x="1369" y="392"/>
                  <a:pt x="1374" y="392"/>
                </a:cubicBezTo>
                <a:cubicBezTo>
                  <a:pt x="1377" y="393"/>
                  <a:pt x="1380" y="393"/>
                  <a:pt x="1383" y="393"/>
                </a:cubicBezTo>
                <a:cubicBezTo>
                  <a:pt x="1383" y="393"/>
                  <a:pt x="1383" y="393"/>
                  <a:pt x="1383" y="393"/>
                </a:cubicBezTo>
                <a:lnTo>
                  <a:pt x="1384" y="393"/>
                </a:lnTo>
                <a:close/>
                <a:moveTo>
                  <a:pt x="1489" y="601"/>
                </a:moveTo>
                <a:cubicBezTo>
                  <a:pt x="1487" y="604"/>
                  <a:pt x="1486" y="606"/>
                  <a:pt x="1484" y="609"/>
                </a:cubicBezTo>
                <a:cubicBezTo>
                  <a:pt x="1481" y="612"/>
                  <a:pt x="1479" y="615"/>
                  <a:pt x="1476" y="619"/>
                </a:cubicBezTo>
                <a:cubicBezTo>
                  <a:pt x="1473" y="623"/>
                  <a:pt x="1470" y="627"/>
                  <a:pt x="1467" y="632"/>
                </a:cubicBezTo>
                <a:cubicBezTo>
                  <a:pt x="1464" y="635"/>
                  <a:pt x="1462" y="639"/>
                  <a:pt x="1459" y="642"/>
                </a:cubicBezTo>
                <a:cubicBezTo>
                  <a:pt x="1456" y="646"/>
                  <a:pt x="1453" y="651"/>
                  <a:pt x="1450" y="656"/>
                </a:cubicBezTo>
                <a:cubicBezTo>
                  <a:pt x="1448" y="659"/>
                  <a:pt x="1445" y="662"/>
                  <a:pt x="1443" y="665"/>
                </a:cubicBezTo>
                <a:cubicBezTo>
                  <a:pt x="1440" y="670"/>
                  <a:pt x="1437" y="675"/>
                  <a:pt x="1434" y="680"/>
                </a:cubicBezTo>
                <a:cubicBezTo>
                  <a:pt x="1432" y="683"/>
                  <a:pt x="1429" y="686"/>
                  <a:pt x="1427" y="689"/>
                </a:cubicBezTo>
                <a:cubicBezTo>
                  <a:pt x="1424" y="694"/>
                  <a:pt x="1420" y="700"/>
                  <a:pt x="1417" y="705"/>
                </a:cubicBezTo>
                <a:cubicBezTo>
                  <a:pt x="1415" y="708"/>
                  <a:pt x="1414" y="710"/>
                  <a:pt x="1412" y="713"/>
                </a:cubicBezTo>
                <a:cubicBezTo>
                  <a:pt x="1402" y="729"/>
                  <a:pt x="1392" y="745"/>
                  <a:pt x="1383" y="762"/>
                </a:cubicBezTo>
                <a:cubicBezTo>
                  <a:pt x="1381" y="764"/>
                  <a:pt x="1380" y="767"/>
                  <a:pt x="1378" y="770"/>
                </a:cubicBezTo>
                <a:cubicBezTo>
                  <a:pt x="1376" y="775"/>
                  <a:pt x="1373" y="780"/>
                  <a:pt x="1370" y="785"/>
                </a:cubicBezTo>
                <a:cubicBezTo>
                  <a:pt x="1364" y="784"/>
                  <a:pt x="1358" y="783"/>
                  <a:pt x="1352" y="783"/>
                </a:cubicBezTo>
                <a:cubicBezTo>
                  <a:pt x="1348" y="782"/>
                  <a:pt x="1343" y="782"/>
                  <a:pt x="1339" y="781"/>
                </a:cubicBezTo>
                <a:cubicBezTo>
                  <a:pt x="1331" y="780"/>
                  <a:pt x="1324" y="779"/>
                  <a:pt x="1316" y="778"/>
                </a:cubicBezTo>
                <a:cubicBezTo>
                  <a:pt x="1313" y="778"/>
                  <a:pt x="1309" y="778"/>
                  <a:pt x="1306" y="777"/>
                </a:cubicBezTo>
                <a:cubicBezTo>
                  <a:pt x="1295" y="776"/>
                  <a:pt x="1284" y="774"/>
                  <a:pt x="1273" y="772"/>
                </a:cubicBezTo>
                <a:cubicBezTo>
                  <a:pt x="1271" y="772"/>
                  <a:pt x="1268" y="771"/>
                  <a:pt x="1265" y="771"/>
                </a:cubicBezTo>
                <a:cubicBezTo>
                  <a:pt x="1257" y="770"/>
                  <a:pt x="1249" y="768"/>
                  <a:pt x="1241" y="767"/>
                </a:cubicBezTo>
                <a:cubicBezTo>
                  <a:pt x="1236" y="766"/>
                  <a:pt x="1232" y="765"/>
                  <a:pt x="1228" y="764"/>
                </a:cubicBezTo>
                <a:cubicBezTo>
                  <a:pt x="1221" y="763"/>
                  <a:pt x="1215" y="762"/>
                  <a:pt x="1208" y="760"/>
                </a:cubicBezTo>
                <a:cubicBezTo>
                  <a:pt x="1203" y="759"/>
                  <a:pt x="1199" y="758"/>
                  <a:pt x="1194" y="757"/>
                </a:cubicBezTo>
                <a:cubicBezTo>
                  <a:pt x="1188" y="756"/>
                  <a:pt x="1182" y="755"/>
                  <a:pt x="1176" y="753"/>
                </a:cubicBezTo>
                <a:cubicBezTo>
                  <a:pt x="1171" y="752"/>
                  <a:pt x="1166" y="751"/>
                  <a:pt x="1162" y="750"/>
                </a:cubicBezTo>
                <a:cubicBezTo>
                  <a:pt x="1156" y="748"/>
                  <a:pt x="1149" y="747"/>
                  <a:pt x="1143" y="745"/>
                </a:cubicBezTo>
                <a:cubicBezTo>
                  <a:pt x="1139" y="744"/>
                  <a:pt x="1134" y="743"/>
                  <a:pt x="1129" y="742"/>
                </a:cubicBezTo>
                <a:cubicBezTo>
                  <a:pt x="1125" y="740"/>
                  <a:pt x="1120" y="739"/>
                  <a:pt x="1115" y="738"/>
                </a:cubicBezTo>
                <a:cubicBezTo>
                  <a:pt x="1117" y="735"/>
                  <a:pt x="1119" y="732"/>
                  <a:pt x="1120" y="730"/>
                </a:cubicBezTo>
                <a:cubicBezTo>
                  <a:pt x="1122" y="726"/>
                  <a:pt x="1125" y="723"/>
                  <a:pt x="1127" y="719"/>
                </a:cubicBezTo>
                <a:cubicBezTo>
                  <a:pt x="1129" y="715"/>
                  <a:pt x="1132" y="712"/>
                  <a:pt x="1134" y="708"/>
                </a:cubicBezTo>
                <a:cubicBezTo>
                  <a:pt x="1136" y="704"/>
                  <a:pt x="1138" y="701"/>
                  <a:pt x="1140" y="698"/>
                </a:cubicBezTo>
                <a:cubicBezTo>
                  <a:pt x="1143" y="694"/>
                  <a:pt x="1146" y="690"/>
                  <a:pt x="1148" y="686"/>
                </a:cubicBezTo>
                <a:cubicBezTo>
                  <a:pt x="1151" y="683"/>
                  <a:pt x="1153" y="679"/>
                  <a:pt x="1155" y="676"/>
                </a:cubicBezTo>
                <a:cubicBezTo>
                  <a:pt x="1158" y="672"/>
                  <a:pt x="1160" y="668"/>
                  <a:pt x="1163" y="664"/>
                </a:cubicBezTo>
                <a:cubicBezTo>
                  <a:pt x="1165" y="661"/>
                  <a:pt x="1167" y="658"/>
                  <a:pt x="1169" y="655"/>
                </a:cubicBezTo>
                <a:cubicBezTo>
                  <a:pt x="1173" y="650"/>
                  <a:pt x="1176" y="645"/>
                  <a:pt x="1180" y="640"/>
                </a:cubicBezTo>
                <a:cubicBezTo>
                  <a:pt x="1181" y="638"/>
                  <a:pt x="1183" y="636"/>
                  <a:pt x="1184" y="634"/>
                </a:cubicBezTo>
                <a:cubicBezTo>
                  <a:pt x="1189" y="627"/>
                  <a:pt x="1194" y="620"/>
                  <a:pt x="1199" y="614"/>
                </a:cubicBezTo>
                <a:cubicBezTo>
                  <a:pt x="1201" y="612"/>
                  <a:pt x="1202" y="610"/>
                  <a:pt x="1204" y="608"/>
                </a:cubicBezTo>
                <a:cubicBezTo>
                  <a:pt x="1207" y="603"/>
                  <a:pt x="1211" y="598"/>
                  <a:pt x="1215" y="593"/>
                </a:cubicBezTo>
                <a:cubicBezTo>
                  <a:pt x="1217" y="591"/>
                  <a:pt x="1219" y="588"/>
                  <a:pt x="1221" y="586"/>
                </a:cubicBezTo>
                <a:cubicBezTo>
                  <a:pt x="1224" y="582"/>
                  <a:pt x="1227" y="578"/>
                  <a:pt x="1230" y="575"/>
                </a:cubicBezTo>
                <a:cubicBezTo>
                  <a:pt x="1237" y="576"/>
                  <a:pt x="1244" y="577"/>
                  <a:pt x="1251" y="578"/>
                </a:cubicBezTo>
                <a:cubicBezTo>
                  <a:pt x="1254" y="579"/>
                  <a:pt x="1257" y="580"/>
                  <a:pt x="1261" y="580"/>
                </a:cubicBezTo>
                <a:cubicBezTo>
                  <a:pt x="1272" y="582"/>
                  <a:pt x="1283" y="584"/>
                  <a:pt x="1294" y="585"/>
                </a:cubicBezTo>
                <a:cubicBezTo>
                  <a:pt x="1295" y="585"/>
                  <a:pt x="1296" y="586"/>
                  <a:pt x="1297" y="586"/>
                </a:cubicBezTo>
                <a:cubicBezTo>
                  <a:pt x="1307" y="587"/>
                  <a:pt x="1317" y="589"/>
                  <a:pt x="1327" y="590"/>
                </a:cubicBezTo>
                <a:cubicBezTo>
                  <a:pt x="1331" y="590"/>
                  <a:pt x="1335" y="591"/>
                  <a:pt x="1339" y="591"/>
                </a:cubicBezTo>
                <a:cubicBezTo>
                  <a:pt x="1346" y="592"/>
                  <a:pt x="1353" y="593"/>
                  <a:pt x="1361" y="594"/>
                </a:cubicBezTo>
                <a:cubicBezTo>
                  <a:pt x="1365" y="594"/>
                  <a:pt x="1370" y="594"/>
                  <a:pt x="1374" y="595"/>
                </a:cubicBezTo>
                <a:cubicBezTo>
                  <a:pt x="1381" y="595"/>
                  <a:pt x="1388" y="596"/>
                  <a:pt x="1394" y="597"/>
                </a:cubicBezTo>
                <a:cubicBezTo>
                  <a:pt x="1399" y="597"/>
                  <a:pt x="1404" y="597"/>
                  <a:pt x="1409" y="598"/>
                </a:cubicBezTo>
                <a:cubicBezTo>
                  <a:pt x="1415" y="598"/>
                  <a:pt x="1422" y="598"/>
                  <a:pt x="1428" y="599"/>
                </a:cubicBezTo>
                <a:cubicBezTo>
                  <a:pt x="1433" y="599"/>
                  <a:pt x="1438" y="599"/>
                  <a:pt x="1443" y="600"/>
                </a:cubicBezTo>
                <a:cubicBezTo>
                  <a:pt x="1449" y="600"/>
                  <a:pt x="1455" y="600"/>
                  <a:pt x="1462" y="600"/>
                </a:cubicBezTo>
                <a:cubicBezTo>
                  <a:pt x="1467" y="600"/>
                  <a:pt x="1472" y="601"/>
                  <a:pt x="1477" y="601"/>
                </a:cubicBezTo>
                <a:cubicBezTo>
                  <a:pt x="1481" y="601"/>
                  <a:pt x="1485" y="601"/>
                  <a:pt x="1489" y="601"/>
                </a:cubicBezTo>
                <a:cubicBezTo>
                  <a:pt x="1489" y="601"/>
                  <a:pt x="1489" y="601"/>
                  <a:pt x="1489" y="601"/>
                </a:cubicBezTo>
                <a:close/>
                <a:moveTo>
                  <a:pt x="1807" y="573"/>
                </a:moveTo>
                <a:cubicBezTo>
                  <a:pt x="1805" y="576"/>
                  <a:pt x="1803" y="578"/>
                  <a:pt x="1801" y="581"/>
                </a:cubicBezTo>
                <a:cubicBezTo>
                  <a:pt x="1798" y="584"/>
                  <a:pt x="1795" y="588"/>
                  <a:pt x="1792" y="592"/>
                </a:cubicBezTo>
                <a:cubicBezTo>
                  <a:pt x="1788" y="597"/>
                  <a:pt x="1784" y="602"/>
                  <a:pt x="1781" y="607"/>
                </a:cubicBezTo>
                <a:cubicBezTo>
                  <a:pt x="1778" y="611"/>
                  <a:pt x="1775" y="615"/>
                  <a:pt x="1772" y="619"/>
                </a:cubicBezTo>
                <a:cubicBezTo>
                  <a:pt x="1768" y="624"/>
                  <a:pt x="1765" y="629"/>
                  <a:pt x="1761" y="634"/>
                </a:cubicBezTo>
                <a:cubicBezTo>
                  <a:pt x="1758" y="638"/>
                  <a:pt x="1755" y="642"/>
                  <a:pt x="1753" y="646"/>
                </a:cubicBezTo>
                <a:cubicBezTo>
                  <a:pt x="1749" y="651"/>
                  <a:pt x="1745" y="656"/>
                  <a:pt x="1742" y="661"/>
                </a:cubicBezTo>
                <a:cubicBezTo>
                  <a:pt x="1739" y="665"/>
                  <a:pt x="1736" y="669"/>
                  <a:pt x="1734" y="673"/>
                </a:cubicBezTo>
                <a:cubicBezTo>
                  <a:pt x="1730" y="678"/>
                  <a:pt x="1726" y="684"/>
                  <a:pt x="1723" y="690"/>
                </a:cubicBezTo>
                <a:cubicBezTo>
                  <a:pt x="1720" y="693"/>
                  <a:pt x="1718" y="697"/>
                  <a:pt x="1716" y="700"/>
                </a:cubicBezTo>
                <a:cubicBezTo>
                  <a:pt x="1712" y="707"/>
                  <a:pt x="1707" y="714"/>
                  <a:pt x="1703" y="720"/>
                </a:cubicBezTo>
                <a:cubicBezTo>
                  <a:pt x="1702" y="723"/>
                  <a:pt x="1700" y="726"/>
                  <a:pt x="1698" y="728"/>
                </a:cubicBezTo>
                <a:cubicBezTo>
                  <a:pt x="1693" y="738"/>
                  <a:pt x="1687" y="747"/>
                  <a:pt x="1681" y="757"/>
                </a:cubicBezTo>
                <a:cubicBezTo>
                  <a:pt x="1681" y="758"/>
                  <a:pt x="1680" y="760"/>
                  <a:pt x="1679" y="761"/>
                </a:cubicBezTo>
                <a:cubicBezTo>
                  <a:pt x="1675" y="769"/>
                  <a:pt x="1670" y="776"/>
                  <a:pt x="1666" y="784"/>
                </a:cubicBezTo>
                <a:cubicBezTo>
                  <a:pt x="1663" y="784"/>
                  <a:pt x="1660" y="785"/>
                  <a:pt x="1657" y="785"/>
                </a:cubicBezTo>
                <a:cubicBezTo>
                  <a:pt x="1655" y="785"/>
                  <a:pt x="1652" y="785"/>
                  <a:pt x="1649" y="786"/>
                </a:cubicBezTo>
                <a:cubicBezTo>
                  <a:pt x="1645" y="786"/>
                  <a:pt x="1642" y="786"/>
                  <a:pt x="1638" y="787"/>
                </a:cubicBezTo>
                <a:cubicBezTo>
                  <a:pt x="1635" y="787"/>
                  <a:pt x="1632" y="787"/>
                  <a:pt x="1630" y="787"/>
                </a:cubicBezTo>
                <a:cubicBezTo>
                  <a:pt x="1626" y="787"/>
                  <a:pt x="1622" y="788"/>
                  <a:pt x="1619" y="788"/>
                </a:cubicBezTo>
                <a:cubicBezTo>
                  <a:pt x="1616" y="788"/>
                  <a:pt x="1613" y="788"/>
                  <a:pt x="1610" y="789"/>
                </a:cubicBezTo>
                <a:cubicBezTo>
                  <a:pt x="1607" y="789"/>
                  <a:pt x="1603" y="789"/>
                  <a:pt x="1600" y="789"/>
                </a:cubicBezTo>
                <a:cubicBezTo>
                  <a:pt x="1597" y="789"/>
                  <a:pt x="1594" y="789"/>
                  <a:pt x="1591" y="790"/>
                </a:cubicBezTo>
                <a:cubicBezTo>
                  <a:pt x="1588" y="790"/>
                  <a:pt x="1584" y="790"/>
                  <a:pt x="1580" y="790"/>
                </a:cubicBezTo>
                <a:cubicBezTo>
                  <a:pt x="1577" y="790"/>
                  <a:pt x="1575" y="790"/>
                  <a:pt x="1572" y="790"/>
                </a:cubicBezTo>
                <a:cubicBezTo>
                  <a:pt x="1568" y="791"/>
                  <a:pt x="1564" y="791"/>
                  <a:pt x="1560" y="791"/>
                </a:cubicBezTo>
                <a:cubicBezTo>
                  <a:pt x="1558" y="791"/>
                  <a:pt x="1555" y="791"/>
                  <a:pt x="1553" y="791"/>
                </a:cubicBezTo>
                <a:cubicBezTo>
                  <a:pt x="1549" y="791"/>
                  <a:pt x="1544" y="791"/>
                  <a:pt x="1540" y="791"/>
                </a:cubicBezTo>
                <a:cubicBezTo>
                  <a:pt x="1538" y="791"/>
                  <a:pt x="1536" y="791"/>
                  <a:pt x="1534" y="791"/>
                </a:cubicBezTo>
                <a:cubicBezTo>
                  <a:pt x="1527" y="792"/>
                  <a:pt x="1521" y="792"/>
                  <a:pt x="1515" y="792"/>
                </a:cubicBezTo>
                <a:cubicBezTo>
                  <a:pt x="1503" y="792"/>
                  <a:pt x="1492" y="791"/>
                  <a:pt x="1480" y="791"/>
                </a:cubicBezTo>
                <a:cubicBezTo>
                  <a:pt x="1477" y="791"/>
                  <a:pt x="1473" y="791"/>
                  <a:pt x="1469" y="791"/>
                </a:cubicBezTo>
                <a:cubicBezTo>
                  <a:pt x="1462" y="791"/>
                  <a:pt x="1454" y="790"/>
                  <a:pt x="1446" y="790"/>
                </a:cubicBezTo>
                <a:cubicBezTo>
                  <a:pt x="1442" y="790"/>
                  <a:pt x="1437" y="790"/>
                  <a:pt x="1433" y="789"/>
                </a:cubicBezTo>
                <a:cubicBezTo>
                  <a:pt x="1426" y="789"/>
                  <a:pt x="1419" y="789"/>
                  <a:pt x="1412" y="788"/>
                </a:cubicBezTo>
                <a:cubicBezTo>
                  <a:pt x="1407" y="788"/>
                  <a:pt x="1403" y="787"/>
                  <a:pt x="1398" y="787"/>
                </a:cubicBezTo>
                <a:cubicBezTo>
                  <a:pt x="1393" y="787"/>
                  <a:pt x="1388" y="786"/>
                  <a:pt x="1383" y="786"/>
                </a:cubicBezTo>
                <a:cubicBezTo>
                  <a:pt x="1385" y="783"/>
                  <a:pt x="1387" y="779"/>
                  <a:pt x="1388" y="776"/>
                </a:cubicBezTo>
                <a:cubicBezTo>
                  <a:pt x="1391" y="773"/>
                  <a:pt x="1393" y="769"/>
                  <a:pt x="1395" y="765"/>
                </a:cubicBezTo>
                <a:cubicBezTo>
                  <a:pt x="1397" y="761"/>
                  <a:pt x="1400" y="756"/>
                  <a:pt x="1403" y="752"/>
                </a:cubicBezTo>
                <a:cubicBezTo>
                  <a:pt x="1405" y="748"/>
                  <a:pt x="1407" y="744"/>
                  <a:pt x="1409" y="741"/>
                </a:cubicBezTo>
                <a:cubicBezTo>
                  <a:pt x="1412" y="736"/>
                  <a:pt x="1415" y="732"/>
                  <a:pt x="1418" y="727"/>
                </a:cubicBezTo>
                <a:cubicBezTo>
                  <a:pt x="1420" y="723"/>
                  <a:pt x="1422" y="720"/>
                  <a:pt x="1424" y="717"/>
                </a:cubicBezTo>
                <a:cubicBezTo>
                  <a:pt x="1427" y="712"/>
                  <a:pt x="1430" y="707"/>
                  <a:pt x="1433" y="702"/>
                </a:cubicBezTo>
                <a:cubicBezTo>
                  <a:pt x="1435" y="699"/>
                  <a:pt x="1437" y="696"/>
                  <a:pt x="1439" y="693"/>
                </a:cubicBezTo>
                <a:cubicBezTo>
                  <a:pt x="1443" y="687"/>
                  <a:pt x="1446" y="682"/>
                  <a:pt x="1450" y="677"/>
                </a:cubicBezTo>
                <a:cubicBezTo>
                  <a:pt x="1452" y="674"/>
                  <a:pt x="1453" y="672"/>
                  <a:pt x="1455" y="669"/>
                </a:cubicBezTo>
                <a:cubicBezTo>
                  <a:pt x="1460" y="661"/>
                  <a:pt x="1466" y="654"/>
                  <a:pt x="1471" y="646"/>
                </a:cubicBezTo>
                <a:cubicBezTo>
                  <a:pt x="1471" y="646"/>
                  <a:pt x="1471" y="646"/>
                  <a:pt x="1471" y="646"/>
                </a:cubicBezTo>
                <a:cubicBezTo>
                  <a:pt x="1477" y="638"/>
                  <a:pt x="1482" y="630"/>
                  <a:pt x="1488" y="623"/>
                </a:cubicBezTo>
                <a:cubicBezTo>
                  <a:pt x="1490" y="620"/>
                  <a:pt x="1492" y="618"/>
                  <a:pt x="1494" y="615"/>
                </a:cubicBezTo>
                <a:cubicBezTo>
                  <a:pt x="1497" y="610"/>
                  <a:pt x="1501" y="606"/>
                  <a:pt x="1504" y="601"/>
                </a:cubicBezTo>
                <a:cubicBezTo>
                  <a:pt x="1508" y="601"/>
                  <a:pt x="1511" y="601"/>
                  <a:pt x="1515" y="601"/>
                </a:cubicBezTo>
                <a:cubicBezTo>
                  <a:pt x="1526" y="601"/>
                  <a:pt x="1538" y="601"/>
                  <a:pt x="1550" y="601"/>
                </a:cubicBezTo>
                <a:cubicBezTo>
                  <a:pt x="1550" y="601"/>
                  <a:pt x="1551" y="601"/>
                  <a:pt x="1552" y="601"/>
                </a:cubicBezTo>
                <a:cubicBezTo>
                  <a:pt x="1563" y="601"/>
                  <a:pt x="1574" y="600"/>
                  <a:pt x="1586" y="600"/>
                </a:cubicBezTo>
                <a:cubicBezTo>
                  <a:pt x="1587" y="600"/>
                  <a:pt x="1588" y="599"/>
                  <a:pt x="1589" y="599"/>
                </a:cubicBezTo>
                <a:cubicBezTo>
                  <a:pt x="1600" y="599"/>
                  <a:pt x="1611" y="598"/>
                  <a:pt x="1622" y="597"/>
                </a:cubicBezTo>
                <a:cubicBezTo>
                  <a:pt x="1624" y="597"/>
                  <a:pt x="1625" y="597"/>
                  <a:pt x="1627" y="597"/>
                </a:cubicBezTo>
                <a:cubicBezTo>
                  <a:pt x="1637" y="596"/>
                  <a:pt x="1648" y="595"/>
                  <a:pt x="1659" y="594"/>
                </a:cubicBezTo>
                <a:cubicBezTo>
                  <a:pt x="1660" y="594"/>
                  <a:pt x="1662" y="594"/>
                  <a:pt x="1664" y="594"/>
                </a:cubicBezTo>
                <a:cubicBezTo>
                  <a:pt x="1674" y="593"/>
                  <a:pt x="1685" y="592"/>
                  <a:pt x="1696" y="591"/>
                </a:cubicBezTo>
                <a:cubicBezTo>
                  <a:pt x="1697" y="590"/>
                  <a:pt x="1699" y="590"/>
                  <a:pt x="1701" y="590"/>
                </a:cubicBezTo>
                <a:cubicBezTo>
                  <a:pt x="1711" y="589"/>
                  <a:pt x="1722" y="587"/>
                  <a:pt x="1732" y="586"/>
                </a:cubicBezTo>
                <a:cubicBezTo>
                  <a:pt x="1734" y="585"/>
                  <a:pt x="1736" y="585"/>
                  <a:pt x="1737" y="585"/>
                </a:cubicBezTo>
                <a:cubicBezTo>
                  <a:pt x="1748" y="583"/>
                  <a:pt x="1758" y="582"/>
                  <a:pt x="1769" y="580"/>
                </a:cubicBezTo>
                <a:cubicBezTo>
                  <a:pt x="1770" y="580"/>
                  <a:pt x="1772" y="579"/>
                  <a:pt x="1773" y="579"/>
                </a:cubicBezTo>
                <a:cubicBezTo>
                  <a:pt x="1784" y="577"/>
                  <a:pt x="1795" y="575"/>
                  <a:pt x="1806" y="573"/>
                </a:cubicBezTo>
                <a:cubicBezTo>
                  <a:pt x="1806" y="573"/>
                  <a:pt x="1806" y="573"/>
                  <a:pt x="1806" y="573"/>
                </a:cubicBezTo>
                <a:cubicBezTo>
                  <a:pt x="1806" y="573"/>
                  <a:pt x="1806" y="573"/>
                  <a:pt x="1806" y="573"/>
                </a:cubicBezTo>
                <a:lnTo>
                  <a:pt x="1807" y="573"/>
                </a:lnTo>
                <a:close/>
                <a:moveTo>
                  <a:pt x="1878" y="962"/>
                </a:moveTo>
                <a:cubicBezTo>
                  <a:pt x="1877" y="965"/>
                  <a:pt x="1876" y="968"/>
                  <a:pt x="1875" y="970"/>
                </a:cubicBezTo>
                <a:cubicBezTo>
                  <a:pt x="1873" y="974"/>
                  <a:pt x="1872" y="978"/>
                  <a:pt x="1870" y="982"/>
                </a:cubicBezTo>
                <a:cubicBezTo>
                  <a:pt x="1869" y="987"/>
                  <a:pt x="1867" y="992"/>
                  <a:pt x="1865" y="997"/>
                </a:cubicBezTo>
                <a:cubicBezTo>
                  <a:pt x="1864" y="1001"/>
                  <a:pt x="1862" y="1004"/>
                  <a:pt x="1861" y="1008"/>
                </a:cubicBezTo>
                <a:cubicBezTo>
                  <a:pt x="1859" y="1013"/>
                  <a:pt x="1857" y="1018"/>
                  <a:pt x="1856" y="1023"/>
                </a:cubicBezTo>
                <a:cubicBezTo>
                  <a:pt x="1854" y="1027"/>
                  <a:pt x="1853" y="1031"/>
                  <a:pt x="1852" y="1035"/>
                </a:cubicBezTo>
                <a:cubicBezTo>
                  <a:pt x="1850" y="1040"/>
                  <a:pt x="1848" y="1045"/>
                  <a:pt x="1847" y="1051"/>
                </a:cubicBezTo>
                <a:cubicBezTo>
                  <a:pt x="1845" y="1054"/>
                  <a:pt x="1844" y="1058"/>
                  <a:pt x="1843" y="1061"/>
                </a:cubicBezTo>
                <a:cubicBezTo>
                  <a:pt x="1841" y="1067"/>
                  <a:pt x="1839" y="1073"/>
                  <a:pt x="1838" y="1079"/>
                </a:cubicBezTo>
                <a:cubicBezTo>
                  <a:pt x="1837" y="1082"/>
                  <a:pt x="1836" y="1085"/>
                  <a:pt x="1835" y="1088"/>
                </a:cubicBezTo>
                <a:cubicBezTo>
                  <a:pt x="1830" y="1105"/>
                  <a:pt x="1825" y="1123"/>
                  <a:pt x="1820" y="1141"/>
                </a:cubicBezTo>
                <a:cubicBezTo>
                  <a:pt x="1820" y="1144"/>
                  <a:pt x="1819" y="1147"/>
                  <a:pt x="1818" y="1150"/>
                </a:cubicBezTo>
                <a:cubicBezTo>
                  <a:pt x="1817" y="1156"/>
                  <a:pt x="1816" y="1161"/>
                  <a:pt x="1814" y="1166"/>
                </a:cubicBezTo>
                <a:cubicBezTo>
                  <a:pt x="1814" y="1166"/>
                  <a:pt x="1813" y="1166"/>
                  <a:pt x="1812" y="1167"/>
                </a:cubicBezTo>
                <a:cubicBezTo>
                  <a:pt x="1801" y="1169"/>
                  <a:pt x="1790" y="1171"/>
                  <a:pt x="1779" y="1173"/>
                </a:cubicBezTo>
                <a:cubicBezTo>
                  <a:pt x="1779" y="1173"/>
                  <a:pt x="1778" y="1173"/>
                  <a:pt x="1777" y="1173"/>
                </a:cubicBezTo>
                <a:cubicBezTo>
                  <a:pt x="1766" y="1175"/>
                  <a:pt x="1754" y="1177"/>
                  <a:pt x="1743" y="1179"/>
                </a:cubicBezTo>
                <a:cubicBezTo>
                  <a:pt x="1743" y="1179"/>
                  <a:pt x="1742" y="1179"/>
                  <a:pt x="1742" y="1179"/>
                </a:cubicBezTo>
                <a:cubicBezTo>
                  <a:pt x="1730" y="1181"/>
                  <a:pt x="1719" y="1182"/>
                  <a:pt x="1707" y="1184"/>
                </a:cubicBezTo>
                <a:cubicBezTo>
                  <a:pt x="1707" y="1184"/>
                  <a:pt x="1707" y="1184"/>
                  <a:pt x="1706" y="1184"/>
                </a:cubicBezTo>
                <a:cubicBezTo>
                  <a:pt x="1695" y="1185"/>
                  <a:pt x="1683" y="1187"/>
                  <a:pt x="1672" y="1188"/>
                </a:cubicBezTo>
                <a:cubicBezTo>
                  <a:pt x="1671" y="1188"/>
                  <a:pt x="1670" y="1188"/>
                  <a:pt x="1670" y="1188"/>
                </a:cubicBezTo>
                <a:cubicBezTo>
                  <a:pt x="1659" y="1189"/>
                  <a:pt x="1647" y="1190"/>
                  <a:pt x="1636" y="1191"/>
                </a:cubicBezTo>
                <a:cubicBezTo>
                  <a:pt x="1635" y="1191"/>
                  <a:pt x="1634" y="1191"/>
                  <a:pt x="1633" y="1191"/>
                </a:cubicBezTo>
                <a:cubicBezTo>
                  <a:pt x="1622" y="1192"/>
                  <a:pt x="1611" y="1193"/>
                  <a:pt x="1600" y="1194"/>
                </a:cubicBezTo>
                <a:cubicBezTo>
                  <a:pt x="1599" y="1194"/>
                  <a:pt x="1597" y="1194"/>
                  <a:pt x="1596" y="1194"/>
                </a:cubicBezTo>
                <a:cubicBezTo>
                  <a:pt x="1585" y="1194"/>
                  <a:pt x="1574" y="1195"/>
                  <a:pt x="1564" y="1195"/>
                </a:cubicBezTo>
                <a:cubicBezTo>
                  <a:pt x="1562" y="1195"/>
                  <a:pt x="1561" y="1195"/>
                  <a:pt x="1559" y="1195"/>
                </a:cubicBezTo>
                <a:cubicBezTo>
                  <a:pt x="1548" y="1196"/>
                  <a:pt x="1538" y="1196"/>
                  <a:pt x="1527" y="1196"/>
                </a:cubicBezTo>
                <a:cubicBezTo>
                  <a:pt x="1526" y="1196"/>
                  <a:pt x="1525" y="1196"/>
                  <a:pt x="1524" y="1196"/>
                </a:cubicBezTo>
                <a:cubicBezTo>
                  <a:pt x="1525" y="1193"/>
                  <a:pt x="1526" y="1189"/>
                  <a:pt x="1527" y="1186"/>
                </a:cubicBezTo>
                <a:cubicBezTo>
                  <a:pt x="1527" y="1182"/>
                  <a:pt x="1528" y="1179"/>
                  <a:pt x="1529" y="1175"/>
                </a:cubicBezTo>
                <a:cubicBezTo>
                  <a:pt x="1530" y="1170"/>
                  <a:pt x="1531" y="1165"/>
                  <a:pt x="1532" y="1161"/>
                </a:cubicBezTo>
                <a:cubicBezTo>
                  <a:pt x="1533" y="1157"/>
                  <a:pt x="1534" y="1153"/>
                  <a:pt x="1535" y="1150"/>
                </a:cubicBezTo>
                <a:cubicBezTo>
                  <a:pt x="1536" y="1145"/>
                  <a:pt x="1538" y="1140"/>
                  <a:pt x="1539" y="1135"/>
                </a:cubicBezTo>
                <a:cubicBezTo>
                  <a:pt x="1540" y="1132"/>
                  <a:pt x="1541" y="1128"/>
                  <a:pt x="1541" y="1125"/>
                </a:cubicBezTo>
                <a:cubicBezTo>
                  <a:pt x="1543" y="1119"/>
                  <a:pt x="1545" y="1114"/>
                  <a:pt x="1546" y="1108"/>
                </a:cubicBezTo>
                <a:cubicBezTo>
                  <a:pt x="1547" y="1106"/>
                  <a:pt x="1548" y="1103"/>
                  <a:pt x="1548" y="1100"/>
                </a:cubicBezTo>
                <a:cubicBezTo>
                  <a:pt x="1550" y="1093"/>
                  <a:pt x="1553" y="1085"/>
                  <a:pt x="1555" y="1078"/>
                </a:cubicBezTo>
                <a:cubicBezTo>
                  <a:pt x="1555" y="1077"/>
                  <a:pt x="1555" y="1076"/>
                  <a:pt x="1556" y="1076"/>
                </a:cubicBezTo>
                <a:cubicBezTo>
                  <a:pt x="1558" y="1067"/>
                  <a:pt x="1561" y="1059"/>
                  <a:pt x="1563" y="1051"/>
                </a:cubicBezTo>
                <a:cubicBezTo>
                  <a:pt x="1564" y="1048"/>
                  <a:pt x="1565" y="1046"/>
                  <a:pt x="1566" y="1043"/>
                </a:cubicBezTo>
                <a:cubicBezTo>
                  <a:pt x="1568" y="1038"/>
                  <a:pt x="1570" y="1032"/>
                  <a:pt x="1571" y="1027"/>
                </a:cubicBezTo>
                <a:cubicBezTo>
                  <a:pt x="1573" y="1023"/>
                  <a:pt x="1574" y="1020"/>
                  <a:pt x="1575" y="1017"/>
                </a:cubicBezTo>
                <a:cubicBezTo>
                  <a:pt x="1576" y="1013"/>
                  <a:pt x="1578" y="1009"/>
                  <a:pt x="1579" y="1004"/>
                </a:cubicBezTo>
                <a:cubicBezTo>
                  <a:pt x="1582" y="1004"/>
                  <a:pt x="1585" y="1004"/>
                  <a:pt x="1588" y="1004"/>
                </a:cubicBezTo>
                <a:cubicBezTo>
                  <a:pt x="1591" y="1004"/>
                  <a:pt x="1594" y="1004"/>
                  <a:pt x="1597" y="1004"/>
                </a:cubicBezTo>
                <a:cubicBezTo>
                  <a:pt x="1600" y="1003"/>
                  <a:pt x="1604" y="1003"/>
                  <a:pt x="1608" y="1003"/>
                </a:cubicBezTo>
                <a:cubicBezTo>
                  <a:pt x="1610" y="1003"/>
                  <a:pt x="1613" y="1003"/>
                  <a:pt x="1616" y="1002"/>
                </a:cubicBezTo>
                <a:cubicBezTo>
                  <a:pt x="1620" y="1002"/>
                  <a:pt x="1624" y="1002"/>
                  <a:pt x="1628" y="1002"/>
                </a:cubicBezTo>
                <a:cubicBezTo>
                  <a:pt x="1631" y="1001"/>
                  <a:pt x="1633" y="1001"/>
                  <a:pt x="1635" y="1001"/>
                </a:cubicBezTo>
                <a:cubicBezTo>
                  <a:pt x="1641" y="1001"/>
                  <a:pt x="1647" y="1000"/>
                  <a:pt x="1653" y="1000"/>
                </a:cubicBezTo>
                <a:cubicBezTo>
                  <a:pt x="1654" y="1000"/>
                  <a:pt x="1654" y="999"/>
                  <a:pt x="1655" y="999"/>
                </a:cubicBezTo>
                <a:cubicBezTo>
                  <a:pt x="1661" y="999"/>
                  <a:pt x="1668" y="998"/>
                  <a:pt x="1674" y="998"/>
                </a:cubicBezTo>
                <a:cubicBezTo>
                  <a:pt x="1676" y="997"/>
                  <a:pt x="1678" y="997"/>
                  <a:pt x="1680" y="997"/>
                </a:cubicBezTo>
                <a:cubicBezTo>
                  <a:pt x="1685" y="996"/>
                  <a:pt x="1689" y="996"/>
                  <a:pt x="1693" y="995"/>
                </a:cubicBezTo>
                <a:cubicBezTo>
                  <a:pt x="1696" y="995"/>
                  <a:pt x="1698" y="995"/>
                  <a:pt x="1701" y="994"/>
                </a:cubicBezTo>
                <a:cubicBezTo>
                  <a:pt x="1705" y="994"/>
                  <a:pt x="1709" y="993"/>
                  <a:pt x="1713" y="993"/>
                </a:cubicBezTo>
                <a:cubicBezTo>
                  <a:pt x="1715" y="993"/>
                  <a:pt x="1718" y="992"/>
                  <a:pt x="1720" y="992"/>
                </a:cubicBezTo>
                <a:cubicBezTo>
                  <a:pt x="1724" y="991"/>
                  <a:pt x="1728" y="991"/>
                  <a:pt x="1732" y="990"/>
                </a:cubicBezTo>
                <a:cubicBezTo>
                  <a:pt x="1735" y="990"/>
                  <a:pt x="1737" y="989"/>
                  <a:pt x="1740" y="989"/>
                </a:cubicBezTo>
                <a:cubicBezTo>
                  <a:pt x="1744" y="989"/>
                  <a:pt x="1748" y="988"/>
                  <a:pt x="1751" y="987"/>
                </a:cubicBezTo>
                <a:cubicBezTo>
                  <a:pt x="1754" y="987"/>
                  <a:pt x="1757" y="987"/>
                  <a:pt x="1759" y="986"/>
                </a:cubicBezTo>
                <a:cubicBezTo>
                  <a:pt x="1763" y="985"/>
                  <a:pt x="1767" y="985"/>
                  <a:pt x="1770" y="984"/>
                </a:cubicBezTo>
                <a:cubicBezTo>
                  <a:pt x="1773" y="984"/>
                  <a:pt x="1776" y="983"/>
                  <a:pt x="1779" y="983"/>
                </a:cubicBezTo>
                <a:cubicBezTo>
                  <a:pt x="1782" y="982"/>
                  <a:pt x="1786" y="982"/>
                  <a:pt x="1790" y="981"/>
                </a:cubicBezTo>
                <a:cubicBezTo>
                  <a:pt x="1792" y="980"/>
                  <a:pt x="1795" y="980"/>
                  <a:pt x="1798" y="979"/>
                </a:cubicBezTo>
                <a:cubicBezTo>
                  <a:pt x="1801" y="979"/>
                  <a:pt x="1805" y="978"/>
                  <a:pt x="1809" y="977"/>
                </a:cubicBezTo>
                <a:cubicBezTo>
                  <a:pt x="1811" y="977"/>
                  <a:pt x="1814" y="976"/>
                  <a:pt x="1817" y="976"/>
                </a:cubicBezTo>
                <a:cubicBezTo>
                  <a:pt x="1821" y="975"/>
                  <a:pt x="1824" y="974"/>
                  <a:pt x="1828" y="973"/>
                </a:cubicBezTo>
                <a:cubicBezTo>
                  <a:pt x="1830" y="973"/>
                  <a:pt x="1833" y="972"/>
                  <a:pt x="1836" y="972"/>
                </a:cubicBezTo>
                <a:cubicBezTo>
                  <a:pt x="1840" y="971"/>
                  <a:pt x="1843" y="970"/>
                  <a:pt x="1847" y="969"/>
                </a:cubicBezTo>
                <a:cubicBezTo>
                  <a:pt x="1849" y="969"/>
                  <a:pt x="1852" y="968"/>
                  <a:pt x="1855" y="967"/>
                </a:cubicBezTo>
                <a:cubicBezTo>
                  <a:pt x="1859" y="967"/>
                  <a:pt x="1862" y="966"/>
                  <a:pt x="1865" y="965"/>
                </a:cubicBezTo>
                <a:cubicBezTo>
                  <a:pt x="1868" y="964"/>
                  <a:pt x="1871" y="964"/>
                  <a:pt x="1874" y="963"/>
                </a:cubicBezTo>
                <a:cubicBezTo>
                  <a:pt x="1875" y="963"/>
                  <a:pt x="1877" y="962"/>
                  <a:pt x="1878" y="962"/>
                </a:cubicBezTo>
                <a:cubicBezTo>
                  <a:pt x="1878" y="962"/>
                  <a:pt x="1878" y="962"/>
                  <a:pt x="1878" y="962"/>
                </a:cubicBezTo>
                <a:close/>
                <a:moveTo>
                  <a:pt x="2134" y="1076"/>
                </a:moveTo>
                <a:cubicBezTo>
                  <a:pt x="2133" y="1079"/>
                  <a:pt x="2133" y="1081"/>
                  <a:pt x="2132" y="1084"/>
                </a:cubicBezTo>
                <a:cubicBezTo>
                  <a:pt x="2131" y="1088"/>
                  <a:pt x="2130" y="1092"/>
                  <a:pt x="2128" y="1096"/>
                </a:cubicBezTo>
                <a:cubicBezTo>
                  <a:pt x="2127" y="1101"/>
                  <a:pt x="2126" y="1106"/>
                  <a:pt x="2124" y="1111"/>
                </a:cubicBezTo>
                <a:cubicBezTo>
                  <a:pt x="2123" y="1115"/>
                  <a:pt x="2122" y="1119"/>
                  <a:pt x="2121" y="1123"/>
                </a:cubicBezTo>
                <a:cubicBezTo>
                  <a:pt x="2120" y="1128"/>
                  <a:pt x="2118" y="1133"/>
                  <a:pt x="2117" y="1138"/>
                </a:cubicBezTo>
                <a:cubicBezTo>
                  <a:pt x="2116" y="1142"/>
                  <a:pt x="2115" y="1146"/>
                  <a:pt x="2114" y="1150"/>
                </a:cubicBezTo>
                <a:cubicBezTo>
                  <a:pt x="2113" y="1155"/>
                  <a:pt x="2111" y="1161"/>
                  <a:pt x="2110" y="1166"/>
                </a:cubicBezTo>
                <a:cubicBezTo>
                  <a:pt x="2109" y="1170"/>
                  <a:pt x="2108" y="1174"/>
                  <a:pt x="2107" y="1177"/>
                </a:cubicBezTo>
                <a:cubicBezTo>
                  <a:pt x="2106" y="1183"/>
                  <a:pt x="2105" y="1189"/>
                  <a:pt x="2104" y="1195"/>
                </a:cubicBezTo>
                <a:cubicBezTo>
                  <a:pt x="2103" y="1198"/>
                  <a:pt x="2102" y="1201"/>
                  <a:pt x="2102" y="1205"/>
                </a:cubicBezTo>
                <a:cubicBezTo>
                  <a:pt x="2100" y="1212"/>
                  <a:pt x="2098" y="1220"/>
                  <a:pt x="2097" y="1228"/>
                </a:cubicBezTo>
                <a:cubicBezTo>
                  <a:pt x="2097" y="1229"/>
                  <a:pt x="2096" y="1230"/>
                  <a:pt x="2096" y="1232"/>
                </a:cubicBezTo>
                <a:cubicBezTo>
                  <a:pt x="2094" y="1241"/>
                  <a:pt x="2093" y="1250"/>
                  <a:pt x="2091" y="1260"/>
                </a:cubicBezTo>
                <a:cubicBezTo>
                  <a:pt x="2091" y="1262"/>
                  <a:pt x="2090" y="1264"/>
                  <a:pt x="2090" y="1266"/>
                </a:cubicBezTo>
                <a:cubicBezTo>
                  <a:pt x="2089" y="1272"/>
                  <a:pt x="2088" y="1279"/>
                  <a:pt x="2087" y="1285"/>
                </a:cubicBezTo>
                <a:cubicBezTo>
                  <a:pt x="2084" y="1287"/>
                  <a:pt x="2082" y="1288"/>
                  <a:pt x="2079" y="1289"/>
                </a:cubicBezTo>
                <a:cubicBezTo>
                  <a:pt x="2076" y="1290"/>
                  <a:pt x="2073" y="1291"/>
                  <a:pt x="2070" y="1292"/>
                </a:cubicBezTo>
                <a:cubicBezTo>
                  <a:pt x="2067" y="1293"/>
                  <a:pt x="2064" y="1295"/>
                  <a:pt x="2061" y="1296"/>
                </a:cubicBezTo>
                <a:cubicBezTo>
                  <a:pt x="2058" y="1297"/>
                  <a:pt x="2055" y="1298"/>
                  <a:pt x="2052" y="1299"/>
                </a:cubicBezTo>
                <a:cubicBezTo>
                  <a:pt x="2049" y="1301"/>
                  <a:pt x="2046" y="1302"/>
                  <a:pt x="2042" y="1303"/>
                </a:cubicBezTo>
                <a:cubicBezTo>
                  <a:pt x="2039" y="1304"/>
                  <a:pt x="2037" y="1305"/>
                  <a:pt x="2034" y="1306"/>
                </a:cubicBezTo>
                <a:cubicBezTo>
                  <a:pt x="2030" y="1308"/>
                  <a:pt x="2027" y="1309"/>
                  <a:pt x="2023" y="1310"/>
                </a:cubicBezTo>
                <a:cubicBezTo>
                  <a:pt x="2020" y="1311"/>
                  <a:pt x="2018" y="1312"/>
                  <a:pt x="2015" y="1313"/>
                </a:cubicBezTo>
                <a:cubicBezTo>
                  <a:pt x="2009" y="1315"/>
                  <a:pt x="2003" y="1317"/>
                  <a:pt x="1997" y="1319"/>
                </a:cubicBezTo>
                <a:cubicBezTo>
                  <a:pt x="1995" y="1320"/>
                  <a:pt x="1994" y="1320"/>
                  <a:pt x="1992" y="1321"/>
                </a:cubicBezTo>
                <a:cubicBezTo>
                  <a:pt x="1988" y="1322"/>
                  <a:pt x="1983" y="1324"/>
                  <a:pt x="1978" y="1325"/>
                </a:cubicBezTo>
                <a:cubicBezTo>
                  <a:pt x="1976" y="1326"/>
                  <a:pt x="1974" y="1327"/>
                  <a:pt x="1971" y="1328"/>
                </a:cubicBezTo>
                <a:cubicBezTo>
                  <a:pt x="1967" y="1329"/>
                  <a:pt x="1964" y="1330"/>
                  <a:pt x="1960" y="1331"/>
                </a:cubicBezTo>
                <a:cubicBezTo>
                  <a:pt x="1957" y="1332"/>
                  <a:pt x="1954" y="1333"/>
                  <a:pt x="1952" y="1334"/>
                </a:cubicBezTo>
                <a:cubicBezTo>
                  <a:pt x="1948" y="1335"/>
                  <a:pt x="1945" y="1336"/>
                  <a:pt x="1941" y="1337"/>
                </a:cubicBezTo>
                <a:cubicBezTo>
                  <a:pt x="1938" y="1338"/>
                  <a:pt x="1935" y="1339"/>
                  <a:pt x="1933" y="1339"/>
                </a:cubicBezTo>
                <a:cubicBezTo>
                  <a:pt x="1929" y="1340"/>
                  <a:pt x="1926" y="1341"/>
                  <a:pt x="1922" y="1342"/>
                </a:cubicBezTo>
                <a:cubicBezTo>
                  <a:pt x="1919" y="1343"/>
                  <a:pt x="1916" y="1344"/>
                  <a:pt x="1914" y="1345"/>
                </a:cubicBezTo>
                <a:cubicBezTo>
                  <a:pt x="1910" y="1346"/>
                  <a:pt x="1907" y="1347"/>
                  <a:pt x="1903" y="1348"/>
                </a:cubicBezTo>
                <a:cubicBezTo>
                  <a:pt x="1900" y="1348"/>
                  <a:pt x="1897" y="1349"/>
                  <a:pt x="1895" y="1350"/>
                </a:cubicBezTo>
                <a:cubicBezTo>
                  <a:pt x="1891" y="1351"/>
                  <a:pt x="1888" y="1352"/>
                  <a:pt x="1884" y="1353"/>
                </a:cubicBezTo>
                <a:cubicBezTo>
                  <a:pt x="1881" y="1353"/>
                  <a:pt x="1878" y="1354"/>
                  <a:pt x="1876" y="1355"/>
                </a:cubicBezTo>
                <a:cubicBezTo>
                  <a:pt x="1872" y="1356"/>
                  <a:pt x="1869" y="1356"/>
                  <a:pt x="1865" y="1357"/>
                </a:cubicBezTo>
                <a:cubicBezTo>
                  <a:pt x="1862" y="1358"/>
                  <a:pt x="1859" y="1359"/>
                  <a:pt x="1856" y="1359"/>
                </a:cubicBezTo>
                <a:cubicBezTo>
                  <a:pt x="1853" y="1360"/>
                  <a:pt x="1850" y="1361"/>
                  <a:pt x="1846" y="1362"/>
                </a:cubicBezTo>
                <a:cubicBezTo>
                  <a:pt x="1843" y="1362"/>
                  <a:pt x="1840" y="1363"/>
                  <a:pt x="1837" y="1364"/>
                </a:cubicBezTo>
                <a:cubicBezTo>
                  <a:pt x="1834" y="1364"/>
                  <a:pt x="1831" y="1365"/>
                  <a:pt x="1827" y="1366"/>
                </a:cubicBezTo>
                <a:cubicBezTo>
                  <a:pt x="1824" y="1366"/>
                  <a:pt x="1821" y="1367"/>
                  <a:pt x="1818" y="1368"/>
                </a:cubicBezTo>
                <a:cubicBezTo>
                  <a:pt x="1815" y="1368"/>
                  <a:pt x="1811" y="1369"/>
                  <a:pt x="1808" y="1370"/>
                </a:cubicBezTo>
                <a:cubicBezTo>
                  <a:pt x="1805" y="1370"/>
                  <a:pt x="1802" y="1371"/>
                  <a:pt x="1799" y="1372"/>
                </a:cubicBezTo>
                <a:cubicBezTo>
                  <a:pt x="1797" y="1372"/>
                  <a:pt x="1795" y="1372"/>
                  <a:pt x="1793" y="1373"/>
                </a:cubicBezTo>
                <a:cubicBezTo>
                  <a:pt x="1793" y="1369"/>
                  <a:pt x="1793" y="1366"/>
                  <a:pt x="1794" y="1362"/>
                </a:cubicBezTo>
                <a:cubicBezTo>
                  <a:pt x="1794" y="1359"/>
                  <a:pt x="1794" y="1355"/>
                  <a:pt x="1795" y="1351"/>
                </a:cubicBezTo>
                <a:cubicBezTo>
                  <a:pt x="1795" y="1346"/>
                  <a:pt x="1796" y="1341"/>
                  <a:pt x="1797" y="1336"/>
                </a:cubicBezTo>
                <a:cubicBezTo>
                  <a:pt x="1797" y="1333"/>
                  <a:pt x="1797" y="1329"/>
                  <a:pt x="1798" y="1326"/>
                </a:cubicBezTo>
                <a:cubicBezTo>
                  <a:pt x="1798" y="1321"/>
                  <a:pt x="1799" y="1315"/>
                  <a:pt x="1800" y="1310"/>
                </a:cubicBezTo>
                <a:cubicBezTo>
                  <a:pt x="1800" y="1307"/>
                  <a:pt x="1801" y="1304"/>
                  <a:pt x="1801" y="1300"/>
                </a:cubicBezTo>
                <a:cubicBezTo>
                  <a:pt x="1802" y="1295"/>
                  <a:pt x="1803" y="1289"/>
                  <a:pt x="1804" y="1283"/>
                </a:cubicBezTo>
                <a:cubicBezTo>
                  <a:pt x="1804" y="1281"/>
                  <a:pt x="1805" y="1278"/>
                  <a:pt x="1805" y="1275"/>
                </a:cubicBezTo>
                <a:cubicBezTo>
                  <a:pt x="1806" y="1268"/>
                  <a:pt x="1807" y="1261"/>
                  <a:pt x="1809" y="1254"/>
                </a:cubicBezTo>
                <a:cubicBezTo>
                  <a:pt x="1809" y="1252"/>
                  <a:pt x="1809" y="1251"/>
                  <a:pt x="1809" y="1250"/>
                </a:cubicBezTo>
                <a:cubicBezTo>
                  <a:pt x="1811" y="1241"/>
                  <a:pt x="1812" y="1233"/>
                  <a:pt x="1814" y="1224"/>
                </a:cubicBezTo>
                <a:cubicBezTo>
                  <a:pt x="1815" y="1222"/>
                  <a:pt x="1815" y="1220"/>
                  <a:pt x="1815" y="1218"/>
                </a:cubicBezTo>
                <a:cubicBezTo>
                  <a:pt x="1817" y="1212"/>
                  <a:pt x="1818" y="1206"/>
                  <a:pt x="1819" y="1199"/>
                </a:cubicBezTo>
                <a:cubicBezTo>
                  <a:pt x="1820" y="1196"/>
                  <a:pt x="1821" y="1193"/>
                  <a:pt x="1821" y="1190"/>
                </a:cubicBezTo>
                <a:cubicBezTo>
                  <a:pt x="1822" y="1185"/>
                  <a:pt x="1823" y="1181"/>
                  <a:pt x="1824" y="1176"/>
                </a:cubicBezTo>
                <a:cubicBezTo>
                  <a:pt x="1828" y="1176"/>
                  <a:pt x="1831" y="1175"/>
                  <a:pt x="1834" y="1174"/>
                </a:cubicBezTo>
                <a:cubicBezTo>
                  <a:pt x="1837" y="1174"/>
                  <a:pt x="1840" y="1173"/>
                  <a:pt x="1843" y="1172"/>
                </a:cubicBezTo>
                <a:cubicBezTo>
                  <a:pt x="1847" y="1171"/>
                  <a:pt x="1851" y="1171"/>
                  <a:pt x="1855" y="1170"/>
                </a:cubicBezTo>
                <a:cubicBezTo>
                  <a:pt x="1858" y="1169"/>
                  <a:pt x="1861" y="1168"/>
                  <a:pt x="1863" y="1168"/>
                </a:cubicBezTo>
                <a:cubicBezTo>
                  <a:pt x="1868" y="1167"/>
                  <a:pt x="1873" y="1165"/>
                  <a:pt x="1878" y="1164"/>
                </a:cubicBezTo>
                <a:cubicBezTo>
                  <a:pt x="1880" y="1164"/>
                  <a:pt x="1882" y="1163"/>
                  <a:pt x="1884" y="1163"/>
                </a:cubicBezTo>
                <a:cubicBezTo>
                  <a:pt x="1890" y="1161"/>
                  <a:pt x="1897" y="1159"/>
                  <a:pt x="1904" y="1158"/>
                </a:cubicBezTo>
                <a:cubicBezTo>
                  <a:pt x="1905" y="1157"/>
                  <a:pt x="1907" y="1157"/>
                  <a:pt x="1909" y="1156"/>
                </a:cubicBezTo>
                <a:cubicBezTo>
                  <a:pt x="1914" y="1155"/>
                  <a:pt x="1919" y="1154"/>
                  <a:pt x="1924" y="1152"/>
                </a:cubicBezTo>
                <a:cubicBezTo>
                  <a:pt x="1927" y="1151"/>
                  <a:pt x="1929" y="1151"/>
                  <a:pt x="1932" y="1150"/>
                </a:cubicBezTo>
                <a:cubicBezTo>
                  <a:pt x="1936" y="1149"/>
                  <a:pt x="1940" y="1148"/>
                  <a:pt x="1944" y="1146"/>
                </a:cubicBezTo>
                <a:cubicBezTo>
                  <a:pt x="1947" y="1145"/>
                  <a:pt x="1950" y="1145"/>
                  <a:pt x="1953" y="1144"/>
                </a:cubicBezTo>
                <a:cubicBezTo>
                  <a:pt x="1956" y="1143"/>
                  <a:pt x="1960" y="1141"/>
                  <a:pt x="1964" y="1140"/>
                </a:cubicBezTo>
                <a:cubicBezTo>
                  <a:pt x="1967" y="1139"/>
                  <a:pt x="1970" y="1138"/>
                  <a:pt x="1973" y="1137"/>
                </a:cubicBezTo>
                <a:cubicBezTo>
                  <a:pt x="1977" y="1136"/>
                  <a:pt x="1980" y="1135"/>
                  <a:pt x="1984" y="1134"/>
                </a:cubicBezTo>
                <a:cubicBezTo>
                  <a:pt x="1987" y="1133"/>
                  <a:pt x="1990" y="1132"/>
                  <a:pt x="1993" y="1131"/>
                </a:cubicBezTo>
                <a:cubicBezTo>
                  <a:pt x="1997" y="1130"/>
                  <a:pt x="2000" y="1128"/>
                  <a:pt x="2004" y="1127"/>
                </a:cubicBezTo>
                <a:cubicBezTo>
                  <a:pt x="2007" y="1126"/>
                  <a:pt x="2010" y="1125"/>
                  <a:pt x="2013" y="1124"/>
                </a:cubicBezTo>
                <a:cubicBezTo>
                  <a:pt x="2017" y="1123"/>
                  <a:pt x="2020" y="1122"/>
                  <a:pt x="2024" y="1120"/>
                </a:cubicBezTo>
                <a:cubicBezTo>
                  <a:pt x="2027" y="1119"/>
                  <a:pt x="2030" y="1118"/>
                  <a:pt x="2033" y="1117"/>
                </a:cubicBezTo>
                <a:cubicBezTo>
                  <a:pt x="2037" y="1116"/>
                  <a:pt x="2040" y="1114"/>
                  <a:pt x="2044" y="1113"/>
                </a:cubicBezTo>
                <a:cubicBezTo>
                  <a:pt x="2047" y="1112"/>
                  <a:pt x="2050" y="1111"/>
                  <a:pt x="2053" y="1110"/>
                </a:cubicBezTo>
                <a:cubicBezTo>
                  <a:pt x="2056" y="1108"/>
                  <a:pt x="2060" y="1107"/>
                  <a:pt x="2063" y="1106"/>
                </a:cubicBezTo>
                <a:cubicBezTo>
                  <a:pt x="2066" y="1104"/>
                  <a:pt x="2069" y="1103"/>
                  <a:pt x="2072" y="1102"/>
                </a:cubicBezTo>
                <a:cubicBezTo>
                  <a:pt x="2076" y="1101"/>
                  <a:pt x="2079" y="1099"/>
                  <a:pt x="2083" y="1098"/>
                </a:cubicBezTo>
                <a:cubicBezTo>
                  <a:pt x="2086" y="1097"/>
                  <a:pt x="2089" y="1095"/>
                  <a:pt x="2092" y="1094"/>
                </a:cubicBezTo>
                <a:cubicBezTo>
                  <a:pt x="2095" y="1093"/>
                  <a:pt x="2099" y="1091"/>
                  <a:pt x="2102" y="1090"/>
                </a:cubicBezTo>
                <a:cubicBezTo>
                  <a:pt x="2105" y="1089"/>
                  <a:pt x="2108" y="1087"/>
                  <a:pt x="2111" y="1086"/>
                </a:cubicBezTo>
                <a:cubicBezTo>
                  <a:pt x="2115" y="1085"/>
                  <a:pt x="2118" y="1083"/>
                  <a:pt x="2121" y="1082"/>
                </a:cubicBezTo>
                <a:cubicBezTo>
                  <a:pt x="2124" y="1080"/>
                  <a:pt x="2127" y="1079"/>
                  <a:pt x="2130" y="1078"/>
                </a:cubicBezTo>
                <a:cubicBezTo>
                  <a:pt x="2132" y="1077"/>
                  <a:pt x="2133" y="1076"/>
                  <a:pt x="2134" y="1076"/>
                </a:cubicBezTo>
                <a:cubicBezTo>
                  <a:pt x="2134" y="1076"/>
                  <a:pt x="2134" y="1076"/>
                  <a:pt x="2134" y="1076"/>
                </a:cubicBezTo>
                <a:close/>
                <a:moveTo>
                  <a:pt x="2335" y="1371"/>
                </a:moveTo>
                <a:cubicBezTo>
                  <a:pt x="2335" y="1376"/>
                  <a:pt x="2334" y="1380"/>
                  <a:pt x="2334" y="1384"/>
                </a:cubicBezTo>
                <a:cubicBezTo>
                  <a:pt x="2334" y="1389"/>
                  <a:pt x="2333" y="1394"/>
                  <a:pt x="2333" y="1398"/>
                </a:cubicBezTo>
                <a:cubicBezTo>
                  <a:pt x="2333" y="1405"/>
                  <a:pt x="2332" y="1412"/>
                  <a:pt x="2332" y="1419"/>
                </a:cubicBezTo>
                <a:cubicBezTo>
                  <a:pt x="2332" y="1423"/>
                  <a:pt x="2331" y="1427"/>
                  <a:pt x="2331" y="1432"/>
                </a:cubicBezTo>
                <a:cubicBezTo>
                  <a:pt x="2331" y="1439"/>
                  <a:pt x="2331" y="1447"/>
                  <a:pt x="2330" y="1454"/>
                </a:cubicBezTo>
                <a:cubicBezTo>
                  <a:pt x="2330" y="1458"/>
                  <a:pt x="2330" y="1462"/>
                  <a:pt x="2330" y="1465"/>
                </a:cubicBezTo>
                <a:cubicBezTo>
                  <a:pt x="2330" y="1476"/>
                  <a:pt x="2330" y="1488"/>
                  <a:pt x="2330" y="1499"/>
                </a:cubicBezTo>
                <a:cubicBezTo>
                  <a:pt x="2330" y="1504"/>
                  <a:pt x="2330" y="1509"/>
                  <a:pt x="2330" y="1515"/>
                </a:cubicBezTo>
                <a:cubicBezTo>
                  <a:pt x="2330" y="1516"/>
                  <a:pt x="2330" y="1518"/>
                  <a:pt x="2330" y="1520"/>
                </a:cubicBezTo>
                <a:cubicBezTo>
                  <a:pt x="2330" y="1524"/>
                  <a:pt x="2330" y="1527"/>
                  <a:pt x="2330" y="1531"/>
                </a:cubicBezTo>
                <a:cubicBezTo>
                  <a:pt x="2330" y="1533"/>
                  <a:pt x="2330" y="1535"/>
                  <a:pt x="2330" y="1537"/>
                </a:cubicBezTo>
                <a:cubicBezTo>
                  <a:pt x="2330" y="1540"/>
                  <a:pt x="2330" y="1544"/>
                  <a:pt x="2330" y="1547"/>
                </a:cubicBezTo>
                <a:cubicBezTo>
                  <a:pt x="2331" y="1550"/>
                  <a:pt x="2331" y="1552"/>
                  <a:pt x="2331" y="1554"/>
                </a:cubicBezTo>
                <a:cubicBezTo>
                  <a:pt x="2331" y="1557"/>
                  <a:pt x="2331" y="1559"/>
                  <a:pt x="2331" y="1562"/>
                </a:cubicBezTo>
                <a:cubicBezTo>
                  <a:pt x="2325" y="1565"/>
                  <a:pt x="2320" y="1569"/>
                  <a:pt x="2314" y="1572"/>
                </a:cubicBezTo>
                <a:cubicBezTo>
                  <a:pt x="2311" y="1575"/>
                  <a:pt x="2307" y="1577"/>
                  <a:pt x="2303" y="1579"/>
                </a:cubicBezTo>
                <a:cubicBezTo>
                  <a:pt x="2296" y="1584"/>
                  <a:pt x="2288" y="1589"/>
                  <a:pt x="2280" y="1593"/>
                </a:cubicBezTo>
                <a:cubicBezTo>
                  <a:pt x="2278" y="1595"/>
                  <a:pt x="2276" y="1596"/>
                  <a:pt x="2273" y="1597"/>
                </a:cubicBezTo>
                <a:cubicBezTo>
                  <a:pt x="2264" y="1603"/>
                  <a:pt x="2253" y="1609"/>
                  <a:pt x="2243" y="1615"/>
                </a:cubicBezTo>
                <a:cubicBezTo>
                  <a:pt x="2241" y="1616"/>
                  <a:pt x="2238" y="1618"/>
                  <a:pt x="2235" y="1619"/>
                </a:cubicBezTo>
                <a:cubicBezTo>
                  <a:pt x="2228" y="1623"/>
                  <a:pt x="2220" y="1627"/>
                  <a:pt x="2213" y="1631"/>
                </a:cubicBezTo>
                <a:cubicBezTo>
                  <a:pt x="2209" y="1633"/>
                  <a:pt x="2205" y="1635"/>
                  <a:pt x="2201" y="1637"/>
                </a:cubicBezTo>
                <a:cubicBezTo>
                  <a:pt x="2195" y="1640"/>
                  <a:pt x="2188" y="1644"/>
                  <a:pt x="2182" y="1647"/>
                </a:cubicBezTo>
                <a:cubicBezTo>
                  <a:pt x="2178" y="1649"/>
                  <a:pt x="2173" y="1651"/>
                  <a:pt x="2169" y="1653"/>
                </a:cubicBezTo>
                <a:cubicBezTo>
                  <a:pt x="2163" y="1656"/>
                  <a:pt x="2157" y="1659"/>
                  <a:pt x="2151" y="1662"/>
                </a:cubicBezTo>
                <a:cubicBezTo>
                  <a:pt x="2146" y="1664"/>
                  <a:pt x="2142" y="1666"/>
                  <a:pt x="2137" y="1668"/>
                </a:cubicBezTo>
                <a:cubicBezTo>
                  <a:pt x="2131" y="1671"/>
                  <a:pt x="2125" y="1673"/>
                  <a:pt x="2120" y="1676"/>
                </a:cubicBezTo>
                <a:cubicBezTo>
                  <a:pt x="2115" y="1678"/>
                  <a:pt x="2110" y="1680"/>
                  <a:pt x="2105" y="1682"/>
                </a:cubicBezTo>
                <a:cubicBezTo>
                  <a:pt x="2101" y="1684"/>
                  <a:pt x="2096" y="1686"/>
                  <a:pt x="2092" y="1688"/>
                </a:cubicBezTo>
                <a:cubicBezTo>
                  <a:pt x="2091" y="1685"/>
                  <a:pt x="2091" y="1683"/>
                  <a:pt x="2091" y="1680"/>
                </a:cubicBezTo>
                <a:cubicBezTo>
                  <a:pt x="2090" y="1677"/>
                  <a:pt x="2090" y="1673"/>
                  <a:pt x="2090" y="1670"/>
                </a:cubicBezTo>
                <a:cubicBezTo>
                  <a:pt x="2089" y="1666"/>
                  <a:pt x="2089" y="1662"/>
                  <a:pt x="2089" y="1658"/>
                </a:cubicBezTo>
                <a:cubicBezTo>
                  <a:pt x="2088" y="1655"/>
                  <a:pt x="2088" y="1651"/>
                  <a:pt x="2088" y="1648"/>
                </a:cubicBezTo>
                <a:cubicBezTo>
                  <a:pt x="2087" y="1644"/>
                  <a:pt x="2087" y="1640"/>
                  <a:pt x="2087" y="1636"/>
                </a:cubicBezTo>
                <a:cubicBezTo>
                  <a:pt x="2086" y="1632"/>
                  <a:pt x="2086" y="1629"/>
                  <a:pt x="2086" y="1626"/>
                </a:cubicBezTo>
                <a:cubicBezTo>
                  <a:pt x="2086" y="1622"/>
                  <a:pt x="2085" y="1617"/>
                  <a:pt x="2085" y="1613"/>
                </a:cubicBezTo>
                <a:cubicBezTo>
                  <a:pt x="2085" y="1610"/>
                  <a:pt x="2085" y="1607"/>
                  <a:pt x="2084" y="1603"/>
                </a:cubicBezTo>
                <a:cubicBezTo>
                  <a:pt x="2084" y="1599"/>
                  <a:pt x="2084" y="1595"/>
                  <a:pt x="2084" y="1591"/>
                </a:cubicBezTo>
                <a:cubicBezTo>
                  <a:pt x="2084" y="1588"/>
                  <a:pt x="2083" y="1584"/>
                  <a:pt x="2083" y="1581"/>
                </a:cubicBezTo>
                <a:cubicBezTo>
                  <a:pt x="2083" y="1577"/>
                  <a:pt x="2083" y="1572"/>
                  <a:pt x="2083" y="1568"/>
                </a:cubicBezTo>
                <a:cubicBezTo>
                  <a:pt x="2083" y="1565"/>
                  <a:pt x="2082" y="1562"/>
                  <a:pt x="2082" y="1559"/>
                </a:cubicBezTo>
                <a:cubicBezTo>
                  <a:pt x="2082" y="1554"/>
                  <a:pt x="2082" y="1549"/>
                  <a:pt x="2082" y="1544"/>
                </a:cubicBezTo>
                <a:cubicBezTo>
                  <a:pt x="2082" y="1542"/>
                  <a:pt x="2082" y="1539"/>
                  <a:pt x="2082" y="1537"/>
                </a:cubicBezTo>
                <a:cubicBezTo>
                  <a:pt x="2082" y="1529"/>
                  <a:pt x="2082" y="1522"/>
                  <a:pt x="2082" y="1514"/>
                </a:cubicBezTo>
                <a:cubicBezTo>
                  <a:pt x="2082" y="1511"/>
                  <a:pt x="2082" y="1507"/>
                  <a:pt x="2082" y="1503"/>
                </a:cubicBezTo>
                <a:cubicBezTo>
                  <a:pt x="2089" y="1500"/>
                  <a:pt x="2095" y="1497"/>
                  <a:pt x="2102" y="1494"/>
                </a:cubicBezTo>
                <a:cubicBezTo>
                  <a:pt x="2106" y="1493"/>
                  <a:pt x="2110" y="1491"/>
                  <a:pt x="2114" y="1489"/>
                </a:cubicBezTo>
                <a:cubicBezTo>
                  <a:pt x="2125" y="1485"/>
                  <a:pt x="2136" y="1480"/>
                  <a:pt x="2147" y="1475"/>
                </a:cubicBezTo>
                <a:cubicBezTo>
                  <a:pt x="2148" y="1474"/>
                  <a:pt x="2148" y="1474"/>
                  <a:pt x="2149" y="1474"/>
                </a:cubicBezTo>
                <a:cubicBezTo>
                  <a:pt x="2159" y="1469"/>
                  <a:pt x="2170" y="1464"/>
                  <a:pt x="2180" y="1459"/>
                </a:cubicBezTo>
                <a:cubicBezTo>
                  <a:pt x="2184" y="1457"/>
                  <a:pt x="2188" y="1455"/>
                  <a:pt x="2192" y="1453"/>
                </a:cubicBezTo>
                <a:cubicBezTo>
                  <a:pt x="2199" y="1449"/>
                  <a:pt x="2206" y="1446"/>
                  <a:pt x="2213" y="1442"/>
                </a:cubicBezTo>
                <a:cubicBezTo>
                  <a:pt x="2218" y="1440"/>
                  <a:pt x="2222" y="1437"/>
                  <a:pt x="2226" y="1435"/>
                </a:cubicBezTo>
                <a:cubicBezTo>
                  <a:pt x="2233" y="1432"/>
                  <a:pt x="2239" y="1428"/>
                  <a:pt x="2246" y="1425"/>
                </a:cubicBezTo>
                <a:cubicBezTo>
                  <a:pt x="2250" y="1422"/>
                  <a:pt x="2255" y="1419"/>
                  <a:pt x="2260" y="1417"/>
                </a:cubicBezTo>
                <a:cubicBezTo>
                  <a:pt x="2266" y="1413"/>
                  <a:pt x="2272" y="1410"/>
                  <a:pt x="2278" y="1406"/>
                </a:cubicBezTo>
                <a:cubicBezTo>
                  <a:pt x="2282" y="1404"/>
                  <a:pt x="2287" y="1401"/>
                  <a:pt x="2292" y="1398"/>
                </a:cubicBezTo>
                <a:cubicBezTo>
                  <a:pt x="2298" y="1395"/>
                  <a:pt x="2303" y="1391"/>
                  <a:pt x="2309" y="1388"/>
                </a:cubicBezTo>
                <a:cubicBezTo>
                  <a:pt x="2314" y="1385"/>
                  <a:pt x="2319" y="1382"/>
                  <a:pt x="2323" y="1379"/>
                </a:cubicBezTo>
                <a:cubicBezTo>
                  <a:pt x="2327" y="1376"/>
                  <a:pt x="2331" y="1374"/>
                  <a:pt x="2335" y="1371"/>
                </a:cubicBezTo>
                <a:cubicBezTo>
                  <a:pt x="2335" y="1371"/>
                  <a:pt x="2335" y="1371"/>
                  <a:pt x="2335" y="1371"/>
                </a:cubicBezTo>
                <a:close/>
                <a:moveTo>
                  <a:pt x="2584" y="1373"/>
                </a:moveTo>
                <a:cubicBezTo>
                  <a:pt x="2584" y="1376"/>
                  <a:pt x="2584" y="1380"/>
                  <a:pt x="2583" y="1384"/>
                </a:cubicBezTo>
                <a:cubicBezTo>
                  <a:pt x="2583" y="1388"/>
                  <a:pt x="2583" y="1393"/>
                  <a:pt x="2582" y="1397"/>
                </a:cubicBezTo>
                <a:cubicBezTo>
                  <a:pt x="2582" y="1404"/>
                  <a:pt x="2581" y="1411"/>
                  <a:pt x="2581" y="1418"/>
                </a:cubicBezTo>
                <a:cubicBezTo>
                  <a:pt x="2581" y="1422"/>
                  <a:pt x="2581" y="1427"/>
                  <a:pt x="2580" y="1431"/>
                </a:cubicBezTo>
                <a:cubicBezTo>
                  <a:pt x="2580" y="1439"/>
                  <a:pt x="2580" y="1446"/>
                  <a:pt x="2580" y="1454"/>
                </a:cubicBezTo>
                <a:cubicBezTo>
                  <a:pt x="2580" y="1458"/>
                  <a:pt x="2579" y="1461"/>
                  <a:pt x="2579" y="1465"/>
                </a:cubicBezTo>
                <a:cubicBezTo>
                  <a:pt x="2579" y="1476"/>
                  <a:pt x="2579" y="1488"/>
                  <a:pt x="2579" y="1499"/>
                </a:cubicBezTo>
                <a:cubicBezTo>
                  <a:pt x="2579" y="1504"/>
                  <a:pt x="2579" y="1509"/>
                  <a:pt x="2579" y="1515"/>
                </a:cubicBezTo>
                <a:cubicBezTo>
                  <a:pt x="2579" y="1516"/>
                  <a:pt x="2579" y="1518"/>
                  <a:pt x="2579" y="1519"/>
                </a:cubicBezTo>
                <a:cubicBezTo>
                  <a:pt x="2579" y="1523"/>
                  <a:pt x="2579" y="1527"/>
                  <a:pt x="2579" y="1531"/>
                </a:cubicBezTo>
                <a:cubicBezTo>
                  <a:pt x="2579" y="1533"/>
                  <a:pt x="2579" y="1535"/>
                  <a:pt x="2579" y="1537"/>
                </a:cubicBezTo>
                <a:cubicBezTo>
                  <a:pt x="2579" y="1540"/>
                  <a:pt x="2580" y="1543"/>
                  <a:pt x="2580" y="1547"/>
                </a:cubicBezTo>
                <a:cubicBezTo>
                  <a:pt x="2580" y="1549"/>
                  <a:pt x="2580" y="1552"/>
                  <a:pt x="2580" y="1554"/>
                </a:cubicBezTo>
                <a:cubicBezTo>
                  <a:pt x="2580" y="1556"/>
                  <a:pt x="2580" y="1559"/>
                  <a:pt x="2580" y="1562"/>
                </a:cubicBezTo>
                <a:cubicBezTo>
                  <a:pt x="2574" y="1568"/>
                  <a:pt x="2569" y="1573"/>
                  <a:pt x="2563" y="1579"/>
                </a:cubicBezTo>
                <a:cubicBezTo>
                  <a:pt x="2560" y="1581"/>
                  <a:pt x="2558" y="1584"/>
                  <a:pt x="2555" y="1586"/>
                </a:cubicBezTo>
                <a:cubicBezTo>
                  <a:pt x="2546" y="1595"/>
                  <a:pt x="2538" y="1603"/>
                  <a:pt x="2529" y="1611"/>
                </a:cubicBezTo>
                <a:cubicBezTo>
                  <a:pt x="2527" y="1613"/>
                  <a:pt x="2526" y="1614"/>
                  <a:pt x="2524" y="1615"/>
                </a:cubicBezTo>
                <a:cubicBezTo>
                  <a:pt x="2517" y="1622"/>
                  <a:pt x="2509" y="1629"/>
                  <a:pt x="2502" y="1635"/>
                </a:cubicBezTo>
                <a:cubicBezTo>
                  <a:pt x="2498" y="1638"/>
                  <a:pt x="2495" y="1641"/>
                  <a:pt x="2492" y="1644"/>
                </a:cubicBezTo>
                <a:cubicBezTo>
                  <a:pt x="2486" y="1649"/>
                  <a:pt x="2480" y="1654"/>
                  <a:pt x="2474" y="1659"/>
                </a:cubicBezTo>
                <a:cubicBezTo>
                  <a:pt x="2470" y="1662"/>
                  <a:pt x="2466" y="1665"/>
                  <a:pt x="2462" y="1668"/>
                </a:cubicBezTo>
                <a:cubicBezTo>
                  <a:pt x="2457" y="1673"/>
                  <a:pt x="2451" y="1678"/>
                  <a:pt x="2446" y="1682"/>
                </a:cubicBezTo>
                <a:cubicBezTo>
                  <a:pt x="2441" y="1685"/>
                  <a:pt x="2437" y="1688"/>
                  <a:pt x="2433" y="1692"/>
                </a:cubicBezTo>
                <a:cubicBezTo>
                  <a:pt x="2428" y="1696"/>
                  <a:pt x="2422" y="1700"/>
                  <a:pt x="2417" y="1704"/>
                </a:cubicBezTo>
                <a:cubicBezTo>
                  <a:pt x="2412" y="1707"/>
                  <a:pt x="2408" y="1711"/>
                  <a:pt x="2404" y="1714"/>
                </a:cubicBezTo>
                <a:cubicBezTo>
                  <a:pt x="2398" y="1718"/>
                  <a:pt x="2393" y="1722"/>
                  <a:pt x="2388" y="1726"/>
                </a:cubicBezTo>
                <a:cubicBezTo>
                  <a:pt x="2383" y="1729"/>
                  <a:pt x="2378" y="1732"/>
                  <a:pt x="2374" y="1735"/>
                </a:cubicBezTo>
                <a:cubicBezTo>
                  <a:pt x="2370" y="1738"/>
                  <a:pt x="2366" y="1741"/>
                  <a:pt x="2362" y="1744"/>
                </a:cubicBezTo>
                <a:cubicBezTo>
                  <a:pt x="2361" y="1741"/>
                  <a:pt x="2361" y="1738"/>
                  <a:pt x="2360" y="1736"/>
                </a:cubicBezTo>
                <a:cubicBezTo>
                  <a:pt x="2360" y="1733"/>
                  <a:pt x="2359" y="1729"/>
                  <a:pt x="2359" y="1726"/>
                </a:cubicBezTo>
                <a:cubicBezTo>
                  <a:pt x="2358" y="1722"/>
                  <a:pt x="2358" y="1717"/>
                  <a:pt x="2357" y="1713"/>
                </a:cubicBezTo>
                <a:cubicBezTo>
                  <a:pt x="2357" y="1710"/>
                  <a:pt x="2356" y="1707"/>
                  <a:pt x="2356" y="1703"/>
                </a:cubicBezTo>
                <a:cubicBezTo>
                  <a:pt x="2355" y="1699"/>
                  <a:pt x="2354" y="1695"/>
                  <a:pt x="2354" y="1690"/>
                </a:cubicBezTo>
                <a:cubicBezTo>
                  <a:pt x="2353" y="1687"/>
                  <a:pt x="2353" y="1684"/>
                  <a:pt x="2353" y="1681"/>
                </a:cubicBezTo>
                <a:cubicBezTo>
                  <a:pt x="2352" y="1676"/>
                  <a:pt x="2352" y="1671"/>
                  <a:pt x="2351" y="1667"/>
                </a:cubicBezTo>
                <a:cubicBezTo>
                  <a:pt x="2351" y="1664"/>
                  <a:pt x="2350" y="1661"/>
                  <a:pt x="2350" y="1658"/>
                </a:cubicBezTo>
                <a:cubicBezTo>
                  <a:pt x="2350" y="1653"/>
                  <a:pt x="2349" y="1647"/>
                  <a:pt x="2349" y="1642"/>
                </a:cubicBezTo>
                <a:cubicBezTo>
                  <a:pt x="2348" y="1640"/>
                  <a:pt x="2348" y="1637"/>
                  <a:pt x="2348" y="1635"/>
                </a:cubicBezTo>
                <a:cubicBezTo>
                  <a:pt x="2347" y="1627"/>
                  <a:pt x="2347" y="1620"/>
                  <a:pt x="2346" y="1612"/>
                </a:cubicBezTo>
                <a:cubicBezTo>
                  <a:pt x="2346" y="1612"/>
                  <a:pt x="2346" y="1611"/>
                  <a:pt x="2346" y="1610"/>
                </a:cubicBezTo>
                <a:cubicBezTo>
                  <a:pt x="2345" y="1603"/>
                  <a:pt x="2345" y="1596"/>
                  <a:pt x="2344" y="1589"/>
                </a:cubicBezTo>
                <a:cubicBezTo>
                  <a:pt x="2344" y="1587"/>
                  <a:pt x="2344" y="1585"/>
                  <a:pt x="2344" y="1583"/>
                </a:cubicBezTo>
                <a:cubicBezTo>
                  <a:pt x="2344" y="1578"/>
                  <a:pt x="2344" y="1573"/>
                  <a:pt x="2343" y="1568"/>
                </a:cubicBezTo>
                <a:cubicBezTo>
                  <a:pt x="2344" y="1568"/>
                  <a:pt x="2345" y="1567"/>
                  <a:pt x="2345" y="1567"/>
                </a:cubicBezTo>
                <a:cubicBezTo>
                  <a:pt x="2355" y="1560"/>
                  <a:pt x="2365" y="1554"/>
                  <a:pt x="2375" y="1547"/>
                </a:cubicBezTo>
                <a:cubicBezTo>
                  <a:pt x="2376" y="1546"/>
                  <a:pt x="2376" y="1546"/>
                  <a:pt x="2376" y="1546"/>
                </a:cubicBezTo>
                <a:cubicBezTo>
                  <a:pt x="2386" y="1539"/>
                  <a:pt x="2396" y="1532"/>
                  <a:pt x="2406" y="1525"/>
                </a:cubicBezTo>
                <a:cubicBezTo>
                  <a:pt x="2407" y="1524"/>
                  <a:pt x="2407" y="1524"/>
                  <a:pt x="2408" y="1524"/>
                </a:cubicBezTo>
                <a:cubicBezTo>
                  <a:pt x="2417" y="1517"/>
                  <a:pt x="2427" y="1509"/>
                  <a:pt x="2436" y="1502"/>
                </a:cubicBezTo>
                <a:cubicBezTo>
                  <a:pt x="2437" y="1501"/>
                  <a:pt x="2438" y="1501"/>
                  <a:pt x="2439" y="1500"/>
                </a:cubicBezTo>
                <a:cubicBezTo>
                  <a:pt x="2448" y="1493"/>
                  <a:pt x="2457" y="1486"/>
                  <a:pt x="2466" y="1478"/>
                </a:cubicBezTo>
                <a:cubicBezTo>
                  <a:pt x="2468" y="1477"/>
                  <a:pt x="2469" y="1476"/>
                  <a:pt x="2470" y="1475"/>
                </a:cubicBezTo>
                <a:cubicBezTo>
                  <a:pt x="2479" y="1468"/>
                  <a:pt x="2488" y="1461"/>
                  <a:pt x="2496" y="1453"/>
                </a:cubicBezTo>
                <a:cubicBezTo>
                  <a:pt x="2498" y="1452"/>
                  <a:pt x="2499" y="1451"/>
                  <a:pt x="2500" y="1450"/>
                </a:cubicBezTo>
                <a:cubicBezTo>
                  <a:pt x="2509" y="1443"/>
                  <a:pt x="2517" y="1435"/>
                  <a:pt x="2526" y="1428"/>
                </a:cubicBezTo>
                <a:cubicBezTo>
                  <a:pt x="2527" y="1426"/>
                  <a:pt x="2529" y="1425"/>
                  <a:pt x="2530" y="1424"/>
                </a:cubicBezTo>
                <a:cubicBezTo>
                  <a:pt x="2538" y="1416"/>
                  <a:pt x="2547" y="1409"/>
                  <a:pt x="2555" y="1401"/>
                </a:cubicBezTo>
                <a:cubicBezTo>
                  <a:pt x="2556" y="1400"/>
                  <a:pt x="2557" y="1399"/>
                  <a:pt x="2558" y="1398"/>
                </a:cubicBezTo>
                <a:cubicBezTo>
                  <a:pt x="2567" y="1390"/>
                  <a:pt x="2575" y="1382"/>
                  <a:pt x="2583" y="1373"/>
                </a:cubicBezTo>
                <a:cubicBezTo>
                  <a:pt x="2583" y="1373"/>
                  <a:pt x="2584" y="1373"/>
                  <a:pt x="2584" y="1373"/>
                </a:cubicBezTo>
                <a:cubicBezTo>
                  <a:pt x="2584" y="1373"/>
                  <a:pt x="2584" y="1373"/>
                  <a:pt x="2584" y="1373"/>
                </a:cubicBezTo>
                <a:close/>
                <a:moveTo>
                  <a:pt x="2829" y="1458"/>
                </a:moveTo>
                <a:cubicBezTo>
                  <a:pt x="2829" y="1460"/>
                  <a:pt x="2829" y="1461"/>
                  <a:pt x="2829" y="1462"/>
                </a:cubicBezTo>
                <a:cubicBezTo>
                  <a:pt x="2828" y="1466"/>
                  <a:pt x="2828" y="1470"/>
                  <a:pt x="2828" y="1474"/>
                </a:cubicBezTo>
                <a:cubicBezTo>
                  <a:pt x="2828" y="1476"/>
                  <a:pt x="2828" y="1478"/>
                  <a:pt x="2828" y="1480"/>
                </a:cubicBezTo>
                <a:cubicBezTo>
                  <a:pt x="2828" y="1487"/>
                  <a:pt x="2828" y="1493"/>
                  <a:pt x="2828" y="1499"/>
                </a:cubicBezTo>
                <a:cubicBezTo>
                  <a:pt x="2828" y="1509"/>
                  <a:pt x="2828" y="1520"/>
                  <a:pt x="2828" y="1531"/>
                </a:cubicBezTo>
                <a:cubicBezTo>
                  <a:pt x="2828" y="1535"/>
                  <a:pt x="2829" y="1538"/>
                  <a:pt x="2829" y="1542"/>
                </a:cubicBezTo>
                <a:cubicBezTo>
                  <a:pt x="2829" y="1549"/>
                  <a:pt x="2829" y="1556"/>
                  <a:pt x="2829" y="1563"/>
                </a:cubicBezTo>
                <a:cubicBezTo>
                  <a:pt x="2830" y="1568"/>
                  <a:pt x="2830" y="1572"/>
                  <a:pt x="2830" y="1576"/>
                </a:cubicBezTo>
                <a:cubicBezTo>
                  <a:pt x="2830" y="1583"/>
                  <a:pt x="2831" y="1589"/>
                  <a:pt x="2831" y="1596"/>
                </a:cubicBezTo>
                <a:cubicBezTo>
                  <a:pt x="2831" y="1600"/>
                  <a:pt x="2832" y="1604"/>
                  <a:pt x="2832" y="1608"/>
                </a:cubicBezTo>
                <a:cubicBezTo>
                  <a:pt x="2833" y="1614"/>
                  <a:pt x="2833" y="1621"/>
                  <a:pt x="2833" y="1627"/>
                </a:cubicBezTo>
                <a:cubicBezTo>
                  <a:pt x="2832" y="1631"/>
                  <a:pt x="2830" y="1634"/>
                  <a:pt x="2828" y="1638"/>
                </a:cubicBezTo>
                <a:cubicBezTo>
                  <a:pt x="2826" y="1640"/>
                  <a:pt x="2825" y="1642"/>
                  <a:pt x="2824" y="1645"/>
                </a:cubicBezTo>
                <a:cubicBezTo>
                  <a:pt x="2821" y="1650"/>
                  <a:pt x="2818" y="1655"/>
                  <a:pt x="2815" y="1660"/>
                </a:cubicBezTo>
                <a:cubicBezTo>
                  <a:pt x="2814" y="1661"/>
                  <a:pt x="2814" y="1662"/>
                  <a:pt x="2813" y="1663"/>
                </a:cubicBezTo>
                <a:cubicBezTo>
                  <a:pt x="2810" y="1669"/>
                  <a:pt x="2806" y="1675"/>
                  <a:pt x="2803" y="1681"/>
                </a:cubicBezTo>
                <a:cubicBezTo>
                  <a:pt x="2802" y="1683"/>
                  <a:pt x="2801" y="1684"/>
                  <a:pt x="2800" y="1686"/>
                </a:cubicBezTo>
                <a:cubicBezTo>
                  <a:pt x="2797" y="1690"/>
                  <a:pt x="2794" y="1695"/>
                  <a:pt x="2792" y="1699"/>
                </a:cubicBezTo>
                <a:cubicBezTo>
                  <a:pt x="2790" y="1701"/>
                  <a:pt x="2789" y="1703"/>
                  <a:pt x="2788" y="1705"/>
                </a:cubicBezTo>
                <a:cubicBezTo>
                  <a:pt x="2785" y="1709"/>
                  <a:pt x="2783" y="1713"/>
                  <a:pt x="2780" y="1717"/>
                </a:cubicBezTo>
                <a:cubicBezTo>
                  <a:pt x="2779" y="1719"/>
                  <a:pt x="2777" y="1722"/>
                  <a:pt x="2776" y="1724"/>
                </a:cubicBezTo>
                <a:cubicBezTo>
                  <a:pt x="2773" y="1727"/>
                  <a:pt x="2771" y="1731"/>
                  <a:pt x="2769" y="1734"/>
                </a:cubicBezTo>
                <a:cubicBezTo>
                  <a:pt x="2767" y="1737"/>
                  <a:pt x="2766" y="1739"/>
                  <a:pt x="2764" y="1742"/>
                </a:cubicBezTo>
                <a:cubicBezTo>
                  <a:pt x="2762" y="1745"/>
                  <a:pt x="2759" y="1749"/>
                  <a:pt x="2757" y="1752"/>
                </a:cubicBezTo>
                <a:cubicBezTo>
                  <a:pt x="2755" y="1754"/>
                  <a:pt x="2754" y="1757"/>
                  <a:pt x="2752" y="1759"/>
                </a:cubicBezTo>
                <a:cubicBezTo>
                  <a:pt x="2750" y="1763"/>
                  <a:pt x="2747" y="1766"/>
                  <a:pt x="2745" y="1769"/>
                </a:cubicBezTo>
                <a:cubicBezTo>
                  <a:pt x="2743" y="1772"/>
                  <a:pt x="2742" y="1774"/>
                  <a:pt x="2740" y="1777"/>
                </a:cubicBezTo>
                <a:cubicBezTo>
                  <a:pt x="2737" y="1780"/>
                  <a:pt x="2735" y="1783"/>
                  <a:pt x="2733" y="1786"/>
                </a:cubicBezTo>
                <a:cubicBezTo>
                  <a:pt x="2731" y="1789"/>
                  <a:pt x="2729" y="1792"/>
                  <a:pt x="2727" y="1794"/>
                </a:cubicBezTo>
                <a:cubicBezTo>
                  <a:pt x="2725" y="1797"/>
                  <a:pt x="2723" y="1800"/>
                  <a:pt x="2720" y="1803"/>
                </a:cubicBezTo>
                <a:cubicBezTo>
                  <a:pt x="2719" y="1806"/>
                  <a:pt x="2717" y="1809"/>
                  <a:pt x="2715" y="1811"/>
                </a:cubicBezTo>
                <a:cubicBezTo>
                  <a:pt x="2712" y="1814"/>
                  <a:pt x="2710" y="1817"/>
                  <a:pt x="2708" y="1820"/>
                </a:cubicBezTo>
                <a:cubicBezTo>
                  <a:pt x="2706" y="1823"/>
                  <a:pt x="2704" y="1825"/>
                  <a:pt x="2702" y="1828"/>
                </a:cubicBezTo>
                <a:cubicBezTo>
                  <a:pt x="2700" y="1831"/>
                  <a:pt x="2697" y="1834"/>
                  <a:pt x="2695" y="1837"/>
                </a:cubicBezTo>
                <a:cubicBezTo>
                  <a:pt x="2693" y="1839"/>
                  <a:pt x="2691" y="1842"/>
                  <a:pt x="2689" y="1844"/>
                </a:cubicBezTo>
                <a:cubicBezTo>
                  <a:pt x="2686" y="1847"/>
                  <a:pt x="2684" y="1850"/>
                  <a:pt x="2682" y="1853"/>
                </a:cubicBezTo>
                <a:cubicBezTo>
                  <a:pt x="2680" y="1856"/>
                  <a:pt x="2678" y="1858"/>
                  <a:pt x="2676" y="1861"/>
                </a:cubicBezTo>
                <a:cubicBezTo>
                  <a:pt x="2673" y="1864"/>
                  <a:pt x="2671" y="1867"/>
                  <a:pt x="2668" y="1870"/>
                </a:cubicBezTo>
                <a:cubicBezTo>
                  <a:pt x="2666" y="1872"/>
                  <a:pt x="2664" y="1875"/>
                  <a:pt x="2662" y="1877"/>
                </a:cubicBezTo>
                <a:cubicBezTo>
                  <a:pt x="2660" y="1880"/>
                  <a:pt x="2657" y="1883"/>
                  <a:pt x="2655" y="1886"/>
                </a:cubicBezTo>
                <a:cubicBezTo>
                  <a:pt x="2653" y="1888"/>
                  <a:pt x="2650" y="1891"/>
                  <a:pt x="2648" y="1893"/>
                </a:cubicBezTo>
                <a:cubicBezTo>
                  <a:pt x="2647" y="1894"/>
                  <a:pt x="2646" y="1896"/>
                  <a:pt x="2645" y="1897"/>
                </a:cubicBezTo>
                <a:cubicBezTo>
                  <a:pt x="2644" y="1896"/>
                  <a:pt x="2644" y="1894"/>
                  <a:pt x="2643" y="1892"/>
                </a:cubicBezTo>
                <a:cubicBezTo>
                  <a:pt x="2643" y="1889"/>
                  <a:pt x="2642" y="1887"/>
                  <a:pt x="2641" y="1884"/>
                </a:cubicBezTo>
                <a:cubicBezTo>
                  <a:pt x="2640" y="1880"/>
                  <a:pt x="2639" y="1876"/>
                  <a:pt x="2638" y="1873"/>
                </a:cubicBezTo>
                <a:cubicBezTo>
                  <a:pt x="2637" y="1870"/>
                  <a:pt x="2637" y="1867"/>
                  <a:pt x="2636" y="1865"/>
                </a:cubicBezTo>
                <a:cubicBezTo>
                  <a:pt x="2635" y="1861"/>
                  <a:pt x="2634" y="1857"/>
                  <a:pt x="2633" y="1853"/>
                </a:cubicBezTo>
                <a:cubicBezTo>
                  <a:pt x="2633" y="1850"/>
                  <a:pt x="2632" y="1848"/>
                  <a:pt x="2631" y="1845"/>
                </a:cubicBezTo>
                <a:cubicBezTo>
                  <a:pt x="2630" y="1841"/>
                  <a:pt x="2629" y="1837"/>
                  <a:pt x="2629" y="1833"/>
                </a:cubicBezTo>
                <a:cubicBezTo>
                  <a:pt x="2628" y="1831"/>
                  <a:pt x="2627" y="1828"/>
                  <a:pt x="2627" y="1826"/>
                </a:cubicBezTo>
                <a:cubicBezTo>
                  <a:pt x="2626" y="1821"/>
                  <a:pt x="2625" y="1817"/>
                  <a:pt x="2624" y="1813"/>
                </a:cubicBezTo>
                <a:cubicBezTo>
                  <a:pt x="2624" y="1811"/>
                  <a:pt x="2623" y="1808"/>
                  <a:pt x="2623" y="1806"/>
                </a:cubicBezTo>
                <a:cubicBezTo>
                  <a:pt x="2621" y="1801"/>
                  <a:pt x="2620" y="1795"/>
                  <a:pt x="2619" y="1790"/>
                </a:cubicBezTo>
                <a:cubicBezTo>
                  <a:pt x="2619" y="1789"/>
                  <a:pt x="2619" y="1788"/>
                  <a:pt x="2619" y="1786"/>
                </a:cubicBezTo>
                <a:cubicBezTo>
                  <a:pt x="2617" y="1780"/>
                  <a:pt x="2616" y="1773"/>
                  <a:pt x="2615" y="1767"/>
                </a:cubicBezTo>
                <a:cubicBezTo>
                  <a:pt x="2615" y="1765"/>
                  <a:pt x="2614" y="1763"/>
                  <a:pt x="2614" y="1761"/>
                </a:cubicBezTo>
                <a:cubicBezTo>
                  <a:pt x="2613" y="1757"/>
                  <a:pt x="2612" y="1753"/>
                  <a:pt x="2612" y="1749"/>
                </a:cubicBezTo>
                <a:cubicBezTo>
                  <a:pt x="2615" y="1745"/>
                  <a:pt x="2619" y="1741"/>
                  <a:pt x="2622" y="1738"/>
                </a:cubicBezTo>
                <a:cubicBezTo>
                  <a:pt x="2624" y="1736"/>
                  <a:pt x="2625" y="1734"/>
                  <a:pt x="2627" y="1733"/>
                </a:cubicBezTo>
                <a:cubicBezTo>
                  <a:pt x="2632" y="1727"/>
                  <a:pt x="2637" y="1721"/>
                  <a:pt x="2643" y="1715"/>
                </a:cubicBezTo>
                <a:cubicBezTo>
                  <a:pt x="2644" y="1714"/>
                  <a:pt x="2644" y="1713"/>
                  <a:pt x="2645" y="1712"/>
                </a:cubicBezTo>
                <a:cubicBezTo>
                  <a:pt x="2650" y="1707"/>
                  <a:pt x="2654" y="1702"/>
                  <a:pt x="2658" y="1697"/>
                </a:cubicBezTo>
                <a:cubicBezTo>
                  <a:pt x="2660" y="1695"/>
                  <a:pt x="2662" y="1693"/>
                  <a:pt x="2664" y="1691"/>
                </a:cubicBezTo>
                <a:cubicBezTo>
                  <a:pt x="2667" y="1687"/>
                  <a:pt x="2670" y="1683"/>
                  <a:pt x="2674" y="1679"/>
                </a:cubicBezTo>
                <a:cubicBezTo>
                  <a:pt x="2676" y="1677"/>
                  <a:pt x="2678" y="1675"/>
                  <a:pt x="2680" y="1672"/>
                </a:cubicBezTo>
                <a:cubicBezTo>
                  <a:pt x="2683" y="1669"/>
                  <a:pt x="2686" y="1665"/>
                  <a:pt x="2689" y="1661"/>
                </a:cubicBezTo>
                <a:cubicBezTo>
                  <a:pt x="2691" y="1659"/>
                  <a:pt x="2693" y="1656"/>
                  <a:pt x="2695" y="1654"/>
                </a:cubicBezTo>
                <a:cubicBezTo>
                  <a:pt x="2698" y="1650"/>
                  <a:pt x="2701" y="1646"/>
                  <a:pt x="2704" y="1643"/>
                </a:cubicBezTo>
                <a:cubicBezTo>
                  <a:pt x="2706" y="1640"/>
                  <a:pt x="2708" y="1637"/>
                  <a:pt x="2710" y="1635"/>
                </a:cubicBezTo>
                <a:cubicBezTo>
                  <a:pt x="2713" y="1631"/>
                  <a:pt x="2715" y="1628"/>
                  <a:pt x="2718" y="1624"/>
                </a:cubicBezTo>
                <a:cubicBezTo>
                  <a:pt x="2720" y="1621"/>
                  <a:pt x="2722" y="1619"/>
                  <a:pt x="2724" y="1616"/>
                </a:cubicBezTo>
                <a:cubicBezTo>
                  <a:pt x="2727" y="1612"/>
                  <a:pt x="2730" y="1609"/>
                  <a:pt x="2732" y="1605"/>
                </a:cubicBezTo>
                <a:cubicBezTo>
                  <a:pt x="2734" y="1602"/>
                  <a:pt x="2736" y="1600"/>
                  <a:pt x="2739" y="1597"/>
                </a:cubicBezTo>
                <a:cubicBezTo>
                  <a:pt x="2741" y="1593"/>
                  <a:pt x="2744" y="1590"/>
                  <a:pt x="2746" y="1586"/>
                </a:cubicBezTo>
                <a:cubicBezTo>
                  <a:pt x="2748" y="1583"/>
                  <a:pt x="2750" y="1580"/>
                  <a:pt x="2752" y="1578"/>
                </a:cubicBezTo>
                <a:cubicBezTo>
                  <a:pt x="2755" y="1574"/>
                  <a:pt x="2758" y="1570"/>
                  <a:pt x="2760" y="1566"/>
                </a:cubicBezTo>
                <a:cubicBezTo>
                  <a:pt x="2762" y="1564"/>
                  <a:pt x="2764" y="1561"/>
                  <a:pt x="2766" y="1558"/>
                </a:cubicBezTo>
                <a:cubicBezTo>
                  <a:pt x="2768" y="1554"/>
                  <a:pt x="2771" y="1551"/>
                  <a:pt x="2774" y="1547"/>
                </a:cubicBezTo>
                <a:cubicBezTo>
                  <a:pt x="2775" y="1544"/>
                  <a:pt x="2777" y="1541"/>
                  <a:pt x="2779" y="1538"/>
                </a:cubicBezTo>
                <a:cubicBezTo>
                  <a:pt x="2782" y="1535"/>
                  <a:pt x="2784" y="1531"/>
                  <a:pt x="2787" y="1527"/>
                </a:cubicBezTo>
                <a:cubicBezTo>
                  <a:pt x="2788" y="1524"/>
                  <a:pt x="2790" y="1521"/>
                  <a:pt x="2792" y="1519"/>
                </a:cubicBezTo>
                <a:cubicBezTo>
                  <a:pt x="2795" y="1514"/>
                  <a:pt x="2797" y="1510"/>
                  <a:pt x="2800" y="1506"/>
                </a:cubicBezTo>
                <a:cubicBezTo>
                  <a:pt x="2801" y="1504"/>
                  <a:pt x="2803" y="1501"/>
                  <a:pt x="2804" y="1499"/>
                </a:cubicBezTo>
                <a:cubicBezTo>
                  <a:pt x="2807" y="1494"/>
                  <a:pt x="2810" y="1489"/>
                  <a:pt x="2813" y="1485"/>
                </a:cubicBezTo>
                <a:cubicBezTo>
                  <a:pt x="2814" y="1482"/>
                  <a:pt x="2816" y="1480"/>
                  <a:pt x="2817" y="1478"/>
                </a:cubicBezTo>
                <a:cubicBezTo>
                  <a:pt x="2821" y="1472"/>
                  <a:pt x="2825" y="1465"/>
                  <a:pt x="2828" y="1458"/>
                </a:cubicBezTo>
                <a:cubicBezTo>
                  <a:pt x="2828" y="1459"/>
                  <a:pt x="2828" y="1459"/>
                  <a:pt x="2828" y="1459"/>
                </a:cubicBezTo>
                <a:lnTo>
                  <a:pt x="2829" y="1458"/>
                </a:lnTo>
                <a:close/>
                <a:moveTo>
                  <a:pt x="2614" y="1824"/>
                </a:moveTo>
                <a:cubicBezTo>
                  <a:pt x="2615" y="1827"/>
                  <a:pt x="2615" y="1829"/>
                  <a:pt x="2616" y="1832"/>
                </a:cubicBezTo>
                <a:cubicBezTo>
                  <a:pt x="2617" y="1836"/>
                  <a:pt x="2618" y="1841"/>
                  <a:pt x="2619" y="1846"/>
                </a:cubicBezTo>
                <a:cubicBezTo>
                  <a:pt x="2620" y="1848"/>
                  <a:pt x="2620" y="1849"/>
                  <a:pt x="2620" y="1851"/>
                </a:cubicBezTo>
                <a:cubicBezTo>
                  <a:pt x="2622" y="1858"/>
                  <a:pt x="2624" y="1864"/>
                  <a:pt x="2625" y="1871"/>
                </a:cubicBezTo>
                <a:cubicBezTo>
                  <a:pt x="2625" y="1871"/>
                  <a:pt x="2625" y="1871"/>
                  <a:pt x="2625" y="1871"/>
                </a:cubicBezTo>
                <a:cubicBezTo>
                  <a:pt x="2627" y="1877"/>
                  <a:pt x="2629" y="1884"/>
                  <a:pt x="2630" y="1891"/>
                </a:cubicBezTo>
                <a:cubicBezTo>
                  <a:pt x="2631" y="1892"/>
                  <a:pt x="2631" y="1893"/>
                  <a:pt x="2631" y="1894"/>
                </a:cubicBezTo>
                <a:cubicBezTo>
                  <a:pt x="2633" y="1899"/>
                  <a:pt x="2634" y="1903"/>
                  <a:pt x="2635" y="1908"/>
                </a:cubicBezTo>
                <a:cubicBezTo>
                  <a:pt x="2631" y="1912"/>
                  <a:pt x="2627" y="1917"/>
                  <a:pt x="2623" y="1921"/>
                </a:cubicBezTo>
                <a:cubicBezTo>
                  <a:pt x="2621" y="1924"/>
                  <a:pt x="2618" y="1927"/>
                  <a:pt x="2615" y="1930"/>
                </a:cubicBezTo>
                <a:cubicBezTo>
                  <a:pt x="2610" y="1936"/>
                  <a:pt x="2605" y="1941"/>
                  <a:pt x="2599" y="1947"/>
                </a:cubicBezTo>
                <a:cubicBezTo>
                  <a:pt x="2597" y="1949"/>
                  <a:pt x="2595" y="1951"/>
                  <a:pt x="2594" y="1953"/>
                </a:cubicBezTo>
                <a:cubicBezTo>
                  <a:pt x="2586" y="1960"/>
                  <a:pt x="2579" y="1968"/>
                  <a:pt x="2572" y="1975"/>
                </a:cubicBezTo>
                <a:cubicBezTo>
                  <a:pt x="2569" y="1977"/>
                  <a:pt x="2567" y="1979"/>
                  <a:pt x="2565" y="1982"/>
                </a:cubicBezTo>
                <a:cubicBezTo>
                  <a:pt x="2559" y="1987"/>
                  <a:pt x="2554" y="1992"/>
                  <a:pt x="2549" y="1997"/>
                </a:cubicBezTo>
                <a:cubicBezTo>
                  <a:pt x="2546" y="2000"/>
                  <a:pt x="2543" y="2002"/>
                  <a:pt x="2540" y="2005"/>
                </a:cubicBezTo>
                <a:cubicBezTo>
                  <a:pt x="2535" y="2010"/>
                  <a:pt x="2531" y="2014"/>
                  <a:pt x="2526" y="2018"/>
                </a:cubicBezTo>
                <a:cubicBezTo>
                  <a:pt x="2523" y="2021"/>
                  <a:pt x="2519" y="2024"/>
                  <a:pt x="2516" y="2027"/>
                </a:cubicBezTo>
                <a:cubicBezTo>
                  <a:pt x="2512" y="2031"/>
                  <a:pt x="2507" y="2035"/>
                  <a:pt x="2503" y="2039"/>
                </a:cubicBezTo>
                <a:cubicBezTo>
                  <a:pt x="2499" y="2042"/>
                  <a:pt x="2496" y="2045"/>
                  <a:pt x="2492" y="2048"/>
                </a:cubicBezTo>
                <a:cubicBezTo>
                  <a:pt x="2488" y="2052"/>
                  <a:pt x="2483" y="2056"/>
                  <a:pt x="2479" y="2060"/>
                </a:cubicBezTo>
                <a:cubicBezTo>
                  <a:pt x="2475" y="2062"/>
                  <a:pt x="2472" y="2065"/>
                  <a:pt x="2468" y="2068"/>
                </a:cubicBezTo>
                <a:cubicBezTo>
                  <a:pt x="2465" y="2071"/>
                  <a:pt x="2461" y="2074"/>
                  <a:pt x="2458" y="2077"/>
                </a:cubicBezTo>
                <a:cubicBezTo>
                  <a:pt x="2457" y="2075"/>
                  <a:pt x="2456" y="2072"/>
                  <a:pt x="2455" y="2070"/>
                </a:cubicBezTo>
                <a:cubicBezTo>
                  <a:pt x="2454" y="2067"/>
                  <a:pt x="2453" y="2065"/>
                  <a:pt x="2452" y="2062"/>
                </a:cubicBezTo>
                <a:cubicBezTo>
                  <a:pt x="2450" y="2058"/>
                  <a:pt x="2449" y="2055"/>
                  <a:pt x="2447" y="2051"/>
                </a:cubicBezTo>
                <a:cubicBezTo>
                  <a:pt x="2446" y="2048"/>
                  <a:pt x="2445" y="2046"/>
                  <a:pt x="2444" y="2043"/>
                </a:cubicBezTo>
                <a:cubicBezTo>
                  <a:pt x="2443" y="2039"/>
                  <a:pt x="2441" y="2035"/>
                  <a:pt x="2440" y="2032"/>
                </a:cubicBezTo>
                <a:cubicBezTo>
                  <a:pt x="2439" y="2029"/>
                  <a:pt x="2438" y="2027"/>
                  <a:pt x="2437" y="2024"/>
                </a:cubicBezTo>
                <a:cubicBezTo>
                  <a:pt x="2435" y="2020"/>
                  <a:pt x="2434" y="2016"/>
                  <a:pt x="2432" y="2012"/>
                </a:cubicBezTo>
                <a:cubicBezTo>
                  <a:pt x="2431" y="2009"/>
                  <a:pt x="2431" y="2007"/>
                  <a:pt x="2430" y="2005"/>
                </a:cubicBezTo>
                <a:cubicBezTo>
                  <a:pt x="2428" y="2000"/>
                  <a:pt x="2426" y="1994"/>
                  <a:pt x="2424" y="1989"/>
                </a:cubicBezTo>
                <a:cubicBezTo>
                  <a:pt x="2424" y="1988"/>
                  <a:pt x="2423" y="1987"/>
                  <a:pt x="2423" y="1986"/>
                </a:cubicBezTo>
                <a:cubicBezTo>
                  <a:pt x="2421" y="1979"/>
                  <a:pt x="2419" y="1973"/>
                  <a:pt x="2416" y="1967"/>
                </a:cubicBezTo>
                <a:cubicBezTo>
                  <a:pt x="2416" y="1965"/>
                  <a:pt x="2415" y="1963"/>
                  <a:pt x="2415" y="1961"/>
                </a:cubicBezTo>
                <a:cubicBezTo>
                  <a:pt x="2413" y="1956"/>
                  <a:pt x="2412" y="1952"/>
                  <a:pt x="2410" y="1947"/>
                </a:cubicBezTo>
                <a:cubicBezTo>
                  <a:pt x="2409" y="1945"/>
                  <a:pt x="2409" y="1942"/>
                  <a:pt x="2408" y="1940"/>
                </a:cubicBezTo>
                <a:cubicBezTo>
                  <a:pt x="2407" y="1937"/>
                  <a:pt x="2406" y="1933"/>
                  <a:pt x="2405" y="1930"/>
                </a:cubicBezTo>
                <a:cubicBezTo>
                  <a:pt x="2410" y="1926"/>
                  <a:pt x="2415" y="1922"/>
                  <a:pt x="2420" y="1919"/>
                </a:cubicBezTo>
                <a:cubicBezTo>
                  <a:pt x="2424" y="1916"/>
                  <a:pt x="2427" y="1914"/>
                  <a:pt x="2430" y="1911"/>
                </a:cubicBezTo>
                <a:cubicBezTo>
                  <a:pt x="2438" y="1906"/>
                  <a:pt x="2445" y="1900"/>
                  <a:pt x="2453" y="1894"/>
                </a:cubicBezTo>
                <a:cubicBezTo>
                  <a:pt x="2454" y="1893"/>
                  <a:pt x="2455" y="1892"/>
                  <a:pt x="2457" y="1891"/>
                </a:cubicBezTo>
                <a:cubicBezTo>
                  <a:pt x="2465" y="1884"/>
                  <a:pt x="2474" y="1877"/>
                  <a:pt x="2483" y="1870"/>
                </a:cubicBezTo>
                <a:cubicBezTo>
                  <a:pt x="2486" y="1867"/>
                  <a:pt x="2488" y="1865"/>
                  <a:pt x="2491" y="1862"/>
                </a:cubicBezTo>
                <a:cubicBezTo>
                  <a:pt x="2497" y="1857"/>
                  <a:pt x="2503" y="1853"/>
                  <a:pt x="2508" y="1848"/>
                </a:cubicBezTo>
                <a:cubicBezTo>
                  <a:pt x="2512" y="1845"/>
                  <a:pt x="2515" y="1842"/>
                  <a:pt x="2518" y="1839"/>
                </a:cubicBezTo>
                <a:cubicBezTo>
                  <a:pt x="2523" y="1834"/>
                  <a:pt x="2528" y="1830"/>
                  <a:pt x="2533" y="1825"/>
                </a:cubicBezTo>
                <a:cubicBezTo>
                  <a:pt x="2537" y="1822"/>
                  <a:pt x="2540" y="1819"/>
                  <a:pt x="2544" y="1816"/>
                </a:cubicBezTo>
                <a:cubicBezTo>
                  <a:pt x="2549" y="1811"/>
                  <a:pt x="2553" y="1807"/>
                  <a:pt x="2558" y="1803"/>
                </a:cubicBezTo>
                <a:cubicBezTo>
                  <a:pt x="2562" y="1799"/>
                  <a:pt x="2565" y="1796"/>
                  <a:pt x="2569" y="1792"/>
                </a:cubicBezTo>
                <a:cubicBezTo>
                  <a:pt x="2573" y="1788"/>
                  <a:pt x="2578" y="1783"/>
                  <a:pt x="2582" y="1779"/>
                </a:cubicBezTo>
                <a:cubicBezTo>
                  <a:pt x="2586" y="1776"/>
                  <a:pt x="2589" y="1772"/>
                  <a:pt x="2593" y="1768"/>
                </a:cubicBezTo>
                <a:cubicBezTo>
                  <a:pt x="2596" y="1765"/>
                  <a:pt x="2598" y="1763"/>
                  <a:pt x="2601" y="1760"/>
                </a:cubicBezTo>
                <a:cubicBezTo>
                  <a:pt x="2601" y="1760"/>
                  <a:pt x="2601" y="1760"/>
                  <a:pt x="2601" y="1760"/>
                </a:cubicBezTo>
                <a:cubicBezTo>
                  <a:pt x="2601" y="1760"/>
                  <a:pt x="2601" y="1760"/>
                  <a:pt x="2601" y="1760"/>
                </a:cubicBezTo>
                <a:cubicBezTo>
                  <a:pt x="2602" y="1761"/>
                  <a:pt x="2602" y="1763"/>
                  <a:pt x="2602" y="1764"/>
                </a:cubicBezTo>
                <a:cubicBezTo>
                  <a:pt x="2603" y="1767"/>
                  <a:pt x="2603" y="1770"/>
                  <a:pt x="2604" y="1773"/>
                </a:cubicBezTo>
                <a:cubicBezTo>
                  <a:pt x="2605" y="1777"/>
                  <a:pt x="2605" y="1780"/>
                  <a:pt x="2606" y="1784"/>
                </a:cubicBezTo>
                <a:cubicBezTo>
                  <a:pt x="2606" y="1787"/>
                  <a:pt x="2607" y="1790"/>
                  <a:pt x="2608" y="1793"/>
                </a:cubicBezTo>
                <a:cubicBezTo>
                  <a:pt x="2608" y="1797"/>
                  <a:pt x="2609" y="1800"/>
                  <a:pt x="2610" y="1804"/>
                </a:cubicBezTo>
                <a:cubicBezTo>
                  <a:pt x="2610" y="1807"/>
                  <a:pt x="2611" y="1810"/>
                  <a:pt x="2612" y="1812"/>
                </a:cubicBezTo>
                <a:cubicBezTo>
                  <a:pt x="2612" y="1816"/>
                  <a:pt x="2613" y="1820"/>
                  <a:pt x="2614" y="1824"/>
                </a:cubicBezTo>
                <a:close/>
                <a:moveTo>
                  <a:pt x="2406" y="1972"/>
                </a:moveTo>
                <a:cubicBezTo>
                  <a:pt x="2407" y="1976"/>
                  <a:pt x="2408" y="1980"/>
                  <a:pt x="2410" y="1984"/>
                </a:cubicBezTo>
                <a:cubicBezTo>
                  <a:pt x="2410" y="1986"/>
                  <a:pt x="2411" y="1989"/>
                  <a:pt x="2412" y="1992"/>
                </a:cubicBezTo>
                <a:cubicBezTo>
                  <a:pt x="2414" y="1996"/>
                  <a:pt x="2415" y="2000"/>
                  <a:pt x="2417" y="2004"/>
                </a:cubicBezTo>
                <a:cubicBezTo>
                  <a:pt x="2417" y="2006"/>
                  <a:pt x="2418" y="2009"/>
                  <a:pt x="2419" y="2011"/>
                </a:cubicBezTo>
                <a:cubicBezTo>
                  <a:pt x="2421" y="2016"/>
                  <a:pt x="2423" y="2021"/>
                  <a:pt x="2425" y="2026"/>
                </a:cubicBezTo>
                <a:cubicBezTo>
                  <a:pt x="2425" y="2028"/>
                  <a:pt x="2426" y="2029"/>
                  <a:pt x="2426" y="2030"/>
                </a:cubicBezTo>
                <a:cubicBezTo>
                  <a:pt x="2429" y="2036"/>
                  <a:pt x="2431" y="2043"/>
                  <a:pt x="2433" y="2049"/>
                </a:cubicBezTo>
                <a:cubicBezTo>
                  <a:pt x="2434" y="2051"/>
                  <a:pt x="2435" y="2053"/>
                  <a:pt x="2436" y="2055"/>
                </a:cubicBezTo>
                <a:cubicBezTo>
                  <a:pt x="2438" y="2060"/>
                  <a:pt x="2439" y="2064"/>
                  <a:pt x="2441" y="2068"/>
                </a:cubicBezTo>
                <a:cubicBezTo>
                  <a:pt x="2442" y="2071"/>
                  <a:pt x="2443" y="2073"/>
                  <a:pt x="2444" y="2076"/>
                </a:cubicBezTo>
                <a:cubicBezTo>
                  <a:pt x="2445" y="2079"/>
                  <a:pt x="2447" y="2082"/>
                  <a:pt x="2448" y="2085"/>
                </a:cubicBezTo>
                <a:cubicBezTo>
                  <a:pt x="2444" y="2088"/>
                  <a:pt x="2440" y="2091"/>
                  <a:pt x="2436" y="2094"/>
                </a:cubicBezTo>
                <a:cubicBezTo>
                  <a:pt x="2433" y="2097"/>
                  <a:pt x="2429" y="2099"/>
                  <a:pt x="2426" y="2102"/>
                </a:cubicBezTo>
                <a:cubicBezTo>
                  <a:pt x="2421" y="2105"/>
                  <a:pt x="2416" y="2109"/>
                  <a:pt x="2411" y="2113"/>
                </a:cubicBezTo>
                <a:cubicBezTo>
                  <a:pt x="2408" y="2115"/>
                  <a:pt x="2405" y="2117"/>
                  <a:pt x="2402" y="2119"/>
                </a:cubicBezTo>
                <a:cubicBezTo>
                  <a:pt x="2396" y="2124"/>
                  <a:pt x="2390" y="2128"/>
                  <a:pt x="2384" y="2133"/>
                </a:cubicBezTo>
                <a:cubicBezTo>
                  <a:pt x="2382" y="2134"/>
                  <a:pt x="2380" y="2136"/>
                  <a:pt x="2378" y="2137"/>
                </a:cubicBezTo>
                <a:cubicBezTo>
                  <a:pt x="2370" y="2143"/>
                  <a:pt x="2362" y="2148"/>
                  <a:pt x="2354" y="2154"/>
                </a:cubicBezTo>
                <a:cubicBezTo>
                  <a:pt x="2351" y="2156"/>
                  <a:pt x="2348" y="2157"/>
                  <a:pt x="2346" y="2159"/>
                </a:cubicBezTo>
                <a:cubicBezTo>
                  <a:pt x="2340" y="2163"/>
                  <a:pt x="2334" y="2167"/>
                  <a:pt x="2329" y="2170"/>
                </a:cubicBezTo>
                <a:cubicBezTo>
                  <a:pt x="2325" y="2173"/>
                  <a:pt x="2322" y="2175"/>
                  <a:pt x="2318" y="2177"/>
                </a:cubicBezTo>
                <a:cubicBezTo>
                  <a:pt x="2313" y="2180"/>
                  <a:pt x="2308" y="2183"/>
                  <a:pt x="2303" y="2186"/>
                </a:cubicBezTo>
                <a:cubicBezTo>
                  <a:pt x="2300" y="2189"/>
                  <a:pt x="2296" y="2191"/>
                  <a:pt x="2292" y="2193"/>
                </a:cubicBezTo>
                <a:cubicBezTo>
                  <a:pt x="2287" y="2196"/>
                  <a:pt x="2283" y="2199"/>
                  <a:pt x="2278" y="2202"/>
                </a:cubicBezTo>
                <a:cubicBezTo>
                  <a:pt x="2274" y="2204"/>
                  <a:pt x="2270" y="2206"/>
                  <a:pt x="2266" y="2208"/>
                </a:cubicBezTo>
                <a:cubicBezTo>
                  <a:pt x="2262" y="2211"/>
                  <a:pt x="2259" y="2213"/>
                  <a:pt x="2255" y="2215"/>
                </a:cubicBezTo>
                <a:cubicBezTo>
                  <a:pt x="2253" y="2212"/>
                  <a:pt x="2252" y="2210"/>
                  <a:pt x="2250" y="2207"/>
                </a:cubicBezTo>
                <a:cubicBezTo>
                  <a:pt x="2249" y="2204"/>
                  <a:pt x="2248" y="2201"/>
                  <a:pt x="2246" y="2199"/>
                </a:cubicBezTo>
                <a:cubicBezTo>
                  <a:pt x="2244" y="2195"/>
                  <a:pt x="2242" y="2191"/>
                  <a:pt x="2240" y="2187"/>
                </a:cubicBezTo>
                <a:cubicBezTo>
                  <a:pt x="2239" y="2185"/>
                  <a:pt x="2238" y="2182"/>
                  <a:pt x="2237" y="2179"/>
                </a:cubicBezTo>
                <a:cubicBezTo>
                  <a:pt x="2234" y="2175"/>
                  <a:pt x="2232" y="2171"/>
                  <a:pt x="2230" y="2167"/>
                </a:cubicBezTo>
                <a:cubicBezTo>
                  <a:pt x="2229" y="2164"/>
                  <a:pt x="2228" y="2162"/>
                  <a:pt x="2227" y="2160"/>
                </a:cubicBezTo>
                <a:cubicBezTo>
                  <a:pt x="2224" y="2154"/>
                  <a:pt x="2222" y="2149"/>
                  <a:pt x="2219" y="2143"/>
                </a:cubicBezTo>
                <a:cubicBezTo>
                  <a:pt x="2219" y="2142"/>
                  <a:pt x="2218" y="2141"/>
                  <a:pt x="2218" y="2140"/>
                </a:cubicBezTo>
                <a:cubicBezTo>
                  <a:pt x="2215" y="2134"/>
                  <a:pt x="2212" y="2127"/>
                  <a:pt x="2209" y="2121"/>
                </a:cubicBezTo>
                <a:cubicBezTo>
                  <a:pt x="2208" y="2119"/>
                  <a:pt x="2207" y="2117"/>
                  <a:pt x="2206" y="2115"/>
                </a:cubicBezTo>
                <a:cubicBezTo>
                  <a:pt x="2204" y="2110"/>
                  <a:pt x="2202" y="2105"/>
                  <a:pt x="2200" y="2101"/>
                </a:cubicBezTo>
                <a:cubicBezTo>
                  <a:pt x="2199" y="2098"/>
                  <a:pt x="2198" y="2096"/>
                  <a:pt x="2197" y="2093"/>
                </a:cubicBezTo>
                <a:cubicBezTo>
                  <a:pt x="2195" y="2089"/>
                  <a:pt x="2194" y="2085"/>
                  <a:pt x="2192" y="2081"/>
                </a:cubicBezTo>
                <a:cubicBezTo>
                  <a:pt x="2191" y="2078"/>
                  <a:pt x="2190" y="2075"/>
                  <a:pt x="2189" y="2072"/>
                </a:cubicBezTo>
                <a:cubicBezTo>
                  <a:pt x="2188" y="2069"/>
                  <a:pt x="2186" y="2066"/>
                  <a:pt x="2185" y="2063"/>
                </a:cubicBezTo>
                <a:cubicBezTo>
                  <a:pt x="2190" y="2061"/>
                  <a:pt x="2195" y="2058"/>
                  <a:pt x="2200" y="2056"/>
                </a:cubicBezTo>
                <a:cubicBezTo>
                  <a:pt x="2203" y="2054"/>
                  <a:pt x="2207" y="2052"/>
                  <a:pt x="2211" y="2050"/>
                </a:cubicBezTo>
                <a:cubicBezTo>
                  <a:pt x="2217" y="2047"/>
                  <a:pt x="2223" y="2044"/>
                  <a:pt x="2229" y="2040"/>
                </a:cubicBezTo>
                <a:cubicBezTo>
                  <a:pt x="2232" y="2039"/>
                  <a:pt x="2235" y="2037"/>
                  <a:pt x="2238" y="2036"/>
                </a:cubicBezTo>
                <a:cubicBezTo>
                  <a:pt x="2247" y="2031"/>
                  <a:pt x="2255" y="2026"/>
                  <a:pt x="2263" y="2022"/>
                </a:cubicBezTo>
                <a:cubicBezTo>
                  <a:pt x="2264" y="2021"/>
                  <a:pt x="2265" y="2021"/>
                  <a:pt x="2266" y="2020"/>
                </a:cubicBezTo>
                <a:cubicBezTo>
                  <a:pt x="2275" y="2015"/>
                  <a:pt x="2284" y="2010"/>
                  <a:pt x="2293" y="2004"/>
                </a:cubicBezTo>
                <a:cubicBezTo>
                  <a:pt x="2296" y="2003"/>
                  <a:pt x="2298" y="2001"/>
                  <a:pt x="2301" y="2000"/>
                </a:cubicBezTo>
                <a:cubicBezTo>
                  <a:pt x="2307" y="1996"/>
                  <a:pt x="2314" y="1992"/>
                  <a:pt x="2320" y="1988"/>
                </a:cubicBezTo>
                <a:cubicBezTo>
                  <a:pt x="2323" y="1986"/>
                  <a:pt x="2327" y="1984"/>
                  <a:pt x="2330" y="1981"/>
                </a:cubicBezTo>
                <a:cubicBezTo>
                  <a:pt x="2335" y="1978"/>
                  <a:pt x="2341" y="1974"/>
                  <a:pt x="2346" y="1971"/>
                </a:cubicBezTo>
                <a:cubicBezTo>
                  <a:pt x="2350" y="1968"/>
                  <a:pt x="2354" y="1966"/>
                  <a:pt x="2357" y="1963"/>
                </a:cubicBezTo>
                <a:cubicBezTo>
                  <a:pt x="2362" y="1960"/>
                  <a:pt x="2367" y="1957"/>
                  <a:pt x="2372" y="1953"/>
                </a:cubicBezTo>
                <a:cubicBezTo>
                  <a:pt x="2376" y="1951"/>
                  <a:pt x="2380" y="1948"/>
                  <a:pt x="2384" y="1945"/>
                </a:cubicBezTo>
                <a:cubicBezTo>
                  <a:pt x="2387" y="1943"/>
                  <a:pt x="2391" y="1940"/>
                  <a:pt x="2395" y="1938"/>
                </a:cubicBezTo>
                <a:cubicBezTo>
                  <a:pt x="2395" y="1938"/>
                  <a:pt x="2395" y="1938"/>
                  <a:pt x="2395" y="1938"/>
                </a:cubicBezTo>
                <a:cubicBezTo>
                  <a:pt x="2395" y="1938"/>
                  <a:pt x="2395" y="1938"/>
                  <a:pt x="2395" y="1938"/>
                </a:cubicBezTo>
                <a:cubicBezTo>
                  <a:pt x="2395" y="1940"/>
                  <a:pt x="2396" y="1942"/>
                  <a:pt x="2397" y="1944"/>
                </a:cubicBezTo>
                <a:cubicBezTo>
                  <a:pt x="2398" y="1947"/>
                  <a:pt x="2398" y="1950"/>
                  <a:pt x="2399" y="1953"/>
                </a:cubicBezTo>
                <a:cubicBezTo>
                  <a:pt x="2401" y="1956"/>
                  <a:pt x="2402" y="1960"/>
                  <a:pt x="2403" y="1964"/>
                </a:cubicBezTo>
                <a:cubicBezTo>
                  <a:pt x="2404" y="1967"/>
                  <a:pt x="2405" y="1969"/>
                  <a:pt x="2406" y="1972"/>
                </a:cubicBezTo>
                <a:close/>
                <a:moveTo>
                  <a:pt x="1364" y="796"/>
                </a:moveTo>
                <a:cubicBezTo>
                  <a:pt x="1362" y="799"/>
                  <a:pt x="1361" y="802"/>
                  <a:pt x="1359" y="805"/>
                </a:cubicBezTo>
                <a:cubicBezTo>
                  <a:pt x="1358" y="808"/>
                  <a:pt x="1356" y="811"/>
                  <a:pt x="1354" y="815"/>
                </a:cubicBezTo>
                <a:cubicBezTo>
                  <a:pt x="1352" y="819"/>
                  <a:pt x="1350" y="823"/>
                  <a:pt x="1347" y="828"/>
                </a:cubicBezTo>
                <a:cubicBezTo>
                  <a:pt x="1346" y="831"/>
                  <a:pt x="1344" y="834"/>
                  <a:pt x="1342" y="837"/>
                </a:cubicBezTo>
                <a:cubicBezTo>
                  <a:pt x="1340" y="842"/>
                  <a:pt x="1338" y="847"/>
                  <a:pt x="1336" y="851"/>
                </a:cubicBezTo>
                <a:cubicBezTo>
                  <a:pt x="1334" y="854"/>
                  <a:pt x="1333" y="857"/>
                  <a:pt x="1331" y="860"/>
                </a:cubicBezTo>
                <a:cubicBezTo>
                  <a:pt x="1329" y="866"/>
                  <a:pt x="1326" y="871"/>
                  <a:pt x="1324" y="876"/>
                </a:cubicBezTo>
                <a:cubicBezTo>
                  <a:pt x="1323" y="878"/>
                  <a:pt x="1321" y="881"/>
                  <a:pt x="1320" y="884"/>
                </a:cubicBezTo>
                <a:cubicBezTo>
                  <a:pt x="1317" y="891"/>
                  <a:pt x="1314" y="898"/>
                  <a:pt x="1311" y="905"/>
                </a:cubicBezTo>
                <a:cubicBezTo>
                  <a:pt x="1310" y="905"/>
                  <a:pt x="1310" y="906"/>
                  <a:pt x="1310" y="907"/>
                </a:cubicBezTo>
                <a:cubicBezTo>
                  <a:pt x="1306" y="915"/>
                  <a:pt x="1303" y="923"/>
                  <a:pt x="1299" y="931"/>
                </a:cubicBezTo>
                <a:cubicBezTo>
                  <a:pt x="1299" y="933"/>
                  <a:pt x="1298" y="935"/>
                  <a:pt x="1297" y="937"/>
                </a:cubicBezTo>
                <a:cubicBezTo>
                  <a:pt x="1294" y="943"/>
                  <a:pt x="1292" y="949"/>
                  <a:pt x="1290" y="955"/>
                </a:cubicBezTo>
                <a:cubicBezTo>
                  <a:pt x="1289" y="957"/>
                  <a:pt x="1288" y="960"/>
                  <a:pt x="1286" y="963"/>
                </a:cubicBezTo>
                <a:cubicBezTo>
                  <a:pt x="1285" y="967"/>
                  <a:pt x="1283" y="972"/>
                  <a:pt x="1281" y="976"/>
                </a:cubicBezTo>
                <a:cubicBezTo>
                  <a:pt x="1276" y="975"/>
                  <a:pt x="1270" y="974"/>
                  <a:pt x="1264" y="973"/>
                </a:cubicBezTo>
                <a:cubicBezTo>
                  <a:pt x="1260" y="972"/>
                  <a:pt x="1255" y="972"/>
                  <a:pt x="1251" y="971"/>
                </a:cubicBezTo>
                <a:cubicBezTo>
                  <a:pt x="1243" y="969"/>
                  <a:pt x="1236" y="968"/>
                  <a:pt x="1229" y="967"/>
                </a:cubicBezTo>
                <a:cubicBezTo>
                  <a:pt x="1225" y="966"/>
                  <a:pt x="1221" y="965"/>
                  <a:pt x="1217" y="964"/>
                </a:cubicBezTo>
                <a:cubicBezTo>
                  <a:pt x="1209" y="963"/>
                  <a:pt x="1200" y="961"/>
                  <a:pt x="1191" y="959"/>
                </a:cubicBezTo>
                <a:cubicBezTo>
                  <a:pt x="1189" y="958"/>
                  <a:pt x="1187" y="958"/>
                  <a:pt x="1184" y="957"/>
                </a:cubicBezTo>
                <a:cubicBezTo>
                  <a:pt x="1173" y="955"/>
                  <a:pt x="1162" y="952"/>
                  <a:pt x="1151" y="950"/>
                </a:cubicBezTo>
                <a:cubicBezTo>
                  <a:pt x="1148" y="949"/>
                  <a:pt x="1146" y="948"/>
                  <a:pt x="1143" y="947"/>
                </a:cubicBezTo>
                <a:cubicBezTo>
                  <a:pt x="1135" y="945"/>
                  <a:pt x="1127" y="943"/>
                  <a:pt x="1119" y="941"/>
                </a:cubicBezTo>
                <a:cubicBezTo>
                  <a:pt x="1114" y="940"/>
                  <a:pt x="1110" y="939"/>
                  <a:pt x="1106" y="938"/>
                </a:cubicBezTo>
                <a:cubicBezTo>
                  <a:pt x="1100" y="936"/>
                  <a:pt x="1093" y="934"/>
                  <a:pt x="1086" y="932"/>
                </a:cubicBezTo>
                <a:cubicBezTo>
                  <a:pt x="1082" y="930"/>
                  <a:pt x="1077" y="929"/>
                  <a:pt x="1073" y="928"/>
                </a:cubicBezTo>
                <a:cubicBezTo>
                  <a:pt x="1066" y="926"/>
                  <a:pt x="1060" y="924"/>
                  <a:pt x="1054" y="922"/>
                </a:cubicBezTo>
                <a:cubicBezTo>
                  <a:pt x="1049" y="920"/>
                  <a:pt x="1044" y="919"/>
                  <a:pt x="1040" y="917"/>
                </a:cubicBezTo>
                <a:cubicBezTo>
                  <a:pt x="1035" y="916"/>
                  <a:pt x="1030" y="914"/>
                  <a:pt x="1025" y="912"/>
                </a:cubicBezTo>
                <a:cubicBezTo>
                  <a:pt x="1026" y="909"/>
                  <a:pt x="1028" y="906"/>
                  <a:pt x="1029" y="903"/>
                </a:cubicBezTo>
                <a:cubicBezTo>
                  <a:pt x="1030" y="900"/>
                  <a:pt x="1032" y="897"/>
                  <a:pt x="1033" y="894"/>
                </a:cubicBezTo>
                <a:cubicBezTo>
                  <a:pt x="1035" y="890"/>
                  <a:pt x="1037" y="885"/>
                  <a:pt x="1039" y="881"/>
                </a:cubicBezTo>
                <a:cubicBezTo>
                  <a:pt x="1040" y="878"/>
                  <a:pt x="1042" y="875"/>
                  <a:pt x="1043" y="872"/>
                </a:cubicBezTo>
                <a:cubicBezTo>
                  <a:pt x="1045" y="868"/>
                  <a:pt x="1047" y="864"/>
                  <a:pt x="1049" y="859"/>
                </a:cubicBezTo>
                <a:cubicBezTo>
                  <a:pt x="1051" y="857"/>
                  <a:pt x="1052" y="854"/>
                  <a:pt x="1053" y="851"/>
                </a:cubicBezTo>
                <a:cubicBezTo>
                  <a:pt x="1056" y="846"/>
                  <a:pt x="1058" y="841"/>
                  <a:pt x="1061" y="837"/>
                </a:cubicBezTo>
                <a:cubicBezTo>
                  <a:pt x="1062" y="834"/>
                  <a:pt x="1063" y="832"/>
                  <a:pt x="1064" y="830"/>
                </a:cubicBezTo>
                <a:cubicBezTo>
                  <a:pt x="1068" y="823"/>
                  <a:pt x="1071" y="816"/>
                  <a:pt x="1075" y="809"/>
                </a:cubicBezTo>
                <a:cubicBezTo>
                  <a:pt x="1076" y="807"/>
                  <a:pt x="1077" y="805"/>
                  <a:pt x="1078" y="804"/>
                </a:cubicBezTo>
                <a:cubicBezTo>
                  <a:pt x="1081" y="798"/>
                  <a:pt x="1083" y="793"/>
                  <a:pt x="1086" y="788"/>
                </a:cubicBezTo>
                <a:cubicBezTo>
                  <a:pt x="1088" y="785"/>
                  <a:pt x="1089" y="783"/>
                  <a:pt x="1091" y="780"/>
                </a:cubicBezTo>
                <a:cubicBezTo>
                  <a:pt x="1093" y="776"/>
                  <a:pt x="1096" y="771"/>
                  <a:pt x="1098" y="767"/>
                </a:cubicBezTo>
                <a:cubicBezTo>
                  <a:pt x="1100" y="764"/>
                  <a:pt x="1101" y="762"/>
                  <a:pt x="1103" y="759"/>
                </a:cubicBezTo>
                <a:cubicBezTo>
                  <a:pt x="1105" y="755"/>
                  <a:pt x="1107" y="752"/>
                  <a:pt x="1109" y="749"/>
                </a:cubicBezTo>
                <a:cubicBezTo>
                  <a:pt x="1115" y="750"/>
                  <a:pt x="1120" y="752"/>
                  <a:pt x="1126" y="753"/>
                </a:cubicBezTo>
                <a:cubicBezTo>
                  <a:pt x="1130" y="754"/>
                  <a:pt x="1135" y="755"/>
                  <a:pt x="1139" y="757"/>
                </a:cubicBezTo>
                <a:cubicBezTo>
                  <a:pt x="1146" y="758"/>
                  <a:pt x="1154" y="760"/>
                  <a:pt x="1161" y="762"/>
                </a:cubicBezTo>
                <a:cubicBezTo>
                  <a:pt x="1164" y="763"/>
                  <a:pt x="1168" y="764"/>
                  <a:pt x="1171" y="764"/>
                </a:cubicBezTo>
                <a:cubicBezTo>
                  <a:pt x="1182" y="767"/>
                  <a:pt x="1193" y="769"/>
                  <a:pt x="1204" y="772"/>
                </a:cubicBezTo>
                <a:cubicBezTo>
                  <a:pt x="1206" y="772"/>
                  <a:pt x="1208" y="772"/>
                  <a:pt x="1210" y="773"/>
                </a:cubicBezTo>
                <a:cubicBezTo>
                  <a:pt x="1219" y="775"/>
                  <a:pt x="1228" y="776"/>
                  <a:pt x="1236" y="778"/>
                </a:cubicBezTo>
                <a:cubicBezTo>
                  <a:pt x="1240" y="779"/>
                  <a:pt x="1244" y="779"/>
                  <a:pt x="1248" y="780"/>
                </a:cubicBezTo>
                <a:cubicBezTo>
                  <a:pt x="1255" y="781"/>
                  <a:pt x="1262" y="783"/>
                  <a:pt x="1269" y="784"/>
                </a:cubicBezTo>
                <a:cubicBezTo>
                  <a:pt x="1274" y="784"/>
                  <a:pt x="1278" y="785"/>
                  <a:pt x="1283" y="786"/>
                </a:cubicBezTo>
                <a:cubicBezTo>
                  <a:pt x="1289" y="787"/>
                  <a:pt x="1296" y="788"/>
                  <a:pt x="1302" y="789"/>
                </a:cubicBezTo>
                <a:cubicBezTo>
                  <a:pt x="1307" y="789"/>
                  <a:pt x="1312" y="790"/>
                  <a:pt x="1316" y="791"/>
                </a:cubicBezTo>
                <a:cubicBezTo>
                  <a:pt x="1323" y="791"/>
                  <a:pt x="1329" y="792"/>
                  <a:pt x="1335" y="793"/>
                </a:cubicBezTo>
                <a:cubicBezTo>
                  <a:pt x="1340" y="794"/>
                  <a:pt x="1345" y="794"/>
                  <a:pt x="1350" y="795"/>
                </a:cubicBezTo>
                <a:cubicBezTo>
                  <a:pt x="1355" y="795"/>
                  <a:pt x="1359" y="796"/>
                  <a:pt x="1364" y="796"/>
                </a:cubicBezTo>
                <a:cubicBezTo>
                  <a:pt x="1364" y="796"/>
                  <a:pt x="1364" y="796"/>
                  <a:pt x="1364" y="796"/>
                </a:cubicBezTo>
                <a:close/>
                <a:moveTo>
                  <a:pt x="1566" y="1005"/>
                </a:moveTo>
                <a:cubicBezTo>
                  <a:pt x="1565" y="1008"/>
                  <a:pt x="1564" y="1011"/>
                  <a:pt x="1563" y="1014"/>
                </a:cubicBezTo>
                <a:cubicBezTo>
                  <a:pt x="1562" y="1018"/>
                  <a:pt x="1561" y="1021"/>
                  <a:pt x="1559" y="1025"/>
                </a:cubicBezTo>
                <a:cubicBezTo>
                  <a:pt x="1558" y="1029"/>
                  <a:pt x="1556" y="1034"/>
                  <a:pt x="1555" y="1039"/>
                </a:cubicBezTo>
                <a:cubicBezTo>
                  <a:pt x="1554" y="1042"/>
                  <a:pt x="1552" y="1046"/>
                  <a:pt x="1551" y="1049"/>
                </a:cubicBezTo>
                <a:cubicBezTo>
                  <a:pt x="1550" y="1054"/>
                  <a:pt x="1548" y="1059"/>
                  <a:pt x="1547" y="1064"/>
                </a:cubicBezTo>
                <a:cubicBezTo>
                  <a:pt x="1546" y="1067"/>
                  <a:pt x="1545" y="1070"/>
                  <a:pt x="1544" y="1074"/>
                </a:cubicBezTo>
                <a:cubicBezTo>
                  <a:pt x="1542" y="1079"/>
                  <a:pt x="1541" y="1084"/>
                  <a:pt x="1539" y="1089"/>
                </a:cubicBezTo>
                <a:cubicBezTo>
                  <a:pt x="1538" y="1092"/>
                  <a:pt x="1537" y="1096"/>
                  <a:pt x="1536" y="1099"/>
                </a:cubicBezTo>
                <a:cubicBezTo>
                  <a:pt x="1534" y="1105"/>
                  <a:pt x="1533" y="1112"/>
                  <a:pt x="1531" y="1119"/>
                </a:cubicBezTo>
                <a:cubicBezTo>
                  <a:pt x="1530" y="1120"/>
                  <a:pt x="1530" y="1122"/>
                  <a:pt x="1529" y="1124"/>
                </a:cubicBezTo>
                <a:cubicBezTo>
                  <a:pt x="1527" y="1132"/>
                  <a:pt x="1525" y="1140"/>
                  <a:pt x="1523" y="1148"/>
                </a:cubicBezTo>
                <a:cubicBezTo>
                  <a:pt x="1522" y="1151"/>
                  <a:pt x="1522" y="1154"/>
                  <a:pt x="1521" y="1156"/>
                </a:cubicBezTo>
                <a:cubicBezTo>
                  <a:pt x="1520" y="1162"/>
                  <a:pt x="1518" y="1168"/>
                  <a:pt x="1517" y="1173"/>
                </a:cubicBezTo>
                <a:cubicBezTo>
                  <a:pt x="1516" y="1177"/>
                  <a:pt x="1516" y="1180"/>
                  <a:pt x="1515" y="1183"/>
                </a:cubicBezTo>
                <a:cubicBezTo>
                  <a:pt x="1514" y="1187"/>
                  <a:pt x="1513" y="1192"/>
                  <a:pt x="1512" y="1196"/>
                </a:cubicBezTo>
                <a:cubicBezTo>
                  <a:pt x="1505" y="1196"/>
                  <a:pt x="1498" y="1196"/>
                  <a:pt x="1490" y="1196"/>
                </a:cubicBezTo>
                <a:cubicBezTo>
                  <a:pt x="1486" y="1196"/>
                  <a:pt x="1482" y="1196"/>
                  <a:pt x="1478" y="1196"/>
                </a:cubicBezTo>
                <a:cubicBezTo>
                  <a:pt x="1468" y="1195"/>
                  <a:pt x="1458" y="1195"/>
                  <a:pt x="1448" y="1195"/>
                </a:cubicBezTo>
                <a:cubicBezTo>
                  <a:pt x="1446" y="1195"/>
                  <a:pt x="1444" y="1195"/>
                  <a:pt x="1442" y="1194"/>
                </a:cubicBezTo>
                <a:cubicBezTo>
                  <a:pt x="1430" y="1194"/>
                  <a:pt x="1419" y="1193"/>
                  <a:pt x="1407" y="1192"/>
                </a:cubicBezTo>
                <a:cubicBezTo>
                  <a:pt x="1403" y="1192"/>
                  <a:pt x="1400" y="1192"/>
                  <a:pt x="1396" y="1191"/>
                </a:cubicBezTo>
                <a:cubicBezTo>
                  <a:pt x="1388" y="1191"/>
                  <a:pt x="1380" y="1190"/>
                  <a:pt x="1371" y="1189"/>
                </a:cubicBezTo>
                <a:cubicBezTo>
                  <a:pt x="1367" y="1189"/>
                  <a:pt x="1362" y="1188"/>
                  <a:pt x="1358" y="1188"/>
                </a:cubicBezTo>
                <a:cubicBezTo>
                  <a:pt x="1350" y="1187"/>
                  <a:pt x="1343" y="1186"/>
                  <a:pt x="1336" y="1186"/>
                </a:cubicBezTo>
                <a:cubicBezTo>
                  <a:pt x="1331" y="1185"/>
                  <a:pt x="1326" y="1184"/>
                  <a:pt x="1321" y="1184"/>
                </a:cubicBezTo>
                <a:cubicBezTo>
                  <a:pt x="1314" y="1183"/>
                  <a:pt x="1308" y="1182"/>
                  <a:pt x="1301" y="1181"/>
                </a:cubicBezTo>
                <a:cubicBezTo>
                  <a:pt x="1296" y="1180"/>
                  <a:pt x="1291" y="1179"/>
                  <a:pt x="1286" y="1179"/>
                </a:cubicBezTo>
                <a:cubicBezTo>
                  <a:pt x="1279" y="1178"/>
                  <a:pt x="1273" y="1177"/>
                  <a:pt x="1266" y="1176"/>
                </a:cubicBezTo>
                <a:cubicBezTo>
                  <a:pt x="1261" y="1175"/>
                  <a:pt x="1256" y="1174"/>
                  <a:pt x="1250" y="1173"/>
                </a:cubicBezTo>
                <a:cubicBezTo>
                  <a:pt x="1245" y="1172"/>
                  <a:pt x="1240" y="1171"/>
                  <a:pt x="1235" y="1170"/>
                </a:cubicBezTo>
                <a:cubicBezTo>
                  <a:pt x="1235" y="1167"/>
                  <a:pt x="1236" y="1163"/>
                  <a:pt x="1237" y="1160"/>
                </a:cubicBezTo>
                <a:cubicBezTo>
                  <a:pt x="1238" y="1156"/>
                  <a:pt x="1239" y="1153"/>
                  <a:pt x="1239" y="1150"/>
                </a:cubicBezTo>
                <a:cubicBezTo>
                  <a:pt x="1241" y="1145"/>
                  <a:pt x="1242" y="1140"/>
                  <a:pt x="1243" y="1136"/>
                </a:cubicBezTo>
                <a:cubicBezTo>
                  <a:pt x="1244" y="1133"/>
                  <a:pt x="1245" y="1129"/>
                  <a:pt x="1246" y="1126"/>
                </a:cubicBezTo>
                <a:cubicBezTo>
                  <a:pt x="1247" y="1121"/>
                  <a:pt x="1248" y="1116"/>
                  <a:pt x="1250" y="1111"/>
                </a:cubicBezTo>
                <a:cubicBezTo>
                  <a:pt x="1250" y="1108"/>
                  <a:pt x="1251" y="1106"/>
                  <a:pt x="1252" y="1103"/>
                </a:cubicBezTo>
                <a:cubicBezTo>
                  <a:pt x="1254" y="1097"/>
                  <a:pt x="1255" y="1091"/>
                  <a:pt x="1257" y="1086"/>
                </a:cubicBezTo>
                <a:cubicBezTo>
                  <a:pt x="1258" y="1084"/>
                  <a:pt x="1258" y="1081"/>
                  <a:pt x="1259" y="1079"/>
                </a:cubicBezTo>
                <a:cubicBezTo>
                  <a:pt x="1261" y="1071"/>
                  <a:pt x="1264" y="1064"/>
                  <a:pt x="1266" y="1056"/>
                </a:cubicBezTo>
                <a:cubicBezTo>
                  <a:pt x="1267" y="1054"/>
                  <a:pt x="1268" y="1051"/>
                  <a:pt x="1268" y="1049"/>
                </a:cubicBezTo>
                <a:cubicBezTo>
                  <a:pt x="1270" y="1043"/>
                  <a:pt x="1272" y="1038"/>
                  <a:pt x="1274" y="1033"/>
                </a:cubicBezTo>
                <a:cubicBezTo>
                  <a:pt x="1275" y="1030"/>
                  <a:pt x="1276" y="1027"/>
                  <a:pt x="1277" y="1023"/>
                </a:cubicBezTo>
                <a:cubicBezTo>
                  <a:pt x="1279" y="1019"/>
                  <a:pt x="1280" y="1014"/>
                  <a:pt x="1282" y="1010"/>
                </a:cubicBezTo>
                <a:cubicBezTo>
                  <a:pt x="1283" y="1007"/>
                  <a:pt x="1284" y="1003"/>
                  <a:pt x="1285" y="1000"/>
                </a:cubicBezTo>
                <a:cubicBezTo>
                  <a:pt x="1287" y="996"/>
                  <a:pt x="1288" y="993"/>
                  <a:pt x="1289" y="989"/>
                </a:cubicBezTo>
                <a:cubicBezTo>
                  <a:pt x="1293" y="990"/>
                  <a:pt x="1298" y="990"/>
                  <a:pt x="1302" y="991"/>
                </a:cubicBezTo>
                <a:cubicBezTo>
                  <a:pt x="1306" y="992"/>
                  <a:pt x="1311" y="992"/>
                  <a:pt x="1315" y="993"/>
                </a:cubicBezTo>
                <a:cubicBezTo>
                  <a:pt x="1320" y="993"/>
                  <a:pt x="1325" y="994"/>
                  <a:pt x="1330" y="995"/>
                </a:cubicBezTo>
                <a:cubicBezTo>
                  <a:pt x="1335" y="995"/>
                  <a:pt x="1339" y="996"/>
                  <a:pt x="1343" y="996"/>
                </a:cubicBezTo>
                <a:cubicBezTo>
                  <a:pt x="1348" y="997"/>
                  <a:pt x="1354" y="997"/>
                  <a:pt x="1359" y="998"/>
                </a:cubicBezTo>
                <a:cubicBezTo>
                  <a:pt x="1363" y="998"/>
                  <a:pt x="1367" y="999"/>
                  <a:pt x="1372" y="999"/>
                </a:cubicBezTo>
                <a:cubicBezTo>
                  <a:pt x="1377" y="1000"/>
                  <a:pt x="1382" y="1000"/>
                  <a:pt x="1388" y="1001"/>
                </a:cubicBezTo>
                <a:cubicBezTo>
                  <a:pt x="1392" y="1001"/>
                  <a:pt x="1396" y="1001"/>
                  <a:pt x="1400" y="1002"/>
                </a:cubicBezTo>
                <a:cubicBezTo>
                  <a:pt x="1406" y="1002"/>
                  <a:pt x="1411" y="1002"/>
                  <a:pt x="1417" y="1003"/>
                </a:cubicBezTo>
                <a:cubicBezTo>
                  <a:pt x="1421" y="1003"/>
                  <a:pt x="1425" y="1003"/>
                  <a:pt x="1429" y="1003"/>
                </a:cubicBezTo>
                <a:cubicBezTo>
                  <a:pt x="1434" y="1004"/>
                  <a:pt x="1440" y="1004"/>
                  <a:pt x="1446" y="1004"/>
                </a:cubicBezTo>
                <a:cubicBezTo>
                  <a:pt x="1450" y="1004"/>
                  <a:pt x="1454" y="1005"/>
                  <a:pt x="1457" y="1005"/>
                </a:cubicBezTo>
                <a:cubicBezTo>
                  <a:pt x="1464" y="1005"/>
                  <a:pt x="1470" y="1005"/>
                  <a:pt x="1476" y="1005"/>
                </a:cubicBezTo>
                <a:cubicBezTo>
                  <a:pt x="1480" y="1005"/>
                  <a:pt x="1483" y="1006"/>
                  <a:pt x="1486" y="1006"/>
                </a:cubicBezTo>
                <a:cubicBezTo>
                  <a:pt x="1495" y="1006"/>
                  <a:pt x="1505" y="1006"/>
                  <a:pt x="1515" y="1006"/>
                </a:cubicBezTo>
                <a:cubicBezTo>
                  <a:pt x="1524" y="1006"/>
                  <a:pt x="1533" y="1006"/>
                  <a:pt x="1543" y="1006"/>
                </a:cubicBezTo>
                <a:cubicBezTo>
                  <a:pt x="1546" y="1006"/>
                  <a:pt x="1549" y="1005"/>
                  <a:pt x="1552" y="1005"/>
                </a:cubicBezTo>
                <a:cubicBezTo>
                  <a:pt x="1557" y="1005"/>
                  <a:pt x="1562" y="1005"/>
                  <a:pt x="1566" y="1005"/>
                </a:cubicBezTo>
                <a:cubicBezTo>
                  <a:pt x="1566" y="1005"/>
                  <a:pt x="1566" y="1005"/>
                  <a:pt x="1566" y="1005"/>
                </a:cubicBezTo>
                <a:close/>
                <a:moveTo>
                  <a:pt x="1811" y="1179"/>
                </a:moveTo>
                <a:cubicBezTo>
                  <a:pt x="1811" y="1182"/>
                  <a:pt x="1810" y="1185"/>
                  <a:pt x="1809" y="1188"/>
                </a:cubicBezTo>
                <a:cubicBezTo>
                  <a:pt x="1809" y="1192"/>
                  <a:pt x="1808" y="1196"/>
                  <a:pt x="1807" y="1199"/>
                </a:cubicBezTo>
                <a:cubicBezTo>
                  <a:pt x="1806" y="1204"/>
                  <a:pt x="1805" y="1209"/>
                  <a:pt x="1804" y="1213"/>
                </a:cubicBezTo>
                <a:cubicBezTo>
                  <a:pt x="1803" y="1217"/>
                  <a:pt x="1803" y="1221"/>
                  <a:pt x="1802" y="1225"/>
                </a:cubicBezTo>
                <a:cubicBezTo>
                  <a:pt x="1801" y="1229"/>
                  <a:pt x="1800" y="1234"/>
                  <a:pt x="1799" y="1239"/>
                </a:cubicBezTo>
                <a:cubicBezTo>
                  <a:pt x="1798" y="1243"/>
                  <a:pt x="1798" y="1246"/>
                  <a:pt x="1797" y="1250"/>
                </a:cubicBezTo>
                <a:cubicBezTo>
                  <a:pt x="1796" y="1255"/>
                  <a:pt x="1795" y="1260"/>
                  <a:pt x="1795" y="1265"/>
                </a:cubicBezTo>
                <a:cubicBezTo>
                  <a:pt x="1794" y="1269"/>
                  <a:pt x="1793" y="1272"/>
                  <a:pt x="1793" y="1275"/>
                </a:cubicBezTo>
                <a:cubicBezTo>
                  <a:pt x="1792" y="1282"/>
                  <a:pt x="1791" y="1288"/>
                  <a:pt x="1790" y="1294"/>
                </a:cubicBezTo>
                <a:cubicBezTo>
                  <a:pt x="1790" y="1296"/>
                  <a:pt x="1789" y="1299"/>
                  <a:pt x="1789" y="1301"/>
                </a:cubicBezTo>
                <a:cubicBezTo>
                  <a:pt x="1788" y="1309"/>
                  <a:pt x="1787" y="1318"/>
                  <a:pt x="1786" y="1326"/>
                </a:cubicBezTo>
                <a:cubicBezTo>
                  <a:pt x="1785" y="1329"/>
                  <a:pt x="1785" y="1331"/>
                  <a:pt x="1785" y="1334"/>
                </a:cubicBezTo>
                <a:cubicBezTo>
                  <a:pt x="1784" y="1340"/>
                  <a:pt x="1783" y="1346"/>
                  <a:pt x="1783" y="1352"/>
                </a:cubicBezTo>
                <a:cubicBezTo>
                  <a:pt x="1782" y="1355"/>
                  <a:pt x="1782" y="1358"/>
                  <a:pt x="1782" y="1362"/>
                </a:cubicBezTo>
                <a:cubicBezTo>
                  <a:pt x="1781" y="1366"/>
                  <a:pt x="1781" y="1370"/>
                  <a:pt x="1780" y="1375"/>
                </a:cubicBezTo>
                <a:cubicBezTo>
                  <a:pt x="1775" y="1376"/>
                  <a:pt x="1770" y="1377"/>
                  <a:pt x="1765" y="1377"/>
                </a:cubicBezTo>
                <a:cubicBezTo>
                  <a:pt x="1760" y="1378"/>
                  <a:pt x="1755" y="1379"/>
                  <a:pt x="1750" y="1380"/>
                </a:cubicBezTo>
                <a:cubicBezTo>
                  <a:pt x="1744" y="1381"/>
                  <a:pt x="1738" y="1382"/>
                  <a:pt x="1732" y="1383"/>
                </a:cubicBezTo>
                <a:cubicBezTo>
                  <a:pt x="1727" y="1383"/>
                  <a:pt x="1722" y="1384"/>
                  <a:pt x="1716" y="1385"/>
                </a:cubicBezTo>
                <a:cubicBezTo>
                  <a:pt x="1710" y="1386"/>
                  <a:pt x="1704" y="1386"/>
                  <a:pt x="1698" y="1387"/>
                </a:cubicBezTo>
                <a:cubicBezTo>
                  <a:pt x="1693" y="1388"/>
                  <a:pt x="1688" y="1388"/>
                  <a:pt x="1683" y="1389"/>
                </a:cubicBezTo>
                <a:cubicBezTo>
                  <a:pt x="1677" y="1390"/>
                  <a:pt x="1671" y="1390"/>
                  <a:pt x="1664" y="1391"/>
                </a:cubicBezTo>
                <a:cubicBezTo>
                  <a:pt x="1659" y="1391"/>
                  <a:pt x="1654" y="1392"/>
                  <a:pt x="1649" y="1392"/>
                </a:cubicBezTo>
                <a:cubicBezTo>
                  <a:pt x="1643" y="1393"/>
                  <a:pt x="1637" y="1393"/>
                  <a:pt x="1630" y="1394"/>
                </a:cubicBezTo>
                <a:cubicBezTo>
                  <a:pt x="1625" y="1394"/>
                  <a:pt x="1621" y="1395"/>
                  <a:pt x="1616" y="1395"/>
                </a:cubicBezTo>
                <a:cubicBezTo>
                  <a:pt x="1609" y="1395"/>
                  <a:pt x="1602" y="1396"/>
                  <a:pt x="1596" y="1396"/>
                </a:cubicBezTo>
                <a:cubicBezTo>
                  <a:pt x="1591" y="1396"/>
                  <a:pt x="1587" y="1397"/>
                  <a:pt x="1582" y="1397"/>
                </a:cubicBezTo>
                <a:cubicBezTo>
                  <a:pt x="1574" y="1397"/>
                  <a:pt x="1567" y="1397"/>
                  <a:pt x="1559" y="1398"/>
                </a:cubicBezTo>
                <a:cubicBezTo>
                  <a:pt x="1556" y="1398"/>
                  <a:pt x="1552" y="1398"/>
                  <a:pt x="1548" y="1398"/>
                </a:cubicBezTo>
                <a:cubicBezTo>
                  <a:pt x="1537" y="1398"/>
                  <a:pt x="1526" y="1398"/>
                  <a:pt x="1515" y="1398"/>
                </a:cubicBezTo>
                <a:cubicBezTo>
                  <a:pt x="1508" y="1398"/>
                  <a:pt x="1501" y="1398"/>
                  <a:pt x="1495" y="1398"/>
                </a:cubicBezTo>
                <a:cubicBezTo>
                  <a:pt x="1495" y="1395"/>
                  <a:pt x="1495" y="1391"/>
                  <a:pt x="1496" y="1388"/>
                </a:cubicBezTo>
                <a:cubicBezTo>
                  <a:pt x="1496" y="1384"/>
                  <a:pt x="1496" y="1381"/>
                  <a:pt x="1497" y="1377"/>
                </a:cubicBezTo>
                <a:cubicBezTo>
                  <a:pt x="1497" y="1372"/>
                  <a:pt x="1498" y="1367"/>
                  <a:pt x="1498" y="1363"/>
                </a:cubicBezTo>
                <a:cubicBezTo>
                  <a:pt x="1498" y="1359"/>
                  <a:pt x="1499" y="1356"/>
                  <a:pt x="1499" y="1352"/>
                </a:cubicBezTo>
                <a:cubicBezTo>
                  <a:pt x="1500" y="1347"/>
                  <a:pt x="1500" y="1342"/>
                  <a:pt x="1501" y="1337"/>
                </a:cubicBezTo>
                <a:cubicBezTo>
                  <a:pt x="1501" y="1334"/>
                  <a:pt x="1502" y="1331"/>
                  <a:pt x="1502" y="1328"/>
                </a:cubicBezTo>
                <a:cubicBezTo>
                  <a:pt x="1503" y="1322"/>
                  <a:pt x="1504" y="1315"/>
                  <a:pt x="1504" y="1309"/>
                </a:cubicBezTo>
                <a:cubicBezTo>
                  <a:pt x="1505" y="1307"/>
                  <a:pt x="1505" y="1305"/>
                  <a:pt x="1505" y="1303"/>
                </a:cubicBezTo>
                <a:cubicBezTo>
                  <a:pt x="1506" y="1295"/>
                  <a:pt x="1508" y="1287"/>
                  <a:pt x="1509" y="1279"/>
                </a:cubicBezTo>
                <a:cubicBezTo>
                  <a:pt x="1509" y="1277"/>
                  <a:pt x="1510" y="1275"/>
                  <a:pt x="1510" y="1273"/>
                </a:cubicBezTo>
                <a:cubicBezTo>
                  <a:pt x="1511" y="1267"/>
                  <a:pt x="1512" y="1260"/>
                  <a:pt x="1513" y="1254"/>
                </a:cubicBezTo>
                <a:cubicBezTo>
                  <a:pt x="1513" y="1251"/>
                  <a:pt x="1514" y="1248"/>
                  <a:pt x="1515" y="1246"/>
                </a:cubicBezTo>
                <a:cubicBezTo>
                  <a:pt x="1515" y="1240"/>
                  <a:pt x="1516" y="1235"/>
                  <a:pt x="1517" y="1230"/>
                </a:cubicBezTo>
                <a:cubicBezTo>
                  <a:pt x="1518" y="1227"/>
                  <a:pt x="1519" y="1223"/>
                  <a:pt x="1519" y="1220"/>
                </a:cubicBezTo>
                <a:cubicBezTo>
                  <a:pt x="1520" y="1216"/>
                  <a:pt x="1521" y="1212"/>
                  <a:pt x="1522" y="1208"/>
                </a:cubicBezTo>
                <a:cubicBezTo>
                  <a:pt x="1523" y="1208"/>
                  <a:pt x="1523" y="1208"/>
                  <a:pt x="1524" y="1208"/>
                </a:cubicBezTo>
                <a:cubicBezTo>
                  <a:pt x="1535" y="1208"/>
                  <a:pt x="1546" y="1208"/>
                  <a:pt x="1557" y="1208"/>
                </a:cubicBezTo>
                <a:cubicBezTo>
                  <a:pt x="1558" y="1207"/>
                  <a:pt x="1559" y="1207"/>
                  <a:pt x="1560" y="1207"/>
                </a:cubicBezTo>
                <a:cubicBezTo>
                  <a:pt x="1572" y="1207"/>
                  <a:pt x="1583" y="1207"/>
                  <a:pt x="1594" y="1206"/>
                </a:cubicBezTo>
                <a:cubicBezTo>
                  <a:pt x="1595" y="1206"/>
                  <a:pt x="1595" y="1206"/>
                  <a:pt x="1596" y="1206"/>
                </a:cubicBezTo>
                <a:cubicBezTo>
                  <a:pt x="1608" y="1205"/>
                  <a:pt x="1619" y="1205"/>
                  <a:pt x="1631" y="1204"/>
                </a:cubicBezTo>
                <a:cubicBezTo>
                  <a:pt x="1631" y="1204"/>
                  <a:pt x="1631" y="1204"/>
                  <a:pt x="1631" y="1204"/>
                </a:cubicBezTo>
                <a:cubicBezTo>
                  <a:pt x="1643" y="1203"/>
                  <a:pt x="1654" y="1202"/>
                  <a:pt x="1666" y="1201"/>
                </a:cubicBezTo>
                <a:cubicBezTo>
                  <a:pt x="1667" y="1201"/>
                  <a:pt x="1667" y="1200"/>
                  <a:pt x="1668" y="1200"/>
                </a:cubicBezTo>
                <a:cubicBezTo>
                  <a:pt x="1679" y="1199"/>
                  <a:pt x="1690" y="1198"/>
                  <a:pt x="1701" y="1197"/>
                </a:cubicBezTo>
                <a:cubicBezTo>
                  <a:pt x="1703" y="1197"/>
                  <a:pt x="1704" y="1196"/>
                  <a:pt x="1705" y="1196"/>
                </a:cubicBezTo>
                <a:cubicBezTo>
                  <a:pt x="1716" y="1195"/>
                  <a:pt x="1726" y="1193"/>
                  <a:pt x="1737" y="1192"/>
                </a:cubicBezTo>
                <a:cubicBezTo>
                  <a:pt x="1739" y="1192"/>
                  <a:pt x="1740" y="1191"/>
                  <a:pt x="1742" y="1191"/>
                </a:cubicBezTo>
                <a:cubicBezTo>
                  <a:pt x="1752" y="1190"/>
                  <a:pt x="1763" y="1188"/>
                  <a:pt x="1773" y="1186"/>
                </a:cubicBezTo>
                <a:cubicBezTo>
                  <a:pt x="1775" y="1186"/>
                  <a:pt x="1776" y="1186"/>
                  <a:pt x="1778" y="1185"/>
                </a:cubicBezTo>
                <a:cubicBezTo>
                  <a:pt x="1788" y="1183"/>
                  <a:pt x="1799" y="1182"/>
                  <a:pt x="1809" y="1180"/>
                </a:cubicBezTo>
                <a:cubicBezTo>
                  <a:pt x="1810" y="1179"/>
                  <a:pt x="1811" y="1179"/>
                  <a:pt x="1811" y="1179"/>
                </a:cubicBezTo>
                <a:cubicBezTo>
                  <a:pt x="1811" y="1179"/>
                  <a:pt x="1811" y="1179"/>
                  <a:pt x="1811" y="1179"/>
                </a:cubicBezTo>
                <a:close/>
                <a:moveTo>
                  <a:pt x="2070" y="1508"/>
                </a:moveTo>
                <a:cubicBezTo>
                  <a:pt x="2070" y="1510"/>
                  <a:pt x="2070" y="1512"/>
                  <a:pt x="2070" y="1514"/>
                </a:cubicBezTo>
                <a:cubicBezTo>
                  <a:pt x="2070" y="1522"/>
                  <a:pt x="2070" y="1530"/>
                  <a:pt x="2070" y="1537"/>
                </a:cubicBezTo>
                <a:cubicBezTo>
                  <a:pt x="2070" y="1540"/>
                  <a:pt x="2070" y="1542"/>
                  <a:pt x="2070" y="1545"/>
                </a:cubicBezTo>
                <a:cubicBezTo>
                  <a:pt x="2070" y="1550"/>
                  <a:pt x="2070" y="1555"/>
                  <a:pt x="2070" y="1560"/>
                </a:cubicBezTo>
                <a:cubicBezTo>
                  <a:pt x="2070" y="1563"/>
                  <a:pt x="2071" y="1566"/>
                  <a:pt x="2071" y="1569"/>
                </a:cubicBezTo>
                <a:cubicBezTo>
                  <a:pt x="2071" y="1574"/>
                  <a:pt x="2071" y="1578"/>
                  <a:pt x="2071" y="1582"/>
                </a:cubicBezTo>
                <a:cubicBezTo>
                  <a:pt x="2071" y="1586"/>
                  <a:pt x="2072" y="1589"/>
                  <a:pt x="2072" y="1593"/>
                </a:cubicBezTo>
                <a:cubicBezTo>
                  <a:pt x="2072" y="1597"/>
                  <a:pt x="2072" y="1601"/>
                  <a:pt x="2072" y="1605"/>
                </a:cubicBezTo>
                <a:cubicBezTo>
                  <a:pt x="2073" y="1609"/>
                  <a:pt x="2073" y="1612"/>
                  <a:pt x="2073" y="1616"/>
                </a:cubicBezTo>
                <a:cubicBezTo>
                  <a:pt x="2073" y="1620"/>
                  <a:pt x="2074" y="1624"/>
                  <a:pt x="2074" y="1627"/>
                </a:cubicBezTo>
                <a:cubicBezTo>
                  <a:pt x="2074" y="1631"/>
                  <a:pt x="2074" y="1635"/>
                  <a:pt x="2075" y="1639"/>
                </a:cubicBezTo>
                <a:cubicBezTo>
                  <a:pt x="2075" y="1642"/>
                  <a:pt x="2075" y="1646"/>
                  <a:pt x="2076" y="1650"/>
                </a:cubicBezTo>
                <a:cubicBezTo>
                  <a:pt x="2076" y="1654"/>
                  <a:pt x="2076" y="1658"/>
                  <a:pt x="2077" y="1661"/>
                </a:cubicBezTo>
                <a:cubicBezTo>
                  <a:pt x="2077" y="1665"/>
                  <a:pt x="2078" y="1669"/>
                  <a:pt x="2078" y="1673"/>
                </a:cubicBezTo>
                <a:cubicBezTo>
                  <a:pt x="2078" y="1676"/>
                  <a:pt x="2079" y="1680"/>
                  <a:pt x="2079" y="1684"/>
                </a:cubicBezTo>
                <a:cubicBezTo>
                  <a:pt x="2079" y="1687"/>
                  <a:pt x="2080" y="1690"/>
                  <a:pt x="2080" y="1693"/>
                </a:cubicBezTo>
                <a:cubicBezTo>
                  <a:pt x="2074" y="1695"/>
                  <a:pt x="2069" y="1697"/>
                  <a:pt x="2063" y="1700"/>
                </a:cubicBezTo>
                <a:cubicBezTo>
                  <a:pt x="2058" y="1702"/>
                  <a:pt x="2053" y="1703"/>
                  <a:pt x="2049" y="1705"/>
                </a:cubicBezTo>
                <a:cubicBezTo>
                  <a:pt x="2042" y="1708"/>
                  <a:pt x="2035" y="1710"/>
                  <a:pt x="2028" y="1713"/>
                </a:cubicBezTo>
                <a:cubicBezTo>
                  <a:pt x="2023" y="1715"/>
                  <a:pt x="2019" y="1716"/>
                  <a:pt x="2015" y="1718"/>
                </a:cubicBezTo>
                <a:cubicBezTo>
                  <a:pt x="2006" y="1721"/>
                  <a:pt x="1998" y="1724"/>
                  <a:pt x="1989" y="1726"/>
                </a:cubicBezTo>
                <a:cubicBezTo>
                  <a:pt x="1986" y="1727"/>
                  <a:pt x="1983" y="1728"/>
                  <a:pt x="1980" y="1729"/>
                </a:cubicBezTo>
                <a:cubicBezTo>
                  <a:pt x="1969" y="1733"/>
                  <a:pt x="1957" y="1737"/>
                  <a:pt x="1946" y="1740"/>
                </a:cubicBezTo>
                <a:cubicBezTo>
                  <a:pt x="1943" y="1741"/>
                  <a:pt x="1939" y="1742"/>
                  <a:pt x="1936" y="1743"/>
                </a:cubicBezTo>
                <a:cubicBezTo>
                  <a:pt x="1928" y="1745"/>
                  <a:pt x="1919" y="1748"/>
                  <a:pt x="1911" y="1750"/>
                </a:cubicBezTo>
                <a:cubicBezTo>
                  <a:pt x="1907" y="1751"/>
                  <a:pt x="1902" y="1752"/>
                  <a:pt x="1898" y="1754"/>
                </a:cubicBezTo>
                <a:cubicBezTo>
                  <a:pt x="1890" y="1755"/>
                  <a:pt x="1883" y="1757"/>
                  <a:pt x="1876" y="1759"/>
                </a:cubicBezTo>
                <a:cubicBezTo>
                  <a:pt x="1871" y="1760"/>
                  <a:pt x="1866" y="1761"/>
                  <a:pt x="1861" y="1763"/>
                </a:cubicBezTo>
                <a:cubicBezTo>
                  <a:pt x="1854" y="1764"/>
                  <a:pt x="1848" y="1766"/>
                  <a:pt x="1841" y="1767"/>
                </a:cubicBezTo>
                <a:cubicBezTo>
                  <a:pt x="1836" y="1769"/>
                  <a:pt x="1831" y="1770"/>
                  <a:pt x="1825" y="1771"/>
                </a:cubicBezTo>
                <a:cubicBezTo>
                  <a:pt x="1820" y="1772"/>
                  <a:pt x="1814" y="1773"/>
                  <a:pt x="1808" y="1774"/>
                </a:cubicBezTo>
                <a:cubicBezTo>
                  <a:pt x="1808" y="1771"/>
                  <a:pt x="1807" y="1768"/>
                  <a:pt x="1807" y="1764"/>
                </a:cubicBezTo>
                <a:cubicBezTo>
                  <a:pt x="1806" y="1761"/>
                  <a:pt x="1806" y="1757"/>
                  <a:pt x="1805" y="1754"/>
                </a:cubicBezTo>
                <a:cubicBezTo>
                  <a:pt x="1804" y="1749"/>
                  <a:pt x="1804" y="1745"/>
                  <a:pt x="1803" y="1740"/>
                </a:cubicBezTo>
                <a:cubicBezTo>
                  <a:pt x="1802" y="1737"/>
                  <a:pt x="1802" y="1733"/>
                  <a:pt x="1801" y="1730"/>
                </a:cubicBezTo>
                <a:cubicBezTo>
                  <a:pt x="1801" y="1725"/>
                  <a:pt x="1800" y="1720"/>
                  <a:pt x="1799" y="1716"/>
                </a:cubicBezTo>
                <a:cubicBezTo>
                  <a:pt x="1799" y="1712"/>
                  <a:pt x="1799" y="1709"/>
                  <a:pt x="1798" y="1706"/>
                </a:cubicBezTo>
                <a:cubicBezTo>
                  <a:pt x="1797" y="1700"/>
                  <a:pt x="1797" y="1695"/>
                  <a:pt x="1796" y="1689"/>
                </a:cubicBezTo>
                <a:cubicBezTo>
                  <a:pt x="1796" y="1687"/>
                  <a:pt x="1796" y="1684"/>
                  <a:pt x="1795" y="1682"/>
                </a:cubicBezTo>
                <a:cubicBezTo>
                  <a:pt x="1794" y="1674"/>
                  <a:pt x="1794" y="1666"/>
                  <a:pt x="1793" y="1658"/>
                </a:cubicBezTo>
                <a:cubicBezTo>
                  <a:pt x="1793" y="1655"/>
                  <a:pt x="1792" y="1652"/>
                  <a:pt x="1792" y="1649"/>
                </a:cubicBezTo>
                <a:cubicBezTo>
                  <a:pt x="1792" y="1644"/>
                  <a:pt x="1791" y="1639"/>
                  <a:pt x="1791" y="1634"/>
                </a:cubicBezTo>
                <a:cubicBezTo>
                  <a:pt x="1791" y="1630"/>
                  <a:pt x="1790" y="1627"/>
                  <a:pt x="1790" y="1624"/>
                </a:cubicBezTo>
                <a:cubicBezTo>
                  <a:pt x="1790" y="1619"/>
                  <a:pt x="1789" y="1614"/>
                  <a:pt x="1789" y="1610"/>
                </a:cubicBezTo>
                <a:cubicBezTo>
                  <a:pt x="1789" y="1606"/>
                  <a:pt x="1789" y="1602"/>
                  <a:pt x="1788" y="1599"/>
                </a:cubicBezTo>
                <a:cubicBezTo>
                  <a:pt x="1788" y="1595"/>
                  <a:pt x="1788" y="1592"/>
                  <a:pt x="1788" y="1588"/>
                </a:cubicBezTo>
                <a:cubicBezTo>
                  <a:pt x="1789" y="1588"/>
                  <a:pt x="1790" y="1588"/>
                  <a:pt x="1790" y="1588"/>
                </a:cubicBezTo>
                <a:cubicBezTo>
                  <a:pt x="1801" y="1586"/>
                  <a:pt x="1812" y="1584"/>
                  <a:pt x="1823" y="1581"/>
                </a:cubicBezTo>
                <a:cubicBezTo>
                  <a:pt x="1824" y="1581"/>
                  <a:pt x="1825" y="1581"/>
                  <a:pt x="1826" y="1581"/>
                </a:cubicBezTo>
                <a:cubicBezTo>
                  <a:pt x="1837" y="1578"/>
                  <a:pt x="1848" y="1576"/>
                  <a:pt x="1859" y="1573"/>
                </a:cubicBezTo>
                <a:cubicBezTo>
                  <a:pt x="1860" y="1573"/>
                  <a:pt x="1860" y="1573"/>
                  <a:pt x="1861" y="1573"/>
                </a:cubicBezTo>
                <a:cubicBezTo>
                  <a:pt x="1872" y="1570"/>
                  <a:pt x="1884" y="1567"/>
                  <a:pt x="1895" y="1564"/>
                </a:cubicBezTo>
                <a:cubicBezTo>
                  <a:pt x="1895" y="1564"/>
                  <a:pt x="1895" y="1564"/>
                  <a:pt x="1895" y="1564"/>
                </a:cubicBezTo>
                <a:cubicBezTo>
                  <a:pt x="1907" y="1561"/>
                  <a:pt x="1918" y="1558"/>
                  <a:pt x="1929" y="1555"/>
                </a:cubicBezTo>
                <a:cubicBezTo>
                  <a:pt x="1930" y="1555"/>
                  <a:pt x="1931" y="1555"/>
                  <a:pt x="1931" y="1555"/>
                </a:cubicBezTo>
                <a:cubicBezTo>
                  <a:pt x="1942" y="1551"/>
                  <a:pt x="1953" y="1548"/>
                  <a:pt x="1964" y="1545"/>
                </a:cubicBezTo>
                <a:cubicBezTo>
                  <a:pt x="1965" y="1545"/>
                  <a:pt x="1966" y="1544"/>
                  <a:pt x="1967" y="1544"/>
                </a:cubicBezTo>
                <a:cubicBezTo>
                  <a:pt x="1977" y="1541"/>
                  <a:pt x="1988" y="1537"/>
                  <a:pt x="1998" y="1534"/>
                </a:cubicBezTo>
                <a:cubicBezTo>
                  <a:pt x="2000" y="1533"/>
                  <a:pt x="2001" y="1533"/>
                  <a:pt x="2002" y="1532"/>
                </a:cubicBezTo>
                <a:cubicBezTo>
                  <a:pt x="2013" y="1529"/>
                  <a:pt x="2023" y="1525"/>
                  <a:pt x="2033" y="1522"/>
                </a:cubicBezTo>
                <a:cubicBezTo>
                  <a:pt x="2034" y="1521"/>
                  <a:pt x="2036" y="1520"/>
                  <a:pt x="2037" y="1520"/>
                </a:cubicBezTo>
                <a:cubicBezTo>
                  <a:pt x="2047" y="1516"/>
                  <a:pt x="2057" y="1512"/>
                  <a:pt x="2067" y="1509"/>
                </a:cubicBezTo>
                <a:cubicBezTo>
                  <a:pt x="2068" y="1508"/>
                  <a:pt x="2069" y="1508"/>
                  <a:pt x="2070" y="1508"/>
                </a:cubicBezTo>
                <a:cubicBezTo>
                  <a:pt x="2070" y="1508"/>
                  <a:pt x="2070" y="1508"/>
                  <a:pt x="2070" y="1508"/>
                </a:cubicBezTo>
                <a:close/>
                <a:moveTo>
                  <a:pt x="1509" y="1208"/>
                </a:moveTo>
                <a:cubicBezTo>
                  <a:pt x="1509" y="1212"/>
                  <a:pt x="1508" y="1215"/>
                  <a:pt x="1507" y="1218"/>
                </a:cubicBezTo>
                <a:cubicBezTo>
                  <a:pt x="1507" y="1222"/>
                  <a:pt x="1506" y="1225"/>
                  <a:pt x="1505" y="1229"/>
                </a:cubicBezTo>
                <a:cubicBezTo>
                  <a:pt x="1505" y="1233"/>
                  <a:pt x="1504" y="1238"/>
                  <a:pt x="1503" y="1243"/>
                </a:cubicBezTo>
                <a:cubicBezTo>
                  <a:pt x="1502" y="1246"/>
                  <a:pt x="1502" y="1250"/>
                  <a:pt x="1501" y="1253"/>
                </a:cubicBezTo>
                <a:cubicBezTo>
                  <a:pt x="1500" y="1258"/>
                  <a:pt x="1499" y="1263"/>
                  <a:pt x="1498" y="1268"/>
                </a:cubicBezTo>
                <a:cubicBezTo>
                  <a:pt x="1498" y="1272"/>
                  <a:pt x="1497" y="1275"/>
                  <a:pt x="1497" y="1278"/>
                </a:cubicBezTo>
                <a:cubicBezTo>
                  <a:pt x="1496" y="1284"/>
                  <a:pt x="1495" y="1290"/>
                  <a:pt x="1494" y="1296"/>
                </a:cubicBezTo>
                <a:cubicBezTo>
                  <a:pt x="1494" y="1298"/>
                  <a:pt x="1494" y="1300"/>
                  <a:pt x="1493" y="1302"/>
                </a:cubicBezTo>
                <a:cubicBezTo>
                  <a:pt x="1492" y="1310"/>
                  <a:pt x="1491" y="1319"/>
                  <a:pt x="1490" y="1327"/>
                </a:cubicBezTo>
                <a:cubicBezTo>
                  <a:pt x="1490" y="1329"/>
                  <a:pt x="1490" y="1331"/>
                  <a:pt x="1489" y="1333"/>
                </a:cubicBezTo>
                <a:cubicBezTo>
                  <a:pt x="1489" y="1339"/>
                  <a:pt x="1488" y="1345"/>
                  <a:pt x="1487" y="1352"/>
                </a:cubicBezTo>
                <a:cubicBezTo>
                  <a:pt x="1487" y="1355"/>
                  <a:pt x="1487" y="1358"/>
                  <a:pt x="1486" y="1361"/>
                </a:cubicBezTo>
                <a:cubicBezTo>
                  <a:pt x="1486" y="1366"/>
                  <a:pt x="1485" y="1371"/>
                  <a:pt x="1485" y="1376"/>
                </a:cubicBezTo>
                <a:cubicBezTo>
                  <a:pt x="1484" y="1380"/>
                  <a:pt x="1484" y="1383"/>
                  <a:pt x="1484" y="1387"/>
                </a:cubicBezTo>
                <a:cubicBezTo>
                  <a:pt x="1484" y="1390"/>
                  <a:pt x="1483" y="1394"/>
                  <a:pt x="1483" y="1398"/>
                </a:cubicBezTo>
                <a:cubicBezTo>
                  <a:pt x="1477" y="1398"/>
                  <a:pt x="1471" y="1398"/>
                  <a:pt x="1465" y="1397"/>
                </a:cubicBezTo>
                <a:cubicBezTo>
                  <a:pt x="1460" y="1397"/>
                  <a:pt x="1455" y="1397"/>
                  <a:pt x="1450" y="1397"/>
                </a:cubicBezTo>
                <a:cubicBezTo>
                  <a:pt x="1442" y="1397"/>
                  <a:pt x="1435" y="1396"/>
                  <a:pt x="1428" y="1396"/>
                </a:cubicBezTo>
                <a:cubicBezTo>
                  <a:pt x="1423" y="1396"/>
                  <a:pt x="1418" y="1395"/>
                  <a:pt x="1414" y="1395"/>
                </a:cubicBezTo>
                <a:cubicBezTo>
                  <a:pt x="1405" y="1394"/>
                  <a:pt x="1397" y="1394"/>
                  <a:pt x="1389" y="1393"/>
                </a:cubicBezTo>
                <a:cubicBezTo>
                  <a:pt x="1385" y="1393"/>
                  <a:pt x="1381" y="1393"/>
                  <a:pt x="1377" y="1392"/>
                </a:cubicBezTo>
                <a:cubicBezTo>
                  <a:pt x="1366" y="1391"/>
                  <a:pt x="1355" y="1390"/>
                  <a:pt x="1344" y="1389"/>
                </a:cubicBezTo>
                <a:cubicBezTo>
                  <a:pt x="1343" y="1389"/>
                  <a:pt x="1342" y="1389"/>
                  <a:pt x="1342" y="1389"/>
                </a:cubicBezTo>
                <a:cubicBezTo>
                  <a:pt x="1330" y="1387"/>
                  <a:pt x="1318" y="1386"/>
                  <a:pt x="1306" y="1384"/>
                </a:cubicBezTo>
                <a:cubicBezTo>
                  <a:pt x="1302" y="1383"/>
                  <a:pt x="1298" y="1383"/>
                  <a:pt x="1295" y="1382"/>
                </a:cubicBezTo>
                <a:cubicBezTo>
                  <a:pt x="1286" y="1381"/>
                  <a:pt x="1278" y="1380"/>
                  <a:pt x="1270" y="1379"/>
                </a:cubicBezTo>
                <a:cubicBezTo>
                  <a:pt x="1265" y="1378"/>
                  <a:pt x="1261" y="1377"/>
                  <a:pt x="1256" y="1376"/>
                </a:cubicBezTo>
                <a:cubicBezTo>
                  <a:pt x="1249" y="1375"/>
                  <a:pt x="1242" y="1374"/>
                  <a:pt x="1235" y="1372"/>
                </a:cubicBezTo>
                <a:cubicBezTo>
                  <a:pt x="1230" y="1371"/>
                  <a:pt x="1225" y="1370"/>
                  <a:pt x="1219" y="1369"/>
                </a:cubicBezTo>
                <a:cubicBezTo>
                  <a:pt x="1214" y="1368"/>
                  <a:pt x="1208" y="1367"/>
                  <a:pt x="1202" y="1366"/>
                </a:cubicBezTo>
                <a:cubicBezTo>
                  <a:pt x="1203" y="1362"/>
                  <a:pt x="1203" y="1358"/>
                  <a:pt x="1203" y="1355"/>
                </a:cubicBezTo>
                <a:cubicBezTo>
                  <a:pt x="1204" y="1351"/>
                  <a:pt x="1204" y="1348"/>
                  <a:pt x="1204" y="1345"/>
                </a:cubicBezTo>
                <a:cubicBezTo>
                  <a:pt x="1205" y="1340"/>
                  <a:pt x="1206" y="1335"/>
                  <a:pt x="1206" y="1330"/>
                </a:cubicBezTo>
                <a:cubicBezTo>
                  <a:pt x="1206" y="1327"/>
                  <a:pt x="1207" y="1324"/>
                  <a:pt x="1207" y="1321"/>
                </a:cubicBezTo>
                <a:cubicBezTo>
                  <a:pt x="1208" y="1315"/>
                  <a:pt x="1209" y="1310"/>
                  <a:pt x="1209" y="1304"/>
                </a:cubicBezTo>
                <a:cubicBezTo>
                  <a:pt x="1210" y="1302"/>
                  <a:pt x="1210" y="1299"/>
                  <a:pt x="1211" y="1297"/>
                </a:cubicBezTo>
                <a:cubicBezTo>
                  <a:pt x="1212" y="1289"/>
                  <a:pt x="1213" y="1281"/>
                  <a:pt x="1214" y="1273"/>
                </a:cubicBezTo>
                <a:cubicBezTo>
                  <a:pt x="1214" y="1272"/>
                  <a:pt x="1214" y="1271"/>
                  <a:pt x="1215" y="1270"/>
                </a:cubicBezTo>
                <a:cubicBezTo>
                  <a:pt x="1216" y="1263"/>
                  <a:pt x="1217" y="1256"/>
                  <a:pt x="1218" y="1249"/>
                </a:cubicBezTo>
                <a:cubicBezTo>
                  <a:pt x="1219" y="1247"/>
                  <a:pt x="1219" y="1244"/>
                  <a:pt x="1220" y="1241"/>
                </a:cubicBezTo>
                <a:cubicBezTo>
                  <a:pt x="1221" y="1236"/>
                  <a:pt x="1222" y="1231"/>
                  <a:pt x="1223" y="1226"/>
                </a:cubicBezTo>
                <a:cubicBezTo>
                  <a:pt x="1223" y="1223"/>
                  <a:pt x="1224" y="1219"/>
                  <a:pt x="1224" y="1216"/>
                </a:cubicBezTo>
                <a:cubicBezTo>
                  <a:pt x="1225" y="1212"/>
                  <a:pt x="1226" y="1207"/>
                  <a:pt x="1227" y="1202"/>
                </a:cubicBezTo>
                <a:cubicBezTo>
                  <a:pt x="1228" y="1199"/>
                  <a:pt x="1229" y="1196"/>
                  <a:pt x="1230" y="1192"/>
                </a:cubicBezTo>
                <a:cubicBezTo>
                  <a:pt x="1230" y="1189"/>
                  <a:pt x="1231" y="1185"/>
                  <a:pt x="1232" y="1182"/>
                </a:cubicBezTo>
                <a:cubicBezTo>
                  <a:pt x="1237" y="1183"/>
                  <a:pt x="1243" y="1184"/>
                  <a:pt x="1249" y="1185"/>
                </a:cubicBezTo>
                <a:cubicBezTo>
                  <a:pt x="1254" y="1186"/>
                  <a:pt x="1259" y="1187"/>
                  <a:pt x="1264" y="1187"/>
                </a:cubicBezTo>
                <a:cubicBezTo>
                  <a:pt x="1271" y="1189"/>
                  <a:pt x="1278" y="1190"/>
                  <a:pt x="1285" y="1191"/>
                </a:cubicBezTo>
                <a:cubicBezTo>
                  <a:pt x="1289" y="1191"/>
                  <a:pt x="1294" y="1192"/>
                  <a:pt x="1299" y="1193"/>
                </a:cubicBezTo>
                <a:cubicBezTo>
                  <a:pt x="1307" y="1194"/>
                  <a:pt x="1314" y="1195"/>
                  <a:pt x="1322" y="1196"/>
                </a:cubicBezTo>
                <a:cubicBezTo>
                  <a:pt x="1326" y="1196"/>
                  <a:pt x="1330" y="1197"/>
                  <a:pt x="1334" y="1197"/>
                </a:cubicBezTo>
                <a:cubicBezTo>
                  <a:pt x="1344" y="1199"/>
                  <a:pt x="1354" y="1200"/>
                  <a:pt x="1364" y="1201"/>
                </a:cubicBezTo>
                <a:cubicBezTo>
                  <a:pt x="1366" y="1201"/>
                  <a:pt x="1368" y="1201"/>
                  <a:pt x="1370" y="1201"/>
                </a:cubicBezTo>
                <a:cubicBezTo>
                  <a:pt x="1381" y="1202"/>
                  <a:pt x="1393" y="1203"/>
                  <a:pt x="1405" y="1204"/>
                </a:cubicBezTo>
                <a:cubicBezTo>
                  <a:pt x="1408" y="1204"/>
                  <a:pt x="1411" y="1205"/>
                  <a:pt x="1414" y="1205"/>
                </a:cubicBezTo>
                <a:cubicBezTo>
                  <a:pt x="1423" y="1205"/>
                  <a:pt x="1432" y="1206"/>
                  <a:pt x="1441" y="1206"/>
                </a:cubicBezTo>
                <a:cubicBezTo>
                  <a:pt x="1445" y="1207"/>
                  <a:pt x="1450" y="1207"/>
                  <a:pt x="1454" y="1207"/>
                </a:cubicBezTo>
                <a:cubicBezTo>
                  <a:pt x="1461" y="1207"/>
                  <a:pt x="1469" y="1207"/>
                  <a:pt x="1476" y="1208"/>
                </a:cubicBezTo>
                <a:cubicBezTo>
                  <a:pt x="1481" y="1208"/>
                  <a:pt x="1486" y="1208"/>
                  <a:pt x="1491" y="1208"/>
                </a:cubicBezTo>
                <a:cubicBezTo>
                  <a:pt x="1497" y="1208"/>
                  <a:pt x="1503" y="1208"/>
                  <a:pt x="1509" y="1208"/>
                </a:cubicBezTo>
                <a:cubicBezTo>
                  <a:pt x="1509" y="1208"/>
                  <a:pt x="1509" y="1208"/>
                  <a:pt x="1509" y="1208"/>
                </a:cubicBezTo>
                <a:close/>
                <a:moveTo>
                  <a:pt x="1779" y="1387"/>
                </a:moveTo>
                <a:cubicBezTo>
                  <a:pt x="1779" y="1392"/>
                  <a:pt x="1779" y="1397"/>
                  <a:pt x="1778" y="1402"/>
                </a:cubicBezTo>
                <a:cubicBezTo>
                  <a:pt x="1778" y="1407"/>
                  <a:pt x="1778" y="1411"/>
                  <a:pt x="1777" y="1416"/>
                </a:cubicBezTo>
                <a:cubicBezTo>
                  <a:pt x="1777" y="1423"/>
                  <a:pt x="1777" y="1429"/>
                  <a:pt x="1776" y="1436"/>
                </a:cubicBezTo>
                <a:cubicBezTo>
                  <a:pt x="1776" y="1440"/>
                  <a:pt x="1776" y="1444"/>
                  <a:pt x="1776" y="1449"/>
                </a:cubicBezTo>
                <a:cubicBezTo>
                  <a:pt x="1775" y="1456"/>
                  <a:pt x="1775" y="1463"/>
                  <a:pt x="1775" y="1471"/>
                </a:cubicBezTo>
                <a:cubicBezTo>
                  <a:pt x="1775" y="1474"/>
                  <a:pt x="1775" y="1478"/>
                  <a:pt x="1774" y="1482"/>
                </a:cubicBezTo>
                <a:cubicBezTo>
                  <a:pt x="1774" y="1493"/>
                  <a:pt x="1774" y="1504"/>
                  <a:pt x="1774" y="1514"/>
                </a:cubicBezTo>
                <a:cubicBezTo>
                  <a:pt x="1774" y="1520"/>
                  <a:pt x="1774" y="1525"/>
                  <a:pt x="1774" y="1531"/>
                </a:cubicBezTo>
                <a:cubicBezTo>
                  <a:pt x="1774" y="1533"/>
                  <a:pt x="1774" y="1535"/>
                  <a:pt x="1774" y="1537"/>
                </a:cubicBezTo>
                <a:cubicBezTo>
                  <a:pt x="1774" y="1540"/>
                  <a:pt x="1774" y="1544"/>
                  <a:pt x="1774" y="1547"/>
                </a:cubicBezTo>
                <a:cubicBezTo>
                  <a:pt x="1775" y="1550"/>
                  <a:pt x="1775" y="1552"/>
                  <a:pt x="1775" y="1554"/>
                </a:cubicBezTo>
                <a:cubicBezTo>
                  <a:pt x="1775" y="1558"/>
                  <a:pt x="1775" y="1561"/>
                  <a:pt x="1775" y="1564"/>
                </a:cubicBezTo>
                <a:cubicBezTo>
                  <a:pt x="1775" y="1566"/>
                  <a:pt x="1775" y="1569"/>
                  <a:pt x="1775" y="1571"/>
                </a:cubicBezTo>
                <a:cubicBezTo>
                  <a:pt x="1775" y="1574"/>
                  <a:pt x="1775" y="1576"/>
                  <a:pt x="1775" y="1578"/>
                </a:cubicBezTo>
                <a:cubicBezTo>
                  <a:pt x="1770" y="1579"/>
                  <a:pt x="1766" y="1580"/>
                  <a:pt x="1761" y="1581"/>
                </a:cubicBezTo>
                <a:cubicBezTo>
                  <a:pt x="1756" y="1581"/>
                  <a:pt x="1751" y="1582"/>
                  <a:pt x="1746" y="1583"/>
                </a:cubicBezTo>
                <a:cubicBezTo>
                  <a:pt x="1740" y="1584"/>
                  <a:pt x="1734" y="1585"/>
                  <a:pt x="1728" y="1586"/>
                </a:cubicBezTo>
                <a:cubicBezTo>
                  <a:pt x="1723" y="1586"/>
                  <a:pt x="1718" y="1587"/>
                  <a:pt x="1713" y="1588"/>
                </a:cubicBezTo>
                <a:cubicBezTo>
                  <a:pt x="1707" y="1588"/>
                  <a:pt x="1701" y="1589"/>
                  <a:pt x="1695" y="1590"/>
                </a:cubicBezTo>
                <a:cubicBezTo>
                  <a:pt x="1690" y="1590"/>
                  <a:pt x="1685" y="1591"/>
                  <a:pt x="1680" y="1592"/>
                </a:cubicBezTo>
                <a:cubicBezTo>
                  <a:pt x="1674" y="1592"/>
                  <a:pt x="1668" y="1593"/>
                  <a:pt x="1662" y="1593"/>
                </a:cubicBezTo>
                <a:cubicBezTo>
                  <a:pt x="1657" y="1594"/>
                  <a:pt x="1652" y="1594"/>
                  <a:pt x="1647" y="1595"/>
                </a:cubicBezTo>
                <a:cubicBezTo>
                  <a:pt x="1641" y="1595"/>
                  <a:pt x="1634" y="1596"/>
                  <a:pt x="1628" y="1596"/>
                </a:cubicBezTo>
                <a:cubicBezTo>
                  <a:pt x="1623" y="1597"/>
                  <a:pt x="1619" y="1597"/>
                  <a:pt x="1614" y="1597"/>
                </a:cubicBezTo>
                <a:cubicBezTo>
                  <a:pt x="1607" y="1598"/>
                  <a:pt x="1601" y="1598"/>
                  <a:pt x="1594" y="1599"/>
                </a:cubicBezTo>
                <a:cubicBezTo>
                  <a:pt x="1590" y="1599"/>
                  <a:pt x="1585" y="1599"/>
                  <a:pt x="1581" y="1599"/>
                </a:cubicBezTo>
                <a:cubicBezTo>
                  <a:pt x="1573" y="1600"/>
                  <a:pt x="1566" y="1600"/>
                  <a:pt x="1559" y="1600"/>
                </a:cubicBezTo>
                <a:cubicBezTo>
                  <a:pt x="1555" y="1600"/>
                  <a:pt x="1551" y="1600"/>
                  <a:pt x="1548" y="1600"/>
                </a:cubicBezTo>
                <a:cubicBezTo>
                  <a:pt x="1537" y="1601"/>
                  <a:pt x="1526" y="1601"/>
                  <a:pt x="1515" y="1601"/>
                </a:cubicBezTo>
                <a:cubicBezTo>
                  <a:pt x="1507" y="1601"/>
                  <a:pt x="1500" y="1601"/>
                  <a:pt x="1493" y="1600"/>
                </a:cubicBezTo>
                <a:cubicBezTo>
                  <a:pt x="1493" y="1597"/>
                  <a:pt x="1493" y="1594"/>
                  <a:pt x="1492" y="1590"/>
                </a:cubicBezTo>
                <a:cubicBezTo>
                  <a:pt x="1492" y="1587"/>
                  <a:pt x="1492" y="1584"/>
                  <a:pt x="1492" y="1581"/>
                </a:cubicBezTo>
                <a:cubicBezTo>
                  <a:pt x="1492" y="1577"/>
                  <a:pt x="1492" y="1572"/>
                  <a:pt x="1491" y="1568"/>
                </a:cubicBezTo>
                <a:cubicBezTo>
                  <a:pt x="1491" y="1565"/>
                  <a:pt x="1491" y="1562"/>
                  <a:pt x="1491" y="1559"/>
                </a:cubicBezTo>
                <a:cubicBezTo>
                  <a:pt x="1491" y="1554"/>
                  <a:pt x="1491" y="1549"/>
                  <a:pt x="1491" y="1544"/>
                </a:cubicBezTo>
                <a:cubicBezTo>
                  <a:pt x="1491" y="1541"/>
                  <a:pt x="1491" y="1539"/>
                  <a:pt x="1491" y="1537"/>
                </a:cubicBezTo>
                <a:cubicBezTo>
                  <a:pt x="1491" y="1529"/>
                  <a:pt x="1490" y="1522"/>
                  <a:pt x="1490" y="1514"/>
                </a:cubicBezTo>
                <a:cubicBezTo>
                  <a:pt x="1490" y="1506"/>
                  <a:pt x="1491" y="1497"/>
                  <a:pt x="1491" y="1488"/>
                </a:cubicBezTo>
                <a:cubicBezTo>
                  <a:pt x="1491" y="1485"/>
                  <a:pt x="1491" y="1482"/>
                  <a:pt x="1491" y="1479"/>
                </a:cubicBezTo>
                <a:cubicBezTo>
                  <a:pt x="1491" y="1473"/>
                  <a:pt x="1491" y="1467"/>
                  <a:pt x="1491" y="1461"/>
                </a:cubicBezTo>
                <a:cubicBezTo>
                  <a:pt x="1492" y="1457"/>
                  <a:pt x="1492" y="1454"/>
                  <a:pt x="1492" y="1450"/>
                </a:cubicBezTo>
                <a:cubicBezTo>
                  <a:pt x="1492" y="1445"/>
                  <a:pt x="1492" y="1439"/>
                  <a:pt x="1493" y="1434"/>
                </a:cubicBezTo>
                <a:cubicBezTo>
                  <a:pt x="1493" y="1430"/>
                  <a:pt x="1493" y="1427"/>
                  <a:pt x="1493" y="1423"/>
                </a:cubicBezTo>
                <a:cubicBezTo>
                  <a:pt x="1494" y="1419"/>
                  <a:pt x="1494" y="1414"/>
                  <a:pt x="1494" y="1410"/>
                </a:cubicBezTo>
                <a:cubicBezTo>
                  <a:pt x="1501" y="1410"/>
                  <a:pt x="1508" y="1410"/>
                  <a:pt x="1515" y="1410"/>
                </a:cubicBezTo>
                <a:cubicBezTo>
                  <a:pt x="1526" y="1410"/>
                  <a:pt x="1537" y="1410"/>
                  <a:pt x="1548" y="1410"/>
                </a:cubicBezTo>
                <a:cubicBezTo>
                  <a:pt x="1552" y="1410"/>
                  <a:pt x="1556" y="1410"/>
                  <a:pt x="1559" y="1410"/>
                </a:cubicBezTo>
                <a:cubicBezTo>
                  <a:pt x="1567" y="1409"/>
                  <a:pt x="1575" y="1409"/>
                  <a:pt x="1582" y="1409"/>
                </a:cubicBezTo>
                <a:cubicBezTo>
                  <a:pt x="1587" y="1409"/>
                  <a:pt x="1591" y="1408"/>
                  <a:pt x="1595" y="1408"/>
                </a:cubicBezTo>
                <a:cubicBezTo>
                  <a:pt x="1602" y="1408"/>
                  <a:pt x="1609" y="1407"/>
                  <a:pt x="1616" y="1407"/>
                </a:cubicBezTo>
                <a:cubicBezTo>
                  <a:pt x="1621" y="1407"/>
                  <a:pt x="1625" y="1406"/>
                  <a:pt x="1630" y="1406"/>
                </a:cubicBezTo>
                <a:cubicBezTo>
                  <a:pt x="1637" y="1405"/>
                  <a:pt x="1643" y="1405"/>
                  <a:pt x="1650" y="1404"/>
                </a:cubicBezTo>
                <a:cubicBezTo>
                  <a:pt x="1655" y="1404"/>
                  <a:pt x="1659" y="1403"/>
                  <a:pt x="1664" y="1403"/>
                </a:cubicBezTo>
                <a:cubicBezTo>
                  <a:pt x="1671" y="1402"/>
                  <a:pt x="1677" y="1402"/>
                  <a:pt x="1683" y="1401"/>
                </a:cubicBezTo>
                <a:cubicBezTo>
                  <a:pt x="1688" y="1401"/>
                  <a:pt x="1693" y="1400"/>
                  <a:pt x="1698" y="1399"/>
                </a:cubicBezTo>
                <a:cubicBezTo>
                  <a:pt x="1704" y="1399"/>
                  <a:pt x="1711" y="1398"/>
                  <a:pt x="1717" y="1397"/>
                </a:cubicBezTo>
                <a:cubicBezTo>
                  <a:pt x="1722" y="1396"/>
                  <a:pt x="1727" y="1396"/>
                  <a:pt x="1732" y="1395"/>
                </a:cubicBezTo>
                <a:cubicBezTo>
                  <a:pt x="1738" y="1394"/>
                  <a:pt x="1744" y="1393"/>
                  <a:pt x="1750" y="1392"/>
                </a:cubicBezTo>
                <a:cubicBezTo>
                  <a:pt x="1755" y="1391"/>
                  <a:pt x="1760" y="1390"/>
                  <a:pt x="1765" y="1390"/>
                </a:cubicBezTo>
                <a:cubicBezTo>
                  <a:pt x="1770" y="1389"/>
                  <a:pt x="1775" y="1388"/>
                  <a:pt x="1779" y="1387"/>
                </a:cubicBezTo>
                <a:cubicBezTo>
                  <a:pt x="1779" y="1387"/>
                  <a:pt x="1779" y="1387"/>
                  <a:pt x="1779" y="1387"/>
                </a:cubicBezTo>
                <a:close/>
                <a:moveTo>
                  <a:pt x="1218" y="1381"/>
                </a:moveTo>
                <a:cubicBezTo>
                  <a:pt x="1223" y="1382"/>
                  <a:pt x="1228" y="1383"/>
                  <a:pt x="1233" y="1384"/>
                </a:cubicBezTo>
                <a:cubicBezTo>
                  <a:pt x="1240" y="1386"/>
                  <a:pt x="1247" y="1387"/>
                  <a:pt x="1254" y="1388"/>
                </a:cubicBezTo>
                <a:cubicBezTo>
                  <a:pt x="1259" y="1389"/>
                  <a:pt x="1264" y="1390"/>
                  <a:pt x="1269" y="1390"/>
                </a:cubicBezTo>
                <a:cubicBezTo>
                  <a:pt x="1276" y="1392"/>
                  <a:pt x="1284" y="1393"/>
                  <a:pt x="1292" y="1394"/>
                </a:cubicBezTo>
                <a:cubicBezTo>
                  <a:pt x="1296" y="1395"/>
                  <a:pt x="1300" y="1395"/>
                  <a:pt x="1304" y="1396"/>
                </a:cubicBezTo>
                <a:cubicBezTo>
                  <a:pt x="1315" y="1397"/>
                  <a:pt x="1326" y="1399"/>
                  <a:pt x="1336" y="1400"/>
                </a:cubicBezTo>
                <a:cubicBezTo>
                  <a:pt x="1338" y="1400"/>
                  <a:pt x="1339" y="1400"/>
                  <a:pt x="1340" y="1400"/>
                </a:cubicBezTo>
                <a:cubicBezTo>
                  <a:pt x="1352" y="1402"/>
                  <a:pt x="1364" y="1403"/>
                  <a:pt x="1376" y="1404"/>
                </a:cubicBezTo>
                <a:cubicBezTo>
                  <a:pt x="1380" y="1404"/>
                  <a:pt x="1384" y="1405"/>
                  <a:pt x="1388" y="1405"/>
                </a:cubicBezTo>
                <a:cubicBezTo>
                  <a:pt x="1396" y="1406"/>
                  <a:pt x="1404" y="1406"/>
                  <a:pt x="1413" y="1407"/>
                </a:cubicBezTo>
                <a:cubicBezTo>
                  <a:pt x="1417" y="1407"/>
                  <a:pt x="1422" y="1408"/>
                  <a:pt x="1427" y="1408"/>
                </a:cubicBezTo>
                <a:cubicBezTo>
                  <a:pt x="1434" y="1408"/>
                  <a:pt x="1442" y="1409"/>
                  <a:pt x="1449" y="1409"/>
                </a:cubicBezTo>
                <a:cubicBezTo>
                  <a:pt x="1454" y="1409"/>
                  <a:pt x="1459" y="1409"/>
                  <a:pt x="1464" y="1409"/>
                </a:cubicBezTo>
                <a:cubicBezTo>
                  <a:pt x="1470" y="1410"/>
                  <a:pt x="1476" y="1410"/>
                  <a:pt x="1482" y="1410"/>
                </a:cubicBezTo>
                <a:cubicBezTo>
                  <a:pt x="1482" y="1410"/>
                  <a:pt x="1482" y="1410"/>
                  <a:pt x="1482" y="1410"/>
                </a:cubicBezTo>
                <a:cubicBezTo>
                  <a:pt x="1482" y="1410"/>
                  <a:pt x="1482" y="1410"/>
                  <a:pt x="1482" y="1410"/>
                </a:cubicBezTo>
                <a:cubicBezTo>
                  <a:pt x="1482" y="1414"/>
                  <a:pt x="1482" y="1418"/>
                  <a:pt x="1481" y="1422"/>
                </a:cubicBezTo>
                <a:cubicBezTo>
                  <a:pt x="1481" y="1426"/>
                  <a:pt x="1481" y="1430"/>
                  <a:pt x="1481" y="1434"/>
                </a:cubicBezTo>
                <a:cubicBezTo>
                  <a:pt x="1480" y="1439"/>
                  <a:pt x="1480" y="1444"/>
                  <a:pt x="1480" y="1450"/>
                </a:cubicBezTo>
                <a:cubicBezTo>
                  <a:pt x="1480" y="1453"/>
                  <a:pt x="1480" y="1457"/>
                  <a:pt x="1479" y="1461"/>
                </a:cubicBezTo>
                <a:cubicBezTo>
                  <a:pt x="1479" y="1467"/>
                  <a:pt x="1479" y="1473"/>
                  <a:pt x="1479" y="1479"/>
                </a:cubicBezTo>
                <a:cubicBezTo>
                  <a:pt x="1479" y="1482"/>
                  <a:pt x="1479" y="1485"/>
                  <a:pt x="1479" y="1488"/>
                </a:cubicBezTo>
                <a:cubicBezTo>
                  <a:pt x="1479" y="1497"/>
                  <a:pt x="1478" y="1506"/>
                  <a:pt x="1478" y="1514"/>
                </a:cubicBezTo>
                <a:cubicBezTo>
                  <a:pt x="1478" y="1522"/>
                  <a:pt x="1479" y="1529"/>
                  <a:pt x="1479" y="1537"/>
                </a:cubicBezTo>
                <a:cubicBezTo>
                  <a:pt x="1479" y="1539"/>
                  <a:pt x="1479" y="1542"/>
                  <a:pt x="1479" y="1544"/>
                </a:cubicBezTo>
                <a:cubicBezTo>
                  <a:pt x="1479" y="1549"/>
                  <a:pt x="1479" y="1554"/>
                  <a:pt x="1479" y="1559"/>
                </a:cubicBezTo>
                <a:cubicBezTo>
                  <a:pt x="1479" y="1562"/>
                  <a:pt x="1479" y="1565"/>
                  <a:pt x="1479" y="1568"/>
                </a:cubicBezTo>
                <a:cubicBezTo>
                  <a:pt x="1480" y="1572"/>
                  <a:pt x="1480" y="1577"/>
                  <a:pt x="1480" y="1581"/>
                </a:cubicBezTo>
                <a:cubicBezTo>
                  <a:pt x="1480" y="1584"/>
                  <a:pt x="1480" y="1587"/>
                  <a:pt x="1480" y="1590"/>
                </a:cubicBezTo>
                <a:cubicBezTo>
                  <a:pt x="1481" y="1594"/>
                  <a:pt x="1481" y="1597"/>
                  <a:pt x="1481" y="1600"/>
                </a:cubicBezTo>
                <a:cubicBezTo>
                  <a:pt x="1480" y="1600"/>
                  <a:pt x="1479" y="1600"/>
                  <a:pt x="1478" y="1600"/>
                </a:cubicBezTo>
                <a:cubicBezTo>
                  <a:pt x="1468" y="1600"/>
                  <a:pt x="1457" y="1600"/>
                  <a:pt x="1446" y="1599"/>
                </a:cubicBezTo>
                <a:cubicBezTo>
                  <a:pt x="1445" y="1599"/>
                  <a:pt x="1444" y="1599"/>
                  <a:pt x="1442" y="1599"/>
                </a:cubicBezTo>
                <a:cubicBezTo>
                  <a:pt x="1431" y="1598"/>
                  <a:pt x="1421" y="1598"/>
                  <a:pt x="1410" y="1597"/>
                </a:cubicBezTo>
                <a:cubicBezTo>
                  <a:pt x="1409" y="1597"/>
                  <a:pt x="1408" y="1597"/>
                  <a:pt x="1407" y="1597"/>
                </a:cubicBezTo>
                <a:cubicBezTo>
                  <a:pt x="1396" y="1596"/>
                  <a:pt x="1385" y="1595"/>
                  <a:pt x="1374" y="1594"/>
                </a:cubicBezTo>
                <a:cubicBezTo>
                  <a:pt x="1373" y="1594"/>
                  <a:pt x="1372" y="1594"/>
                  <a:pt x="1371" y="1594"/>
                </a:cubicBezTo>
                <a:cubicBezTo>
                  <a:pt x="1360" y="1593"/>
                  <a:pt x="1349" y="1592"/>
                  <a:pt x="1338" y="1590"/>
                </a:cubicBezTo>
                <a:cubicBezTo>
                  <a:pt x="1337" y="1590"/>
                  <a:pt x="1337" y="1590"/>
                  <a:pt x="1336" y="1590"/>
                </a:cubicBezTo>
                <a:cubicBezTo>
                  <a:pt x="1325" y="1589"/>
                  <a:pt x="1313" y="1587"/>
                  <a:pt x="1302" y="1586"/>
                </a:cubicBezTo>
                <a:cubicBezTo>
                  <a:pt x="1302" y="1586"/>
                  <a:pt x="1302" y="1586"/>
                  <a:pt x="1301" y="1586"/>
                </a:cubicBezTo>
                <a:cubicBezTo>
                  <a:pt x="1290" y="1584"/>
                  <a:pt x="1279" y="1582"/>
                  <a:pt x="1268" y="1580"/>
                </a:cubicBezTo>
                <a:cubicBezTo>
                  <a:pt x="1267" y="1580"/>
                  <a:pt x="1266" y="1580"/>
                  <a:pt x="1265" y="1580"/>
                </a:cubicBezTo>
                <a:cubicBezTo>
                  <a:pt x="1255" y="1578"/>
                  <a:pt x="1244" y="1576"/>
                  <a:pt x="1233" y="1574"/>
                </a:cubicBezTo>
                <a:cubicBezTo>
                  <a:pt x="1232" y="1574"/>
                  <a:pt x="1231" y="1574"/>
                  <a:pt x="1230" y="1574"/>
                </a:cubicBezTo>
                <a:cubicBezTo>
                  <a:pt x="1219" y="1572"/>
                  <a:pt x="1209" y="1570"/>
                  <a:pt x="1198" y="1567"/>
                </a:cubicBezTo>
                <a:cubicBezTo>
                  <a:pt x="1197" y="1567"/>
                  <a:pt x="1197" y="1567"/>
                  <a:pt x="1196" y="1567"/>
                </a:cubicBezTo>
                <a:cubicBezTo>
                  <a:pt x="1196" y="1561"/>
                  <a:pt x="1195" y="1556"/>
                  <a:pt x="1195" y="1551"/>
                </a:cubicBezTo>
                <a:cubicBezTo>
                  <a:pt x="1195" y="1548"/>
                  <a:pt x="1195" y="1545"/>
                  <a:pt x="1195" y="1542"/>
                </a:cubicBezTo>
                <a:cubicBezTo>
                  <a:pt x="1195" y="1533"/>
                  <a:pt x="1195" y="1524"/>
                  <a:pt x="1195" y="1514"/>
                </a:cubicBezTo>
                <a:cubicBezTo>
                  <a:pt x="1195" y="1503"/>
                  <a:pt x="1195" y="1491"/>
                  <a:pt x="1195" y="1480"/>
                </a:cubicBezTo>
                <a:cubicBezTo>
                  <a:pt x="1195" y="1476"/>
                  <a:pt x="1196" y="1472"/>
                  <a:pt x="1196" y="1468"/>
                </a:cubicBezTo>
                <a:cubicBezTo>
                  <a:pt x="1196" y="1460"/>
                  <a:pt x="1196" y="1452"/>
                  <a:pt x="1196" y="1444"/>
                </a:cubicBezTo>
                <a:cubicBezTo>
                  <a:pt x="1197" y="1440"/>
                  <a:pt x="1197" y="1435"/>
                  <a:pt x="1197" y="1431"/>
                </a:cubicBezTo>
                <a:cubicBezTo>
                  <a:pt x="1198" y="1423"/>
                  <a:pt x="1198" y="1416"/>
                  <a:pt x="1198" y="1409"/>
                </a:cubicBezTo>
                <a:cubicBezTo>
                  <a:pt x="1199" y="1404"/>
                  <a:pt x="1199" y="1399"/>
                  <a:pt x="1200" y="1394"/>
                </a:cubicBezTo>
                <a:cubicBezTo>
                  <a:pt x="1200" y="1389"/>
                  <a:pt x="1201" y="1383"/>
                  <a:pt x="1201" y="1378"/>
                </a:cubicBezTo>
                <a:cubicBezTo>
                  <a:pt x="1207" y="1379"/>
                  <a:pt x="1212" y="1380"/>
                  <a:pt x="1218" y="1381"/>
                </a:cubicBezTo>
                <a:close/>
                <a:moveTo>
                  <a:pt x="1199" y="1580"/>
                </a:moveTo>
                <a:cubicBezTo>
                  <a:pt x="1209" y="1582"/>
                  <a:pt x="1219" y="1584"/>
                  <a:pt x="1230" y="1586"/>
                </a:cubicBezTo>
                <a:cubicBezTo>
                  <a:pt x="1231" y="1586"/>
                  <a:pt x="1232" y="1586"/>
                  <a:pt x="1234" y="1587"/>
                </a:cubicBezTo>
                <a:cubicBezTo>
                  <a:pt x="1244" y="1589"/>
                  <a:pt x="1255" y="1591"/>
                  <a:pt x="1265" y="1592"/>
                </a:cubicBezTo>
                <a:cubicBezTo>
                  <a:pt x="1267" y="1592"/>
                  <a:pt x="1268" y="1593"/>
                  <a:pt x="1269" y="1593"/>
                </a:cubicBezTo>
                <a:cubicBezTo>
                  <a:pt x="1280" y="1595"/>
                  <a:pt x="1290" y="1596"/>
                  <a:pt x="1301" y="1598"/>
                </a:cubicBezTo>
                <a:cubicBezTo>
                  <a:pt x="1302" y="1598"/>
                  <a:pt x="1303" y="1598"/>
                  <a:pt x="1304" y="1598"/>
                </a:cubicBezTo>
                <a:cubicBezTo>
                  <a:pt x="1315" y="1600"/>
                  <a:pt x="1326" y="1601"/>
                  <a:pt x="1337" y="1602"/>
                </a:cubicBezTo>
                <a:cubicBezTo>
                  <a:pt x="1338" y="1602"/>
                  <a:pt x="1338" y="1603"/>
                  <a:pt x="1339" y="1603"/>
                </a:cubicBezTo>
                <a:cubicBezTo>
                  <a:pt x="1350" y="1604"/>
                  <a:pt x="1362" y="1605"/>
                  <a:pt x="1373" y="1606"/>
                </a:cubicBezTo>
                <a:cubicBezTo>
                  <a:pt x="1373" y="1606"/>
                  <a:pt x="1374" y="1606"/>
                  <a:pt x="1374" y="1606"/>
                </a:cubicBezTo>
                <a:cubicBezTo>
                  <a:pt x="1385" y="1607"/>
                  <a:pt x="1397" y="1608"/>
                  <a:pt x="1408" y="1609"/>
                </a:cubicBezTo>
                <a:cubicBezTo>
                  <a:pt x="1409" y="1609"/>
                  <a:pt x="1409" y="1609"/>
                  <a:pt x="1410" y="1609"/>
                </a:cubicBezTo>
                <a:cubicBezTo>
                  <a:pt x="1421" y="1610"/>
                  <a:pt x="1432" y="1610"/>
                  <a:pt x="1443" y="1611"/>
                </a:cubicBezTo>
                <a:cubicBezTo>
                  <a:pt x="1444" y="1611"/>
                  <a:pt x="1446" y="1611"/>
                  <a:pt x="1447" y="1611"/>
                </a:cubicBezTo>
                <a:cubicBezTo>
                  <a:pt x="1457" y="1612"/>
                  <a:pt x="1468" y="1612"/>
                  <a:pt x="1479" y="1612"/>
                </a:cubicBezTo>
                <a:cubicBezTo>
                  <a:pt x="1480" y="1612"/>
                  <a:pt x="1481" y="1612"/>
                  <a:pt x="1482" y="1612"/>
                </a:cubicBezTo>
                <a:cubicBezTo>
                  <a:pt x="1482" y="1612"/>
                  <a:pt x="1482" y="1612"/>
                  <a:pt x="1482" y="1612"/>
                </a:cubicBezTo>
                <a:cubicBezTo>
                  <a:pt x="1482" y="1612"/>
                  <a:pt x="1482" y="1612"/>
                  <a:pt x="1482" y="1612"/>
                </a:cubicBezTo>
                <a:cubicBezTo>
                  <a:pt x="1482" y="1616"/>
                  <a:pt x="1482" y="1620"/>
                  <a:pt x="1482" y="1624"/>
                </a:cubicBezTo>
                <a:cubicBezTo>
                  <a:pt x="1483" y="1627"/>
                  <a:pt x="1483" y="1631"/>
                  <a:pt x="1483" y="1634"/>
                </a:cubicBezTo>
                <a:cubicBezTo>
                  <a:pt x="1484" y="1639"/>
                  <a:pt x="1484" y="1645"/>
                  <a:pt x="1484" y="1650"/>
                </a:cubicBezTo>
                <a:cubicBezTo>
                  <a:pt x="1485" y="1653"/>
                  <a:pt x="1485" y="1656"/>
                  <a:pt x="1485" y="1659"/>
                </a:cubicBezTo>
                <a:cubicBezTo>
                  <a:pt x="1486" y="1665"/>
                  <a:pt x="1487" y="1672"/>
                  <a:pt x="1487" y="1678"/>
                </a:cubicBezTo>
                <a:cubicBezTo>
                  <a:pt x="1487" y="1680"/>
                  <a:pt x="1488" y="1682"/>
                  <a:pt x="1488" y="1684"/>
                </a:cubicBezTo>
                <a:cubicBezTo>
                  <a:pt x="1489" y="1692"/>
                  <a:pt x="1490" y="1700"/>
                  <a:pt x="1491" y="1709"/>
                </a:cubicBezTo>
                <a:cubicBezTo>
                  <a:pt x="1491" y="1711"/>
                  <a:pt x="1491" y="1713"/>
                  <a:pt x="1492" y="1715"/>
                </a:cubicBezTo>
                <a:cubicBezTo>
                  <a:pt x="1493" y="1721"/>
                  <a:pt x="1493" y="1727"/>
                  <a:pt x="1494" y="1733"/>
                </a:cubicBezTo>
                <a:cubicBezTo>
                  <a:pt x="1495" y="1736"/>
                  <a:pt x="1495" y="1740"/>
                  <a:pt x="1496" y="1743"/>
                </a:cubicBezTo>
                <a:cubicBezTo>
                  <a:pt x="1496" y="1748"/>
                  <a:pt x="1497" y="1753"/>
                  <a:pt x="1498" y="1758"/>
                </a:cubicBezTo>
                <a:cubicBezTo>
                  <a:pt x="1499" y="1761"/>
                  <a:pt x="1499" y="1765"/>
                  <a:pt x="1500" y="1768"/>
                </a:cubicBezTo>
                <a:cubicBezTo>
                  <a:pt x="1501" y="1773"/>
                  <a:pt x="1501" y="1778"/>
                  <a:pt x="1502" y="1782"/>
                </a:cubicBezTo>
                <a:cubicBezTo>
                  <a:pt x="1503" y="1786"/>
                  <a:pt x="1503" y="1790"/>
                  <a:pt x="1504" y="1793"/>
                </a:cubicBezTo>
                <a:cubicBezTo>
                  <a:pt x="1505" y="1796"/>
                  <a:pt x="1505" y="1800"/>
                  <a:pt x="1506" y="1803"/>
                </a:cubicBezTo>
                <a:cubicBezTo>
                  <a:pt x="1505" y="1803"/>
                  <a:pt x="1504" y="1803"/>
                  <a:pt x="1503" y="1803"/>
                </a:cubicBezTo>
                <a:cubicBezTo>
                  <a:pt x="1493" y="1803"/>
                  <a:pt x="1482" y="1803"/>
                  <a:pt x="1471" y="1802"/>
                </a:cubicBezTo>
                <a:cubicBezTo>
                  <a:pt x="1470" y="1802"/>
                  <a:pt x="1468" y="1802"/>
                  <a:pt x="1467" y="1802"/>
                </a:cubicBezTo>
                <a:cubicBezTo>
                  <a:pt x="1456" y="1802"/>
                  <a:pt x="1445" y="1801"/>
                  <a:pt x="1434" y="1801"/>
                </a:cubicBezTo>
                <a:cubicBezTo>
                  <a:pt x="1433" y="1801"/>
                  <a:pt x="1432" y="1801"/>
                  <a:pt x="1431" y="1801"/>
                </a:cubicBezTo>
                <a:cubicBezTo>
                  <a:pt x="1420" y="1800"/>
                  <a:pt x="1409" y="1799"/>
                  <a:pt x="1398" y="1798"/>
                </a:cubicBezTo>
                <a:cubicBezTo>
                  <a:pt x="1397" y="1798"/>
                  <a:pt x="1396" y="1798"/>
                  <a:pt x="1395" y="1798"/>
                </a:cubicBezTo>
                <a:cubicBezTo>
                  <a:pt x="1383" y="1797"/>
                  <a:pt x="1372" y="1796"/>
                  <a:pt x="1361" y="1795"/>
                </a:cubicBezTo>
                <a:cubicBezTo>
                  <a:pt x="1360" y="1795"/>
                  <a:pt x="1360" y="1795"/>
                  <a:pt x="1359" y="1795"/>
                </a:cubicBezTo>
                <a:cubicBezTo>
                  <a:pt x="1348" y="1794"/>
                  <a:pt x="1336" y="1793"/>
                  <a:pt x="1324" y="1791"/>
                </a:cubicBezTo>
                <a:cubicBezTo>
                  <a:pt x="1324" y="1791"/>
                  <a:pt x="1324" y="1791"/>
                  <a:pt x="1324" y="1791"/>
                </a:cubicBezTo>
                <a:cubicBezTo>
                  <a:pt x="1313" y="1790"/>
                  <a:pt x="1301" y="1788"/>
                  <a:pt x="1290" y="1786"/>
                </a:cubicBezTo>
                <a:cubicBezTo>
                  <a:pt x="1289" y="1786"/>
                  <a:pt x="1289" y="1786"/>
                  <a:pt x="1288" y="1786"/>
                </a:cubicBezTo>
                <a:cubicBezTo>
                  <a:pt x="1277" y="1784"/>
                  <a:pt x="1266" y="1782"/>
                  <a:pt x="1255" y="1781"/>
                </a:cubicBezTo>
                <a:cubicBezTo>
                  <a:pt x="1254" y="1780"/>
                  <a:pt x="1253" y="1780"/>
                  <a:pt x="1252" y="1780"/>
                </a:cubicBezTo>
                <a:cubicBezTo>
                  <a:pt x="1241" y="1778"/>
                  <a:pt x="1230" y="1776"/>
                  <a:pt x="1219" y="1774"/>
                </a:cubicBezTo>
                <a:cubicBezTo>
                  <a:pt x="1219" y="1774"/>
                  <a:pt x="1218" y="1774"/>
                  <a:pt x="1217" y="1774"/>
                </a:cubicBezTo>
                <a:cubicBezTo>
                  <a:pt x="1216" y="1769"/>
                  <a:pt x="1216" y="1764"/>
                  <a:pt x="1215" y="1760"/>
                </a:cubicBezTo>
                <a:cubicBezTo>
                  <a:pt x="1214" y="1757"/>
                  <a:pt x="1214" y="1754"/>
                  <a:pt x="1213" y="1751"/>
                </a:cubicBezTo>
                <a:cubicBezTo>
                  <a:pt x="1212" y="1745"/>
                  <a:pt x="1211" y="1739"/>
                  <a:pt x="1211" y="1732"/>
                </a:cubicBezTo>
                <a:cubicBezTo>
                  <a:pt x="1210" y="1730"/>
                  <a:pt x="1210" y="1728"/>
                  <a:pt x="1210" y="1726"/>
                </a:cubicBezTo>
                <a:cubicBezTo>
                  <a:pt x="1208" y="1718"/>
                  <a:pt x="1207" y="1709"/>
                  <a:pt x="1206" y="1701"/>
                </a:cubicBezTo>
                <a:cubicBezTo>
                  <a:pt x="1206" y="1700"/>
                  <a:pt x="1206" y="1700"/>
                  <a:pt x="1206" y="1699"/>
                </a:cubicBezTo>
                <a:cubicBezTo>
                  <a:pt x="1205" y="1691"/>
                  <a:pt x="1204" y="1684"/>
                  <a:pt x="1203" y="1676"/>
                </a:cubicBezTo>
                <a:cubicBezTo>
                  <a:pt x="1203" y="1673"/>
                  <a:pt x="1203" y="1670"/>
                  <a:pt x="1203" y="1668"/>
                </a:cubicBezTo>
                <a:cubicBezTo>
                  <a:pt x="1202" y="1662"/>
                  <a:pt x="1201" y="1656"/>
                  <a:pt x="1201" y="1651"/>
                </a:cubicBezTo>
                <a:cubicBezTo>
                  <a:pt x="1201" y="1647"/>
                  <a:pt x="1200" y="1644"/>
                  <a:pt x="1200" y="1641"/>
                </a:cubicBezTo>
                <a:cubicBezTo>
                  <a:pt x="1200" y="1636"/>
                  <a:pt x="1199" y="1631"/>
                  <a:pt x="1199" y="1625"/>
                </a:cubicBezTo>
                <a:cubicBezTo>
                  <a:pt x="1199" y="1622"/>
                  <a:pt x="1198" y="1618"/>
                  <a:pt x="1198" y="1615"/>
                </a:cubicBezTo>
                <a:cubicBezTo>
                  <a:pt x="1198" y="1610"/>
                  <a:pt x="1198" y="1605"/>
                  <a:pt x="1197" y="1600"/>
                </a:cubicBezTo>
                <a:cubicBezTo>
                  <a:pt x="1197" y="1597"/>
                  <a:pt x="1197" y="1593"/>
                  <a:pt x="1197" y="1589"/>
                </a:cubicBezTo>
                <a:cubicBezTo>
                  <a:pt x="1197" y="1586"/>
                  <a:pt x="1196" y="1582"/>
                  <a:pt x="1196" y="1579"/>
                </a:cubicBezTo>
                <a:cubicBezTo>
                  <a:pt x="1197" y="1579"/>
                  <a:pt x="1198" y="1579"/>
                  <a:pt x="1199" y="1580"/>
                </a:cubicBezTo>
                <a:close/>
                <a:moveTo>
                  <a:pt x="1222" y="1787"/>
                </a:moveTo>
                <a:cubicBezTo>
                  <a:pt x="1232" y="1789"/>
                  <a:pt x="1243" y="1791"/>
                  <a:pt x="1253" y="1792"/>
                </a:cubicBezTo>
                <a:cubicBezTo>
                  <a:pt x="1254" y="1793"/>
                  <a:pt x="1256" y="1793"/>
                  <a:pt x="1258" y="1793"/>
                </a:cubicBezTo>
                <a:cubicBezTo>
                  <a:pt x="1268" y="1795"/>
                  <a:pt x="1279" y="1797"/>
                  <a:pt x="1289" y="1798"/>
                </a:cubicBezTo>
                <a:cubicBezTo>
                  <a:pt x="1291" y="1798"/>
                  <a:pt x="1292" y="1799"/>
                  <a:pt x="1293" y="1799"/>
                </a:cubicBezTo>
                <a:cubicBezTo>
                  <a:pt x="1304" y="1800"/>
                  <a:pt x="1315" y="1802"/>
                  <a:pt x="1326" y="1803"/>
                </a:cubicBezTo>
                <a:cubicBezTo>
                  <a:pt x="1327" y="1803"/>
                  <a:pt x="1328" y="1804"/>
                  <a:pt x="1329" y="1804"/>
                </a:cubicBezTo>
                <a:cubicBezTo>
                  <a:pt x="1340" y="1805"/>
                  <a:pt x="1351" y="1806"/>
                  <a:pt x="1362" y="1807"/>
                </a:cubicBezTo>
                <a:cubicBezTo>
                  <a:pt x="1363" y="1807"/>
                  <a:pt x="1364" y="1808"/>
                  <a:pt x="1364" y="1808"/>
                </a:cubicBezTo>
                <a:cubicBezTo>
                  <a:pt x="1376" y="1809"/>
                  <a:pt x="1387" y="1810"/>
                  <a:pt x="1399" y="1811"/>
                </a:cubicBezTo>
                <a:cubicBezTo>
                  <a:pt x="1399" y="1811"/>
                  <a:pt x="1399" y="1811"/>
                  <a:pt x="1399" y="1811"/>
                </a:cubicBezTo>
                <a:cubicBezTo>
                  <a:pt x="1411" y="1812"/>
                  <a:pt x="1423" y="1812"/>
                  <a:pt x="1434" y="1813"/>
                </a:cubicBezTo>
                <a:cubicBezTo>
                  <a:pt x="1435" y="1813"/>
                  <a:pt x="1435" y="1813"/>
                  <a:pt x="1436" y="1813"/>
                </a:cubicBezTo>
                <a:cubicBezTo>
                  <a:pt x="1447" y="1814"/>
                  <a:pt x="1458" y="1814"/>
                  <a:pt x="1470" y="1814"/>
                </a:cubicBezTo>
                <a:cubicBezTo>
                  <a:pt x="1471" y="1814"/>
                  <a:pt x="1472" y="1814"/>
                  <a:pt x="1473" y="1814"/>
                </a:cubicBezTo>
                <a:cubicBezTo>
                  <a:pt x="1484" y="1815"/>
                  <a:pt x="1495" y="1815"/>
                  <a:pt x="1506" y="1815"/>
                </a:cubicBezTo>
                <a:cubicBezTo>
                  <a:pt x="1507" y="1815"/>
                  <a:pt x="1507" y="1815"/>
                  <a:pt x="1508" y="1815"/>
                </a:cubicBezTo>
                <a:cubicBezTo>
                  <a:pt x="1508" y="1815"/>
                  <a:pt x="1508" y="1815"/>
                  <a:pt x="1508" y="1815"/>
                </a:cubicBezTo>
                <a:cubicBezTo>
                  <a:pt x="1508" y="1815"/>
                  <a:pt x="1508" y="1815"/>
                  <a:pt x="1508" y="1815"/>
                </a:cubicBezTo>
                <a:cubicBezTo>
                  <a:pt x="1509" y="1819"/>
                  <a:pt x="1510" y="1823"/>
                  <a:pt x="1511" y="1827"/>
                </a:cubicBezTo>
                <a:cubicBezTo>
                  <a:pt x="1512" y="1830"/>
                  <a:pt x="1512" y="1834"/>
                  <a:pt x="1513" y="1837"/>
                </a:cubicBezTo>
                <a:cubicBezTo>
                  <a:pt x="1514" y="1843"/>
                  <a:pt x="1515" y="1848"/>
                  <a:pt x="1517" y="1854"/>
                </a:cubicBezTo>
                <a:cubicBezTo>
                  <a:pt x="1517" y="1856"/>
                  <a:pt x="1518" y="1859"/>
                  <a:pt x="1519" y="1862"/>
                </a:cubicBezTo>
                <a:cubicBezTo>
                  <a:pt x="1520" y="1870"/>
                  <a:pt x="1522" y="1878"/>
                  <a:pt x="1524" y="1886"/>
                </a:cubicBezTo>
                <a:cubicBezTo>
                  <a:pt x="1524" y="1886"/>
                  <a:pt x="1525" y="1887"/>
                  <a:pt x="1525" y="1888"/>
                </a:cubicBezTo>
                <a:cubicBezTo>
                  <a:pt x="1527" y="1896"/>
                  <a:pt x="1529" y="1904"/>
                  <a:pt x="1531" y="1911"/>
                </a:cubicBezTo>
                <a:cubicBezTo>
                  <a:pt x="1532" y="1914"/>
                  <a:pt x="1533" y="1917"/>
                  <a:pt x="1533" y="1920"/>
                </a:cubicBezTo>
                <a:cubicBezTo>
                  <a:pt x="1535" y="1925"/>
                  <a:pt x="1536" y="1931"/>
                  <a:pt x="1538" y="1936"/>
                </a:cubicBezTo>
                <a:cubicBezTo>
                  <a:pt x="1539" y="1939"/>
                  <a:pt x="1540" y="1943"/>
                  <a:pt x="1541" y="1946"/>
                </a:cubicBezTo>
                <a:cubicBezTo>
                  <a:pt x="1542" y="1951"/>
                  <a:pt x="1544" y="1956"/>
                  <a:pt x="1545" y="1960"/>
                </a:cubicBezTo>
                <a:cubicBezTo>
                  <a:pt x="1546" y="1964"/>
                  <a:pt x="1547" y="1967"/>
                  <a:pt x="1549" y="1971"/>
                </a:cubicBezTo>
                <a:cubicBezTo>
                  <a:pt x="1550" y="1975"/>
                  <a:pt x="1551" y="1980"/>
                  <a:pt x="1553" y="1984"/>
                </a:cubicBezTo>
                <a:cubicBezTo>
                  <a:pt x="1554" y="1988"/>
                  <a:pt x="1555" y="1992"/>
                  <a:pt x="1556" y="1995"/>
                </a:cubicBezTo>
                <a:cubicBezTo>
                  <a:pt x="1558" y="1998"/>
                  <a:pt x="1558" y="2002"/>
                  <a:pt x="1560" y="2005"/>
                </a:cubicBezTo>
                <a:cubicBezTo>
                  <a:pt x="1559" y="2005"/>
                  <a:pt x="1558" y="2005"/>
                  <a:pt x="1558" y="2005"/>
                </a:cubicBezTo>
                <a:cubicBezTo>
                  <a:pt x="1551" y="2005"/>
                  <a:pt x="1545" y="2005"/>
                  <a:pt x="1538" y="2005"/>
                </a:cubicBezTo>
                <a:cubicBezTo>
                  <a:pt x="1537" y="2005"/>
                  <a:pt x="1536" y="2005"/>
                  <a:pt x="1535" y="2005"/>
                </a:cubicBezTo>
                <a:cubicBezTo>
                  <a:pt x="1528" y="2005"/>
                  <a:pt x="1521" y="2005"/>
                  <a:pt x="1515" y="2005"/>
                </a:cubicBezTo>
                <a:cubicBezTo>
                  <a:pt x="1504" y="2005"/>
                  <a:pt x="1494" y="2005"/>
                  <a:pt x="1484" y="2005"/>
                </a:cubicBezTo>
                <a:cubicBezTo>
                  <a:pt x="1480" y="2005"/>
                  <a:pt x="1477" y="2005"/>
                  <a:pt x="1473" y="2005"/>
                </a:cubicBezTo>
                <a:cubicBezTo>
                  <a:pt x="1466" y="2004"/>
                  <a:pt x="1460" y="2004"/>
                  <a:pt x="1453" y="2004"/>
                </a:cubicBezTo>
                <a:cubicBezTo>
                  <a:pt x="1449" y="2004"/>
                  <a:pt x="1444" y="2004"/>
                  <a:pt x="1440" y="2003"/>
                </a:cubicBezTo>
                <a:cubicBezTo>
                  <a:pt x="1434" y="2003"/>
                  <a:pt x="1428" y="2003"/>
                  <a:pt x="1422" y="2002"/>
                </a:cubicBezTo>
                <a:cubicBezTo>
                  <a:pt x="1417" y="2002"/>
                  <a:pt x="1413" y="2002"/>
                  <a:pt x="1409" y="2001"/>
                </a:cubicBezTo>
                <a:cubicBezTo>
                  <a:pt x="1403" y="2001"/>
                  <a:pt x="1397" y="2001"/>
                  <a:pt x="1391" y="2000"/>
                </a:cubicBezTo>
                <a:cubicBezTo>
                  <a:pt x="1386" y="2000"/>
                  <a:pt x="1382" y="1999"/>
                  <a:pt x="1377" y="1999"/>
                </a:cubicBezTo>
                <a:cubicBezTo>
                  <a:pt x="1371" y="1998"/>
                  <a:pt x="1366" y="1998"/>
                  <a:pt x="1360" y="1997"/>
                </a:cubicBezTo>
                <a:cubicBezTo>
                  <a:pt x="1355" y="1997"/>
                  <a:pt x="1351" y="1996"/>
                  <a:pt x="1346" y="1996"/>
                </a:cubicBezTo>
                <a:cubicBezTo>
                  <a:pt x="1340" y="1995"/>
                  <a:pt x="1335" y="1995"/>
                  <a:pt x="1329" y="1994"/>
                </a:cubicBezTo>
                <a:cubicBezTo>
                  <a:pt x="1325" y="1993"/>
                  <a:pt x="1320" y="1993"/>
                  <a:pt x="1315" y="1992"/>
                </a:cubicBezTo>
                <a:cubicBezTo>
                  <a:pt x="1310" y="1991"/>
                  <a:pt x="1304" y="1991"/>
                  <a:pt x="1299" y="1990"/>
                </a:cubicBezTo>
                <a:cubicBezTo>
                  <a:pt x="1294" y="1989"/>
                  <a:pt x="1289" y="1988"/>
                  <a:pt x="1284" y="1988"/>
                </a:cubicBezTo>
                <a:cubicBezTo>
                  <a:pt x="1280" y="1987"/>
                  <a:pt x="1275" y="1986"/>
                  <a:pt x="1270" y="1985"/>
                </a:cubicBezTo>
                <a:cubicBezTo>
                  <a:pt x="1269" y="1981"/>
                  <a:pt x="1267" y="1976"/>
                  <a:pt x="1266" y="1972"/>
                </a:cubicBezTo>
                <a:cubicBezTo>
                  <a:pt x="1265" y="1969"/>
                  <a:pt x="1264" y="1965"/>
                  <a:pt x="1263" y="1962"/>
                </a:cubicBezTo>
                <a:cubicBezTo>
                  <a:pt x="1261" y="1956"/>
                  <a:pt x="1259" y="1950"/>
                  <a:pt x="1257" y="1943"/>
                </a:cubicBezTo>
                <a:cubicBezTo>
                  <a:pt x="1256" y="1941"/>
                  <a:pt x="1256" y="1939"/>
                  <a:pt x="1255" y="1937"/>
                </a:cubicBezTo>
                <a:cubicBezTo>
                  <a:pt x="1253" y="1928"/>
                  <a:pt x="1250" y="1920"/>
                  <a:pt x="1248" y="1911"/>
                </a:cubicBezTo>
                <a:cubicBezTo>
                  <a:pt x="1247" y="1908"/>
                  <a:pt x="1246" y="1906"/>
                  <a:pt x="1246" y="1903"/>
                </a:cubicBezTo>
                <a:cubicBezTo>
                  <a:pt x="1244" y="1897"/>
                  <a:pt x="1243" y="1891"/>
                  <a:pt x="1241" y="1885"/>
                </a:cubicBezTo>
                <a:cubicBezTo>
                  <a:pt x="1240" y="1882"/>
                  <a:pt x="1239" y="1879"/>
                  <a:pt x="1239" y="1875"/>
                </a:cubicBezTo>
                <a:cubicBezTo>
                  <a:pt x="1237" y="1870"/>
                  <a:pt x="1236" y="1865"/>
                  <a:pt x="1235" y="1860"/>
                </a:cubicBezTo>
                <a:cubicBezTo>
                  <a:pt x="1234" y="1856"/>
                  <a:pt x="1233" y="1852"/>
                  <a:pt x="1232" y="1849"/>
                </a:cubicBezTo>
                <a:cubicBezTo>
                  <a:pt x="1231" y="1844"/>
                  <a:pt x="1230" y="1839"/>
                  <a:pt x="1229" y="1834"/>
                </a:cubicBezTo>
                <a:cubicBezTo>
                  <a:pt x="1228" y="1830"/>
                  <a:pt x="1227" y="1826"/>
                  <a:pt x="1227" y="1823"/>
                </a:cubicBezTo>
                <a:cubicBezTo>
                  <a:pt x="1225" y="1818"/>
                  <a:pt x="1224" y="1813"/>
                  <a:pt x="1223" y="1808"/>
                </a:cubicBezTo>
                <a:cubicBezTo>
                  <a:pt x="1223" y="1804"/>
                  <a:pt x="1222" y="1800"/>
                  <a:pt x="1221" y="1796"/>
                </a:cubicBezTo>
                <a:cubicBezTo>
                  <a:pt x="1221" y="1793"/>
                  <a:pt x="1220" y="1790"/>
                  <a:pt x="1219" y="1786"/>
                </a:cubicBezTo>
                <a:cubicBezTo>
                  <a:pt x="1220" y="1786"/>
                  <a:pt x="1221" y="1787"/>
                  <a:pt x="1222" y="1787"/>
                </a:cubicBezTo>
                <a:close/>
                <a:moveTo>
                  <a:pt x="1521" y="1815"/>
                </a:moveTo>
                <a:cubicBezTo>
                  <a:pt x="1526" y="1815"/>
                  <a:pt x="1532" y="1815"/>
                  <a:pt x="1538" y="1815"/>
                </a:cubicBezTo>
                <a:cubicBezTo>
                  <a:pt x="1543" y="1815"/>
                  <a:pt x="1548" y="1815"/>
                  <a:pt x="1553" y="1814"/>
                </a:cubicBezTo>
                <a:cubicBezTo>
                  <a:pt x="1560" y="1814"/>
                  <a:pt x="1568" y="1814"/>
                  <a:pt x="1575" y="1814"/>
                </a:cubicBezTo>
                <a:cubicBezTo>
                  <a:pt x="1580" y="1814"/>
                  <a:pt x="1584" y="1813"/>
                  <a:pt x="1589" y="1813"/>
                </a:cubicBezTo>
                <a:cubicBezTo>
                  <a:pt x="1597" y="1813"/>
                  <a:pt x="1605" y="1812"/>
                  <a:pt x="1613" y="1812"/>
                </a:cubicBezTo>
                <a:cubicBezTo>
                  <a:pt x="1617" y="1811"/>
                  <a:pt x="1621" y="1811"/>
                  <a:pt x="1625" y="1811"/>
                </a:cubicBezTo>
                <a:cubicBezTo>
                  <a:pt x="1637" y="1810"/>
                  <a:pt x="1649" y="1809"/>
                  <a:pt x="1661" y="1808"/>
                </a:cubicBezTo>
                <a:cubicBezTo>
                  <a:pt x="1661" y="1808"/>
                  <a:pt x="1661" y="1808"/>
                  <a:pt x="1662" y="1808"/>
                </a:cubicBezTo>
                <a:cubicBezTo>
                  <a:pt x="1673" y="1807"/>
                  <a:pt x="1685" y="1806"/>
                  <a:pt x="1696" y="1804"/>
                </a:cubicBezTo>
                <a:cubicBezTo>
                  <a:pt x="1700" y="1804"/>
                  <a:pt x="1704" y="1803"/>
                  <a:pt x="1708" y="1803"/>
                </a:cubicBezTo>
                <a:cubicBezTo>
                  <a:pt x="1716" y="1802"/>
                  <a:pt x="1724" y="1801"/>
                  <a:pt x="1732" y="1800"/>
                </a:cubicBezTo>
                <a:cubicBezTo>
                  <a:pt x="1736" y="1799"/>
                  <a:pt x="1741" y="1798"/>
                  <a:pt x="1746" y="1797"/>
                </a:cubicBezTo>
                <a:cubicBezTo>
                  <a:pt x="1753" y="1796"/>
                  <a:pt x="1760" y="1795"/>
                  <a:pt x="1767" y="1794"/>
                </a:cubicBezTo>
                <a:cubicBezTo>
                  <a:pt x="1772" y="1793"/>
                  <a:pt x="1777" y="1792"/>
                  <a:pt x="1782" y="1791"/>
                </a:cubicBezTo>
                <a:cubicBezTo>
                  <a:pt x="1787" y="1790"/>
                  <a:pt x="1793" y="1789"/>
                  <a:pt x="1799" y="1788"/>
                </a:cubicBezTo>
                <a:cubicBezTo>
                  <a:pt x="1799" y="1788"/>
                  <a:pt x="1799" y="1788"/>
                  <a:pt x="1799" y="1788"/>
                </a:cubicBezTo>
                <a:cubicBezTo>
                  <a:pt x="1799" y="1788"/>
                  <a:pt x="1799" y="1788"/>
                  <a:pt x="1799" y="1788"/>
                </a:cubicBezTo>
                <a:cubicBezTo>
                  <a:pt x="1799" y="1792"/>
                  <a:pt x="1800" y="1795"/>
                  <a:pt x="1801" y="1799"/>
                </a:cubicBezTo>
                <a:cubicBezTo>
                  <a:pt x="1801" y="1802"/>
                  <a:pt x="1802" y="1805"/>
                  <a:pt x="1803" y="1809"/>
                </a:cubicBezTo>
                <a:cubicBezTo>
                  <a:pt x="1804" y="1814"/>
                  <a:pt x="1805" y="1818"/>
                  <a:pt x="1806" y="1823"/>
                </a:cubicBezTo>
                <a:cubicBezTo>
                  <a:pt x="1806" y="1826"/>
                  <a:pt x="1807" y="1829"/>
                  <a:pt x="1808" y="1832"/>
                </a:cubicBezTo>
                <a:cubicBezTo>
                  <a:pt x="1809" y="1838"/>
                  <a:pt x="1810" y="1843"/>
                  <a:pt x="1811" y="1848"/>
                </a:cubicBezTo>
                <a:cubicBezTo>
                  <a:pt x="1812" y="1851"/>
                  <a:pt x="1812" y="1853"/>
                  <a:pt x="1813" y="1856"/>
                </a:cubicBezTo>
                <a:cubicBezTo>
                  <a:pt x="1815" y="1864"/>
                  <a:pt x="1816" y="1872"/>
                  <a:pt x="1818" y="1879"/>
                </a:cubicBezTo>
                <a:cubicBezTo>
                  <a:pt x="1819" y="1881"/>
                  <a:pt x="1819" y="1882"/>
                  <a:pt x="1819" y="1883"/>
                </a:cubicBezTo>
                <a:cubicBezTo>
                  <a:pt x="1821" y="1890"/>
                  <a:pt x="1823" y="1896"/>
                  <a:pt x="1824" y="1903"/>
                </a:cubicBezTo>
                <a:cubicBezTo>
                  <a:pt x="1825" y="1906"/>
                  <a:pt x="1826" y="1909"/>
                  <a:pt x="1827" y="1911"/>
                </a:cubicBezTo>
                <a:cubicBezTo>
                  <a:pt x="1828" y="1916"/>
                  <a:pt x="1829" y="1921"/>
                  <a:pt x="1831" y="1926"/>
                </a:cubicBezTo>
                <a:cubicBezTo>
                  <a:pt x="1832" y="1929"/>
                  <a:pt x="1833" y="1932"/>
                  <a:pt x="1834" y="1936"/>
                </a:cubicBezTo>
                <a:cubicBezTo>
                  <a:pt x="1835" y="1940"/>
                  <a:pt x="1836" y="1945"/>
                  <a:pt x="1837" y="1949"/>
                </a:cubicBezTo>
                <a:cubicBezTo>
                  <a:pt x="1838" y="1953"/>
                  <a:pt x="1839" y="1956"/>
                  <a:pt x="1840" y="1959"/>
                </a:cubicBezTo>
                <a:cubicBezTo>
                  <a:pt x="1842" y="1962"/>
                  <a:pt x="1842" y="1966"/>
                  <a:pt x="1844" y="1969"/>
                </a:cubicBezTo>
                <a:cubicBezTo>
                  <a:pt x="1838" y="1970"/>
                  <a:pt x="1833" y="1971"/>
                  <a:pt x="1828" y="1972"/>
                </a:cubicBezTo>
                <a:cubicBezTo>
                  <a:pt x="1823" y="1974"/>
                  <a:pt x="1818" y="1975"/>
                  <a:pt x="1813" y="1976"/>
                </a:cubicBezTo>
                <a:cubicBezTo>
                  <a:pt x="1806" y="1977"/>
                  <a:pt x="1799" y="1978"/>
                  <a:pt x="1793" y="1979"/>
                </a:cubicBezTo>
                <a:cubicBezTo>
                  <a:pt x="1788" y="1980"/>
                  <a:pt x="1783" y="1981"/>
                  <a:pt x="1778" y="1982"/>
                </a:cubicBezTo>
                <a:cubicBezTo>
                  <a:pt x="1771" y="1983"/>
                  <a:pt x="1764" y="1984"/>
                  <a:pt x="1757" y="1986"/>
                </a:cubicBezTo>
                <a:cubicBezTo>
                  <a:pt x="1753" y="1986"/>
                  <a:pt x="1748" y="1987"/>
                  <a:pt x="1744" y="1988"/>
                </a:cubicBezTo>
                <a:cubicBezTo>
                  <a:pt x="1736" y="1989"/>
                  <a:pt x="1728" y="1990"/>
                  <a:pt x="1719" y="1991"/>
                </a:cubicBezTo>
                <a:cubicBezTo>
                  <a:pt x="1716" y="1992"/>
                  <a:pt x="1713" y="1992"/>
                  <a:pt x="1709" y="1993"/>
                </a:cubicBezTo>
                <a:cubicBezTo>
                  <a:pt x="1698" y="1994"/>
                  <a:pt x="1686" y="1996"/>
                  <a:pt x="1675" y="1997"/>
                </a:cubicBezTo>
                <a:cubicBezTo>
                  <a:pt x="1673" y="1997"/>
                  <a:pt x="1672" y="1997"/>
                  <a:pt x="1670" y="1997"/>
                </a:cubicBezTo>
                <a:cubicBezTo>
                  <a:pt x="1660" y="1998"/>
                  <a:pt x="1650" y="1999"/>
                  <a:pt x="1640" y="2000"/>
                </a:cubicBezTo>
                <a:cubicBezTo>
                  <a:pt x="1636" y="2000"/>
                  <a:pt x="1632" y="2001"/>
                  <a:pt x="1628" y="2001"/>
                </a:cubicBezTo>
                <a:cubicBezTo>
                  <a:pt x="1620" y="2002"/>
                  <a:pt x="1612" y="2002"/>
                  <a:pt x="1605" y="2003"/>
                </a:cubicBezTo>
                <a:cubicBezTo>
                  <a:pt x="1600" y="2003"/>
                  <a:pt x="1595" y="2003"/>
                  <a:pt x="1591" y="2003"/>
                </a:cubicBezTo>
                <a:cubicBezTo>
                  <a:pt x="1585" y="2004"/>
                  <a:pt x="1578" y="2004"/>
                  <a:pt x="1572" y="2004"/>
                </a:cubicBezTo>
                <a:cubicBezTo>
                  <a:pt x="1571" y="2000"/>
                  <a:pt x="1569" y="1996"/>
                  <a:pt x="1568" y="1992"/>
                </a:cubicBezTo>
                <a:cubicBezTo>
                  <a:pt x="1567" y="1989"/>
                  <a:pt x="1566" y="1986"/>
                  <a:pt x="1565" y="1982"/>
                </a:cubicBezTo>
                <a:cubicBezTo>
                  <a:pt x="1563" y="1977"/>
                  <a:pt x="1561" y="1971"/>
                  <a:pt x="1559" y="1965"/>
                </a:cubicBezTo>
                <a:cubicBezTo>
                  <a:pt x="1559" y="1963"/>
                  <a:pt x="1558" y="1961"/>
                  <a:pt x="1557" y="1958"/>
                </a:cubicBezTo>
                <a:cubicBezTo>
                  <a:pt x="1552" y="1942"/>
                  <a:pt x="1547" y="1926"/>
                  <a:pt x="1543" y="1910"/>
                </a:cubicBezTo>
                <a:cubicBezTo>
                  <a:pt x="1542" y="1907"/>
                  <a:pt x="1542" y="1905"/>
                  <a:pt x="1541" y="1903"/>
                </a:cubicBezTo>
                <a:cubicBezTo>
                  <a:pt x="1540" y="1897"/>
                  <a:pt x="1538" y="1891"/>
                  <a:pt x="1537" y="1885"/>
                </a:cubicBezTo>
                <a:cubicBezTo>
                  <a:pt x="1536" y="1882"/>
                  <a:pt x="1535" y="1879"/>
                  <a:pt x="1534" y="1876"/>
                </a:cubicBezTo>
                <a:cubicBezTo>
                  <a:pt x="1533" y="1871"/>
                  <a:pt x="1532" y="1866"/>
                  <a:pt x="1531" y="1861"/>
                </a:cubicBezTo>
                <a:cubicBezTo>
                  <a:pt x="1530" y="1857"/>
                  <a:pt x="1529" y="1854"/>
                  <a:pt x="1528" y="1851"/>
                </a:cubicBezTo>
                <a:cubicBezTo>
                  <a:pt x="1527" y="1846"/>
                  <a:pt x="1526" y="1841"/>
                  <a:pt x="1525" y="1836"/>
                </a:cubicBezTo>
                <a:cubicBezTo>
                  <a:pt x="1524" y="1832"/>
                  <a:pt x="1524" y="1829"/>
                  <a:pt x="1523" y="1826"/>
                </a:cubicBezTo>
                <a:cubicBezTo>
                  <a:pt x="1522" y="1822"/>
                  <a:pt x="1521" y="1819"/>
                  <a:pt x="1521" y="1815"/>
                </a:cubicBezTo>
                <a:close/>
                <a:moveTo>
                  <a:pt x="1286" y="2000"/>
                </a:moveTo>
                <a:cubicBezTo>
                  <a:pt x="1290" y="2001"/>
                  <a:pt x="1295" y="2001"/>
                  <a:pt x="1300" y="2002"/>
                </a:cubicBezTo>
                <a:cubicBezTo>
                  <a:pt x="1305" y="2003"/>
                  <a:pt x="1311" y="2004"/>
                  <a:pt x="1316" y="2004"/>
                </a:cubicBezTo>
                <a:cubicBezTo>
                  <a:pt x="1321" y="2005"/>
                  <a:pt x="1325" y="2006"/>
                  <a:pt x="1330" y="2006"/>
                </a:cubicBezTo>
                <a:cubicBezTo>
                  <a:pt x="1336" y="2007"/>
                  <a:pt x="1341" y="2007"/>
                  <a:pt x="1347" y="2008"/>
                </a:cubicBezTo>
                <a:cubicBezTo>
                  <a:pt x="1352" y="2009"/>
                  <a:pt x="1356" y="2009"/>
                  <a:pt x="1361" y="2010"/>
                </a:cubicBezTo>
                <a:cubicBezTo>
                  <a:pt x="1366" y="2010"/>
                  <a:pt x="1372" y="2011"/>
                  <a:pt x="1378" y="2011"/>
                </a:cubicBezTo>
                <a:cubicBezTo>
                  <a:pt x="1382" y="2011"/>
                  <a:pt x="1387" y="2012"/>
                  <a:pt x="1391" y="2012"/>
                </a:cubicBezTo>
                <a:cubicBezTo>
                  <a:pt x="1397" y="2013"/>
                  <a:pt x="1403" y="2013"/>
                  <a:pt x="1409" y="2014"/>
                </a:cubicBezTo>
                <a:cubicBezTo>
                  <a:pt x="1413" y="2014"/>
                  <a:pt x="1418" y="2014"/>
                  <a:pt x="1422" y="2014"/>
                </a:cubicBezTo>
                <a:cubicBezTo>
                  <a:pt x="1428" y="2015"/>
                  <a:pt x="1434" y="2015"/>
                  <a:pt x="1441" y="2015"/>
                </a:cubicBezTo>
                <a:cubicBezTo>
                  <a:pt x="1445" y="2016"/>
                  <a:pt x="1449" y="2016"/>
                  <a:pt x="1453" y="2016"/>
                </a:cubicBezTo>
                <a:cubicBezTo>
                  <a:pt x="1460" y="2016"/>
                  <a:pt x="1467" y="2016"/>
                  <a:pt x="1473" y="2017"/>
                </a:cubicBezTo>
                <a:cubicBezTo>
                  <a:pt x="1477" y="2017"/>
                  <a:pt x="1480" y="2017"/>
                  <a:pt x="1484" y="2017"/>
                </a:cubicBezTo>
                <a:cubicBezTo>
                  <a:pt x="1494" y="2017"/>
                  <a:pt x="1504" y="2017"/>
                  <a:pt x="1515" y="2017"/>
                </a:cubicBezTo>
                <a:cubicBezTo>
                  <a:pt x="1522" y="2017"/>
                  <a:pt x="1530" y="2017"/>
                  <a:pt x="1537" y="2017"/>
                </a:cubicBezTo>
                <a:cubicBezTo>
                  <a:pt x="1538" y="2017"/>
                  <a:pt x="1539" y="2017"/>
                  <a:pt x="1540" y="2017"/>
                </a:cubicBezTo>
                <a:cubicBezTo>
                  <a:pt x="1547" y="2017"/>
                  <a:pt x="1554" y="2017"/>
                  <a:pt x="1562" y="2017"/>
                </a:cubicBezTo>
                <a:cubicBezTo>
                  <a:pt x="1562" y="2016"/>
                  <a:pt x="1563" y="2016"/>
                  <a:pt x="1564" y="2016"/>
                </a:cubicBezTo>
                <a:cubicBezTo>
                  <a:pt x="1564" y="2016"/>
                  <a:pt x="1564" y="2016"/>
                  <a:pt x="1564" y="2016"/>
                </a:cubicBezTo>
                <a:cubicBezTo>
                  <a:pt x="1564" y="2016"/>
                  <a:pt x="1564" y="2016"/>
                  <a:pt x="1564" y="2016"/>
                </a:cubicBezTo>
                <a:cubicBezTo>
                  <a:pt x="1565" y="2021"/>
                  <a:pt x="1567" y="2025"/>
                  <a:pt x="1568" y="2029"/>
                </a:cubicBezTo>
                <a:cubicBezTo>
                  <a:pt x="1569" y="2032"/>
                  <a:pt x="1571" y="2036"/>
                  <a:pt x="1572" y="2039"/>
                </a:cubicBezTo>
                <a:cubicBezTo>
                  <a:pt x="1574" y="2045"/>
                  <a:pt x="1576" y="2050"/>
                  <a:pt x="1578" y="2056"/>
                </a:cubicBezTo>
                <a:cubicBezTo>
                  <a:pt x="1579" y="2058"/>
                  <a:pt x="1580" y="2061"/>
                  <a:pt x="1581" y="2063"/>
                </a:cubicBezTo>
                <a:cubicBezTo>
                  <a:pt x="1584" y="2071"/>
                  <a:pt x="1587" y="2079"/>
                  <a:pt x="1591" y="2088"/>
                </a:cubicBezTo>
                <a:cubicBezTo>
                  <a:pt x="1591" y="2089"/>
                  <a:pt x="1592" y="2091"/>
                  <a:pt x="1593" y="2093"/>
                </a:cubicBezTo>
                <a:cubicBezTo>
                  <a:pt x="1596" y="2099"/>
                  <a:pt x="1598" y="2105"/>
                  <a:pt x="1601" y="2112"/>
                </a:cubicBezTo>
                <a:cubicBezTo>
                  <a:pt x="1602" y="2115"/>
                  <a:pt x="1603" y="2118"/>
                  <a:pt x="1605" y="2121"/>
                </a:cubicBezTo>
                <a:cubicBezTo>
                  <a:pt x="1607" y="2126"/>
                  <a:pt x="1609" y="2131"/>
                  <a:pt x="1611" y="2136"/>
                </a:cubicBezTo>
                <a:cubicBezTo>
                  <a:pt x="1613" y="2139"/>
                  <a:pt x="1614" y="2142"/>
                  <a:pt x="1616" y="2146"/>
                </a:cubicBezTo>
                <a:cubicBezTo>
                  <a:pt x="1618" y="2150"/>
                  <a:pt x="1620" y="2155"/>
                  <a:pt x="1622" y="2159"/>
                </a:cubicBezTo>
                <a:cubicBezTo>
                  <a:pt x="1624" y="2163"/>
                  <a:pt x="1626" y="2166"/>
                  <a:pt x="1627" y="2170"/>
                </a:cubicBezTo>
                <a:cubicBezTo>
                  <a:pt x="1629" y="2174"/>
                  <a:pt x="1631" y="2178"/>
                  <a:pt x="1634" y="2183"/>
                </a:cubicBezTo>
                <a:cubicBezTo>
                  <a:pt x="1635" y="2186"/>
                  <a:pt x="1637" y="2190"/>
                  <a:pt x="1639" y="2193"/>
                </a:cubicBezTo>
                <a:cubicBezTo>
                  <a:pt x="1640" y="2196"/>
                  <a:pt x="1642" y="2199"/>
                  <a:pt x="1643" y="2202"/>
                </a:cubicBezTo>
                <a:cubicBezTo>
                  <a:pt x="1638" y="2202"/>
                  <a:pt x="1634" y="2203"/>
                  <a:pt x="1629" y="2203"/>
                </a:cubicBezTo>
                <a:cubicBezTo>
                  <a:pt x="1624" y="2204"/>
                  <a:pt x="1619" y="2204"/>
                  <a:pt x="1615" y="2204"/>
                </a:cubicBezTo>
                <a:cubicBezTo>
                  <a:pt x="1608" y="2205"/>
                  <a:pt x="1601" y="2205"/>
                  <a:pt x="1594" y="2205"/>
                </a:cubicBezTo>
                <a:cubicBezTo>
                  <a:pt x="1590" y="2206"/>
                  <a:pt x="1586" y="2206"/>
                  <a:pt x="1581" y="2206"/>
                </a:cubicBezTo>
                <a:cubicBezTo>
                  <a:pt x="1574" y="2206"/>
                  <a:pt x="1566" y="2207"/>
                  <a:pt x="1559" y="2207"/>
                </a:cubicBezTo>
                <a:cubicBezTo>
                  <a:pt x="1555" y="2207"/>
                  <a:pt x="1552" y="2207"/>
                  <a:pt x="1548" y="2207"/>
                </a:cubicBezTo>
                <a:cubicBezTo>
                  <a:pt x="1537" y="2207"/>
                  <a:pt x="1526" y="2208"/>
                  <a:pt x="1515" y="2208"/>
                </a:cubicBezTo>
                <a:cubicBezTo>
                  <a:pt x="1508" y="2208"/>
                  <a:pt x="1502" y="2208"/>
                  <a:pt x="1495" y="2207"/>
                </a:cubicBezTo>
                <a:cubicBezTo>
                  <a:pt x="1493" y="2207"/>
                  <a:pt x="1491" y="2207"/>
                  <a:pt x="1488" y="2207"/>
                </a:cubicBezTo>
                <a:cubicBezTo>
                  <a:pt x="1484" y="2207"/>
                  <a:pt x="1480" y="2207"/>
                  <a:pt x="1475" y="2207"/>
                </a:cubicBezTo>
                <a:cubicBezTo>
                  <a:pt x="1473" y="2207"/>
                  <a:pt x="1470" y="2207"/>
                  <a:pt x="1468" y="2207"/>
                </a:cubicBezTo>
                <a:cubicBezTo>
                  <a:pt x="1464" y="2207"/>
                  <a:pt x="1460" y="2207"/>
                  <a:pt x="1456" y="2206"/>
                </a:cubicBezTo>
                <a:cubicBezTo>
                  <a:pt x="1453" y="2206"/>
                  <a:pt x="1450" y="2206"/>
                  <a:pt x="1448" y="2206"/>
                </a:cubicBezTo>
                <a:cubicBezTo>
                  <a:pt x="1444" y="2206"/>
                  <a:pt x="1440" y="2206"/>
                  <a:pt x="1436" y="2206"/>
                </a:cubicBezTo>
                <a:cubicBezTo>
                  <a:pt x="1433" y="2205"/>
                  <a:pt x="1430" y="2205"/>
                  <a:pt x="1428" y="2205"/>
                </a:cubicBezTo>
                <a:cubicBezTo>
                  <a:pt x="1424" y="2205"/>
                  <a:pt x="1420" y="2205"/>
                  <a:pt x="1417" y="2204"/>
                </a:cubicBezTo>
                <a:cubicBezTo>
                  <a:pt x="1414" y="2204"/>
                  <a:pt x="1411" y="2204"/>
                  <a:pt x="1408" y="2204"/>
                </a:cubicBezTo>
                <a:cubicBezTo>
                  <a:pt x="1404" y="2204"/>
                  <a:pt x="1401" y="2203"/>
                  <a:pt x="1397" y="2203"/>
                </a:cubicBezTo>
                <a:cubicBezTo>
                  <a:pt x="1394" y="2203"/>
                  <a:pt x="1391" y="2203"/>
                  <a:pt x="1388" y="2202"/>
                </a:cubicBezTo>
                <a:cubicBezTo>
                  <a:pt x="1385" y="2202"/>
                  <a:pt x="1381" y="2202"/>
                  <a:pt x="1378" y="2201"/>
                </a:cubicBezTo>
                <a:cubicBezTo>
                  <a:pt x="1375" y="2201"/>
                  <a:pt x="1371" y="2201"/>
                  <a:pt x="1368" y="2200"/>
                </a:cubicBezTo>
                <a:cubicBezTo>
                  <a:pt x="1365" y="2200"/>
                  <a:pt x="1363" y="2200"/>
                  <a:pt x="1360" y="2200"/>
                </a:cubicBezTo>
                <a:cubicBezTo>
                  <a:pt x="1357" y="2194"/>
                  <a:pt x="1355" y="2189"/>
                  <a:pt x="1352" y="2184"/>
                </a:cubicBezTo>
                <a:cubicBezTo>
                  <a:pt x="1351" y="2181"/>
                  <a:pt x="1349" y="2179"/>
                  <a:pt x="1348" y="2176"/>
                </a:cubicBezTo>
                <a:cubicBezTo>
                  <a:pt x="1340" y="2159"/>
                  <a:pt x="1332" y="2142"/>
                  <a:pt x="1324" y="2125"/>
                </a:cubicBezTo>
                <a:cubicBezTo>
                  <a:pt x="1323" y="2122"/>
                  <a:pt x="1322" y="2119"/>
                  <a:pt x="1320" y="2117"/>
                </a:cubicBezTo>
                <a:cubicBezTo>
                  <a:pt x="1318" y="2111"/>
                  <a:pt x="1315" y="2105"/>
                  <a:pt x="1313" y="2099"/>
                </a:cubicBezTo>
                <a:cubicBezTo>
                  <a:pt x="1311" y="2096"/>
                  <a:pt x="1310" y="2092"/>
                  <a:pt x="1309" y="2089"/>
                </a:cubicBezTo>
                <a:cubicBezTo>
                  <a:pt x="1306" y="2083"/>
                  <a:pt x="1304" y="2078"/>
                  <a:pt x="1302" y="2073"/>
                </a:cubicBezTo>
                <a:cubicBezTo>
                  <a:pt x="1301" y="2069"/>
                  <a:pt x="1299" y="2065"/>
                  <a:pt x="1298" y="2062"/>
                </a:cubicBezTo>
                <a:cubicBezTo>
                  <a:pt x="1296" y="2057"/>
                  <a:pt x="1294" y="2052"/>
                  <a:pt x="1292" y="2047"/>
                </a:cubicBezTo>
                <a:cubicBezTo>
                  <a:pt x="1290" y="2043"/>
                  <a:pt x="1289" y="2039"/>
                  <a:pt x="1287" y="2035"/>
                </a:cubicBezTo>
                <a:cubicBezTo>
                  <a:pt x="1286" y="2030"/>
                  <a:pt x="1284" y="2025"/>
                  <a:pt x="1282" y="2020"/>
                </a:cubicBezTo>
                <a:cubicBezTo>
                  <a:pt x="1281" y="2016"/>
                  <a:pt x="1279" y="2012"/>
                  <a:pt x="1278" y="2008"/>
                </a:cubicBezTo>
                <a:cubicBezTo>
                  <a:pt x="1277" y="2005"/>
                  <a:pt x="1276" y="2002"/>
                  <a:pt x="1275" y="1998"/>
                </a:cubicBezTo>
                <a:cubicBezTo>
                  <a:pt x="1278" y="1999"/>
                  <a:pt x="1282" y="1999"/>
                  <a:pt x="1286" y="2000"/>
                </a:cubicBezTo>
                <a:close/>
                <a:moveTo>
                  <a:pt x="1638" y="2164"/>
                </a:moveTo>
                <a:cubicBezTo>
                  <a:pt x="1636" y="2161"/>
                  <a:pt x="1635" y="2159"/>
                  <a:pt x="1634" y="2156"/>
                </a:cubicBezTo>
                <a:cubicBezTo>
                  <a:pt x="1630" y="2148"/>
                  <a:pt x="1627" y="2141"/>
                  <a:pt x="1623" y="2133"/>
                </a:cubicBezTo>
                <a:cubicBezTo>
                  <a:pt x="1622" y="2131"/>
                  <a:pt x="1621" y="2129"/>
                  <a:pt x="1620" y="2126"/>
                </a:cubicBezTo>
                <a:cubicBezTo>
                  <a:pt x="1618" y="2121"/>
                  <a:pt x="1615" y="2115"/>
                  <a:pt x="1613" y="2109"/>
                </a:cubicBezTo>
                <a:cubicBezTo>
                  <a:pt x="1611" y="2106"/>
                  <a:pt x="1610" y="2103"/>
                  <a:pt x="1609" y="2100"/>
                </a:cubicBezTo>
                <a:cubicBezTo>
                  <a:pt x="1607" y="2095"/>
                  <a:pt x="1605" y="2090"/>
                  <a:pt x="1603" y="2085"/>
                </a:cubicBezTo>
                <a:cubicBezTo>
                  <a:pt x="1601" y="2082"/>
                  <a:pt x="1600" y="2078"/>
                  <a:pt x="1599" y="2075"/>
                </a:cubicBezTo>
                <a:cubicBezTo>
                  <a:pt x="1597" y="2070"/>
                  <a:pt x="1595" y="2065"/>
                  <a:pt x="1593" y="2061"/>
                </a:cubicBezTo>
                <a:cubicBezTo>
                  <a:pt x="1592" y="2057"/>
                  <a:pt x="1590" y="2054"/>
                  <a:pt x="1589" y="2051"/>
                </a:cubicBezTo>
                <a:cubicBezTo>
                  <a:pt x="1587" y="2046"/>
                  <a:pt x="1585" y="2041"/>
                  <a:pt x="1584" y="2036"/>
                </a:cubicBezTo>
                <a:cubicBezTo>
                  <a:pt x="1582" y="2033"/>
                  <a:pt x="1581" y="2029"/>
                  <a:pt x="1580" y="2026"/>
                </a:cubicBezTo>
                <a:cubicBezTo>
                  <a:pt x="1579" y="2023"/>
                  <a:pt x="1577" y="2019"/>
                  <a:pt x="1576" y="2016"/>
                </a:cubicBezTo>
                <a:cubicBezTo>
                  <a:pt x="1581" y="2016"/>
                  <a:pt x="1587" y="2015"/>
                  <a:pt x="1592" y="2015"/>
                </a:cubicBezTo>
                <a:cubicBezTo>
                  <a:pt x="1597" y="2015"/>
                  <a:pt x="1602" y="2015"/>
                  <a:pt x="1607" y="2014"/>
                </a:cubicBezTo>
                <a:cubicBezTo>
                  <a:pt x="1614" y="2014"/>
                  <a:pt x="1621" y="2013"/>
                  <a:pt x="1628" y="2013"/>
                </a:cubicBezTo>
                <a:cubicBezTo>
                  <a:pt x="1632" y="2013"/>
                  <a:pt x="1637" y="2012"/>
                  <a:pt x="1642" y="2012"/>
                </a:cubicBezTo>
                <a:cubicBezTo>
                  <a:pt x="1649" y="2011"/>
                  <a:pt x="1657" y="2011"/>
                  <a:pt x="1664" y="2010"/>
                </a:cubicBezTo>
                <a:cubicBezTo>
                  <a:pt x="1668" y="2009"/>
                  <a:pt x="1673" y="2009"/>
                  <a:pt x="1677" y="2009"/>
                </a:cubicBezTo>
                <a:cubicBezTo>
                  <a:pt x="1685" y="2008"/>
                  <a:pt x="1694" y="2007"/>
                  <a:pt x="1702" y="2006"/>
                </a:cubicBezTo>
                <a:cubicBezTo>
                  <a:pt x="1705" y="2005"/>
                  <a:pt x="1709" y="2005"/>
                  <a:pt x="1712" y="2004"/>
                </a:cubicBezTo>
                <a:cubicBezTo>
                  <a:pt x="1724" y="2003"/>
                  <a:pt x="1735" y="2001"/>
                  <a:pt x="1747" y="2000"/>
                </a:cubicBezTo>
                <a:cubicBezTo>
                  <a:pt x="1748" y="1999"/>
                  <a:pt x="1750" y="1999"/>
                  <a:pt x="1752" y="1999"/>
                </a:cubicBezTo>
                <a:cubicBezTo>
                  <a:pt x="1762" y="1997"/>
                  <a:pt x="1772" y="1996"/>
                  <a:pt x="1781" y="1994"/>
                </a:cubicBezTo>
                <a:cubicBezTo>
                  <a:pt x="1785" y="1993"/>
                  <a:pt x="1789" y="1992"/>
                  <a:pt x="1794" y="1991"/>
                </a:cubicBezTo>
                <a:cubicBezTo>
                  <a:pt x="1801" y="1990"/>
                  <a:pt x="1808" y="1989"/>
                  <a:pt x="1816" y="1987"/>
                </a:cubicBezTo>
                <a:cubicBezTo>
                  <a:pt x="1820" y="1986"/>
                  <a:pt x="1825" y="1985"/>
                  <a:pt x="1830" y="1984"/>
                </a:cubicBezTo>
                <a:cubicBezTo>
                  <a:pt x="1836" y="1983"/>
                  <a:pt x="1841" y="1982"/>
                  <a:pt x="1847" y="1981"/>
                </a:cubicBezTo>
                <a:cubicBezTo>
                  <a:pt x="1847" y="1981"/>
                  <a:pt x="1847" y="1981"/>
                  <a:pt x="1847" y="1981"/>
                </a:cubicBezTo>
                <a:cubicBezTo>
                  <a:pt x="1847" y="1981"/>
                  <a:pt x="1847" y="1981"/>
                  <a:pt x="1847" y="1981"/>
                </a:cubicBezTo>
                <a:cubicBezTo>
                  <a:pt x="1848" y="1984"/>
                  <a:pt x="1850" y="1988"/>
                  <a:pt x="1851" y="1991"/>
                </a:cubicBezTo>
                <a:cubicBezTo>
                  <a:pt x="1852" y="1994"/>
                  <a:pt x="1853" y="1997"/>
                  <a:pt x="1854" y="2001"/>
                </a:cubicBezTo>
                <a:cubicBezTo>
                  <a:pt x="1855" y="2005"/>
                  <a:pt x="1857" y="2010"/>
                  <a:pt x="1859" y="2015"/>
                </a:cubicBezTo>
                <a:cubicBezTo>
                  <a:pt x="1860" y="2018"/>
                  <a:pt x="1861" y="2021"/>
                  <a:pt x="1862" y="2023"/>
                </a:cubicBezTo>
                <a:cubicBezTo>
                  <a:pt x="1864" y="2029"/>
                  <a:pt x="1866" y="2035"/>
                  <a:pt x="1868" y="2040"/>
                </a:cubicBezTo>
                <a:cubicBezTo>
                  <a:pt x="1869" y="2042"/>
                  <a:pt x="1869" y="2044"/>
                  <a:pt x="1870" y="2046"/>
                </a:cubicBezTo>
                <a:cubicBezTo>
                  <a:pt x="1873" y="2054"/>
                  <a:pt x="1876" y="2061"/>
                  <a:pt x="1879" y="2068"/>
                </a:cubicBezTo>
                <a:cubicBezTo>
                  <a:pt x="1879" y="2070"/>
                  <a:pt x="1880" y="2072"/>
                  <a:pt x="1881" y="2074"/>
                </a:cubicBezTo>
                <a:cubicBezTo>
                  <a:pt x="1883" y="2080"/>
                  <a:pt x="1885" y="2085"/>
                  <a:pt x="1888" y="2091"/>
                </a:cubicBezTo>
                <a:cubicBezTo>
                  <a:pt x="1889" y="2094"/>
                  <a:pt x="1890" y="2096"/>
                  <a:pt x="1891" y="2099"/>
                </a:cubicBezTo>
                <a:cubicBezTo>
                  <a:pt x="1893" y="2104"/>
                  <a:pt x="1895" y="2108"/>
                  <a:pt x="1897" y="2113"/>
                </a:cubicBezTo>
                <a:cubicBezTo>
                  <a:pt x="1898" y="2116"/>
                  <a:pt x="1900" y="2119"/>
                  <a:pt x="1901" y="2122"/>
                </a:cubicBezTo>
                <a:cubicBezTo>
                  <a:pt x="1903" y="2126"/>
                  <a:pt x="1905" y="2131"/>
                  <a:pt x="1907" y="2135"/>
                </a:cubicBezTo>
                <a:cubicBezTo>
                  <a:pt x="1908" y="2138"/>
                  <a:pt x="1910" y="2141"/>
                  <a:pt x="1911" y="2144"/>
                </a:cubicBezTo>
                <a:cubicBezTo>
                  <a:pt x="1912" y="2147"/>
                  <a:pt x="1914" y="2150"/>
                  <a:pt x="1915" y="2153"/>
                </a:cubicBezTo>
                <a:cubicBezTo>
                  <a:pt x="1910" y="2155"/>
                  <a:pt x="1905" y="2156"/>
                  <a:pt x="1901" y="2157"/>
                </a:cubicBezTo>
                <a:cubicBezTo>
                  <a:pt x="1896" y="2159"/>
                  <a:pt x="1891" y="2160"/>
                  <a:pt x="1886" y="2161"/>
                </a:cubicBezTo>
                <a:cubicBezTo>
                  <a:pt x="1880" y="2163"/>
                  <a:pt x="1874" y="2164"/>
                  <a:pt x="1868" y="2166"/>
                </a:cubicBezTo>
                <a:cubicBezTo>
                  <a:pt x="1863" y="2167"/>
                  <a:pt x="1858" y="2168"/>
                  <a:pt x="1854" y="2169"/>
                </a:cubicBezTo>
                <a:cubicBezTo>
                  <a:pt x="1847" y="2171"/>
                  <a:pt x="1840" y="2172"/>
                  <a:pt x="1834" y="2173"/>
                </a:cubicBezTo>
                <a:cubicBezTo>
                  <a:pt x="1829" y="2174"/>
                  <a:pt x="1825" y="2175"/>
                  <a:pt x="1821" y="2176"/>
                </a:cubicBezTo>
                <a:cubicBezTo>
                  <a:pt x="1813" y="2178"/>
                  <a:pt x="1806" y="2179"/>
                  <a:pt x="1799" y="2181"/>
                </a:cubicBezTo>
                <a:cubicBezTo>
                  <a:pt x="1795" y="2181"/>
                  <a:pt x="1791" y="2182"/>
                  <a:pt x="1788" y="2183"/>
                </a:cubicBezTo>
                <a:cubicBezTo>
                  <a:pt x="1778" y="2185"/>
                  <a:pt x="1767" y="2186"/>
                  <a:pt x="1757" y="2188"/>
                </a:cubicBezTo>
                <a:cubicBezTo>
                  <a:pt x="1756" y="2188"/>
                  <a:pt x="1755" y="2188"/>
                  <a:pt x="1754" y="2188"/>
                </a:cubicBezTo>
                <a:cubicBezTo>
                  <a:pt x="1743" y="2190"/>
                  <a:pt x="1732" y="2192"/>
                  <a:pt x="1721" y="2193"/>
                </a:cubicBezTo>
                <a:cubicBezTo>
                  <a:pt x="1717" y="2194"/>
                  <a:pt x="1714" y="2194"/>
                  <a:pt x="1710" y="2195"/>
                </a:cubicBezTo>
                <a:cubicBezTo>
                  <a:pt x="1703" y="2196"/>
                  <a:pt x="1695" y="2197"/>
                  <a:pt x="1688" y="2198"/>
                </a:cubicBezTo>
                <a:cubicBezTo>
                  <a:pt x="1683" y="2198"/>
                  <a:pt x="1679" y="2199"/>
                  <a:pt x="1674" y="2199"/>
                </a:cubicBezTo>
                <a:cubicBezTo>
                  <a:pt x="1668" y="2200"/>
                  <a:pt x="1662" y="2200"/>
                  <a:pt x="1656" y="2201"/>
                </a:cubicBezTo>
                <a:cubicBezTo>
                  <a:pt x="1654" y="2197"/>
                  <a:pt x="1652" y="2193"/>
                  <a:pt x="1650" y="2189"/>
                </a:cubicBezTo>
                <a:cubicBezTo>
                  <a:pt x="1648" y="2186"/>
                  <a:pt x="1647" y="2183"/>
                  <a:pt x="1645" y="2180"/>
                </a:cubicBezTo>
                <a:cubicBezTo>
                  <a:pt x="1643" y="2174"/>
                  <a:pt x="1640" y="2169"/>
                  <a:pt x="1638" y="2164"/>
                </a:cubicBezTo>
                <a:close/>
                <a:moveTo>
                  <a:pt x="1912" y="2117"/>
                </a:moveTo>
                <a:cubicBezTo>
                  <a:pt x="1911" y="2114"/>
                  <a:pt x="1910" y="2112"/>
                  <a:pt x="1908" y="2109"/>
                </a:cubicBezTo>
                <a:cubicBezTo>
                  <a:pt x="1906" y="2103"/>
                  <a:pt x="1904" y="2098"/>
                  <a:pt x="1901" y="2092"/>
                </a:cubicBezTo>
                <a:cubicBezTo>
                  <a:pt x="1900" y="2090"/>
                  <a:pt x="1900" y="2089"/>
                  <a:pt x="1899" y="2087"/>
                </a:cubicBezTo>
                <a:cubicBezTo>
                  <a:pt x="1896" y="2080"/>
                  <a:pt x="1893" y="2072"/>
                  <a:pt x="1890" y="2065"/>
                </a:cubicBezTo>
                <a:cubicBezTo>
                  <a:pt x="1889" y="2063"/>
                  <a:pt x="1889" y="2062"/>
                  <a:pt x="1888" y="2060"/>
                </a:cubicBezTo>
                <a:cubicBezTo>
                  <a:pt x="1886" y="2054"/>
                  <a:pt x="1884" y="2048"/>
                  <a:pt x="1881" y="2042"/>
                </a:cubicBezTo>
                <a:cubicBezTo>
                  <a:pt x="1881" y="2040"/>
                  <a:pt x="1880" y="2037"/>
                  <a:pt x="1879" y="2034"/>
                </a:cubicBezTo>
                <a:cubicBezTo>
                  <a:pt x="1877" y="2030"/>
                  <a:pt x="1875" y="2025"/>
                  <a:pt x="1873" y="2020"/>
                </a:cubicBezTo>
                <a:cubicBezTo>
                  <a:pt x="1872" y="2017"/>
                  <a:pt x="1871" y="2014"/>
                  <a:pt x="1870" y="2011"/>
                </a:cubicBezTo>
                <a:cubicBezTo>
                  <a:pt x="1869" y="2006"/>
                  <a:pt x="1867" y="2002"/>
                  <a:pt x="1865" y="1997"/>
                </a:cubicBezTo>
                <a:cubicBezTo>
                  <a:pt x="1864" y="1994"/>
                  <a:pt x="1863" y="1991"/>
                  <a:pt x="1862" y="1988"/>
                </a:cubicBezTo>
                <a:cubicBezTo>
                  <a:pt x="1861" y="1984"/>
                  <a:pt x="1860" y="1981"/>
                  <a:pt x="1859" y="1978"/>
                </a:cubicBezTo>
                <a:cubicBezTo>
                  <a:pt x="1864" y="1977"/>
                  <a:pt x="1870" y="1975"/>
                  <a:pt x="1875" y="1974"/>
                </a:cubicBezTo>
                <a:cubicBezTo>
                  <a:pt x="1880" y="1973"/>
                  <a:pt x="1885" y="1972"/>
                  <a:pt x="1890" y="1970"/>
                </a:cubicBezTo>
                <a:cubicBezTo>
                  <a:pt x="1897" y="1969"/>
                  <a:pt x="1903" y="1967"/>
                  <a:pt x="1910" y="1965"/>
                </a:cubicBezTo>
                <a:cubicBezTo>
                  <a:pt x="1915" y="1964"/>
                  <a:pt x="1919" y="1963"/>
                  <a:pt x="1923" y="1961"/>
                </a:cubicBezTo>
                <a:cubicBezTo>
                  <a:pt x="1931" y="1959"/>
                  <a:pt x="1939" y="1957"/>
                  <a:pt x="1947" y="1955"/>
                </a:cubicBezTo>
                <a:cubicBezTo>
                  <a:pt x="1950" y="1954"/>
                  <a:pt x="1953" y="1953"/>
                  <a:pt x="1957" y="1952"/>
                </a:cubicBezTo>
                <a:cubicBezTo>
                  <a:pt x="1968" y="1948"/>
                  <a:pt x="1979" y="1945"/>
                  <a:pt x="1990" y="1941"/>
                </a:cubicBezTo>
                <a:cubicBezTo>
                  <a:pt x="1992" y="1941"/>
                  <a:pt x="1993" y="1940"/>
                  <a:pt x="1994" y="1940"/>
                </a:cubicBezTo>
                <a:cubicBezTo>
                  <a:pt x="2004" y="1936"/>
                  <a:pt x="2014" y="1933"/>
                  <a:pt x="2023" y="1930"/>
                </a:cubicBezTo>
                <a:cubicBezTo>
                  <a:pt x="2027" y="1928"/>
                  <a:pt x="2031" y="1927"/>
                  <a:pt x="2035" y="1925"/>
                </a:cubicBezTo>
                <a:cubicBezTo>
                  <a:pt x="2042" y="1923"/>
                  <a:pt x="2049" y="1920"/>
                  <a:pt x="2056" y="1918"/>
                </a:cubicBezTo>
                <a:cubicBezTo>
                  <a:pt x="2060" y="1916"/>
                  <a:pt x="2065" y="1914"/>
                  <a:pt x="2069" y="1912"/>
                </a:cubicBezTo>
                <a:cubicBezTo>
                  <a:pt x="2076" y="1910"/>
                  <a:pt x="2082" y="1907"/>
                  <a:pt x="2088" y="1905"/>
                </a:cubicBezTo>
                <a:cubicBezTo>
                  <a:pt x="2093" y="1903"/>
                  <a:pt x="2098" y="1901"/>
                  <a:pt x="2102" y="1899"/>
                </a:cubicBezTo>
                <a:cubicBezTo>
                  <a:pt x="2107" y="1897"/>
                  <a:pt x="2112" y="1895"/>
                  <a:pt x="2117" y="1893"/>
                </a:cubicBezTo>
                <a:cubicBezTo>
                  <a:pt x="2117" y="1893"/>
                  <a:pt x="2117" y="1893"/>
                  <a:pt x="2117" y="1893"/>
                </a:cubicBezTo>
                <a:cubicBezTo>
                  <a:pt x="2117" y="1893"/>
                  <a:pt x="2117" y="1893"/>
                  <a:pt x="2117" y="1893"/>
                </a:cubicBezTo>
                <a:cubicBezTo>
                  <a:pt x="2118" y="1895"/>
                  <a:pt x="2119" y="1898"/>
                  <a:pt x="2120" y="1901"/>
                </a:cubicBezTo>
                <a:cubicBezTo>
                  <a:pt x="2120" y="1904"/>
                  <a:pt x="2121" y="1908"/>
                  <a:pt x="2122" y="1911"/>
                </a:cubicBezTo>
                <a:cubicBezTo>
                  <a:pt x="2123" y="1915"/>
                  <a:pt x="2124" y="1919"/>
                  <a:pt x="2126" y="1923"/>
                </a:cubicBezTo>
                <a:cubicBezTo>
                  <a:pt x="2126" y="1926"/>
                  <a:pt x="2127" y="1929"/>
                  <a:pt x="2128" y="1932"/>
                </a:cubicBezTo>
                <a:cubicBezTo>
                  <a:pt x="2129" y="1937"/>
                  <a:pt x="2131" y="1941"/>
                  <a:pt x="2132" y="1946"/>
                </a:cubicBezTo>
                <a:cubicBezTo>
                  <a:pt x="2133" y="1948"/>
                  <a:pt x="2134" y="1951"/>
                  <a:pt x="2134" y="1954"/>
                </a:cubicBezTo>
                <a:cubicBezTo>
                  <a:pt x="2136" y="1959"/>
                  <a:pt x="2138" y="1964"/>
                  <a:pt x="2139" y="1970"/>
                </a:cubicBezTo>
                <a:cubicBezTo>
                  <a:pt x="2140" y="1971"/>
                  <a:pt x="2141" y="1973"/>
                  <a:pt x="2141" y="1975"/>
                </a:cubicBezTo>
                <a:cubicBezTo>
                  <a:pt x="2143" y="1982"/>
                  <a:pt x="2146" y="1990"/>
                  <a:pt x="2148" y="1997"/>
                </a:cubicBezTo>
                <a:cubicBezTo>
                  <a:pt x="2149" y="1999"/>
                  <a:pt x="2149" y="2000"/>
                  <a:pt x="2150" y="2002"/>
                </a:cubicBezTo>
                <a:cubicBezTo>
                  <a:pt x="2152" y="2007"/>
                  <a:pt x="2154" y="2013"/>
                  <a:pt x="2155" y="2018"/>
                </a:cubicBezTo>
                <a:cubicBezTo>
                  <a:pt x="2156" y="2021"/>
                  <a:pt x="2157" y="2023"/>
                  <a:pt x="2158" y="2026"/>
                </a:cubicBezTo>
                <a:cubicBezTo>
                  <a:pt x="2160" y="2030"/>
                  <a:pt x="2161" y="2035"/>
                  <a:pt x="2163" y="2039"/>
                </a:cubicBezTo>
                <a:cubicBezTo>
                  <a:pt x="2164" y="2042"/>
                  <a:pt x="2165" y="2045"/>
                  <a:pt x="2166" y="2048"/>
                </a:cubicBezTo>
                <a:cubicBezTo>
                  <a:pt x="2168" y="2051"/>
                  <a:pt x="2169" y="2054"/>
                  <a:pt x="2170" y="2057"/>
                </a:cubicBezTo>
                <a:cubicBezTo>
                  <a:pt x="2165" y="2060"/>
                  <a:pt x="2160" y="2062"/>
                  <a:pt x="2156" y="2064"/>
                </a:cubicBezTo>
                <a:cubicBezTo>
                  <a:pt x="2151" y="2066"/>
                  <a:pt x="2147" y="2068"/>
                  <a:pt x="2142" y="2070"/>
                </a:cubicBezTo>
                <a:cubicBezTo>
                  <a:pt x="2137" y="2073"/>
                  <a:pt x="2131" y="2076"/>
                  <a:pt x="2125" y="2078"/>
                </a:cubicBezTo>
                <a:cubicBezTo>
                  <a:pt x="2120" y="2080"/>
                  <a:pt x="2116" y="2082"/>
                  <a:pt x="2112" y="2084"/>
                </a:cubicBezTo>
                <a:cubicBezTo>
                  <a:pt x="2106" y="2087"/>
                  <a:pt x="2099" y="2090"/>
                  <a:pt x="2092" y="2092"/>
                </a:cubicBezTo>
                <a:cubicBezTo>
                  <a:pt x="2089" y="2094"/>
                  <a:pt x="2085" y="2095"/>
                  <a:pt x="2081" y="2097"/>
                </a:cubicBezTo>
                <a:cubicBezTo>
                  <a:pt x="2073" y="2100"/>
                  <a:pt x="2064" y="2104"/>
                  <a:pt x="2055" y="2107"/>
                </a:cubicBezTo>
                <a:cubicBezTo>
                  <a:pt x="2053" y="2108"/>
                  <a:pt x="2052" y="2109"/>
                  <a:pt x="2050" y="2109"/>
                </a:cubicBezTo>
                <a:cubicBezTo>
                  <a:pt x="2040" y="2113"/>
                  <a:pt x="2030" y="2117"/>
                  <a:pt x="2019" y="2121"/>
                </a:cubicBezTo>
                <a:cubicBezTo>
                  <a:pt x="2016" y="2122"/>
                  <a:pt x="2012" y="2123"/>
                  <a:pt x="2009" y="2124"/>
                </a:cubicBezTo>
                <a:cubicBezTo>
                  <a:pt x="2002" y="2127"/>
                  <a:pt x="1995" y="2129"/>
                  <a:pt x="1988" y="2131"/>
                </a:cubicBezTo>
                <a:cubicBezTo>
                  <a:pt x="1984" y="2133"/>
                  <a:pt x="1979" y="2134"/>
                  <a:pt x="1975" y="2135"/>
                </a:cubicBezTo>
                <a:cubicBezTo>
                  <a:pt x="1969" y="2138"/>
                  <a:pt x="1963" y="2140"/>
                  <a:pt x="1956" y="2142"/>
                </a:cubicBezTo>
                <a:cubicBezTo>
                  <a:pt x="1952" y="2143"/>
                  <a:pt x="1947" y="2144"/>
                  <a:pt x="1943" y="2146"/>
                </a:cubicBezTo>
                <a:cubicBezTo>
                  <a:pt x="1937" y="2147"/>
                  <a:pt x="1932" y="2149"/>
                  <a:pt x="1927" y="2150"/>
                </a:cubicBezTo>
                <a:cubicBezTo>
                  <a:pt x="1925" y="2147"/>
                  <a:pt x="1924" y="2143"/>
                  <a:pt x="1922" y="2140"/>
                </a:cubicBezTo>
                <a:cubicBezTo>
                  <a:pt x="1921" y="2137"/>
                  <a:pt x="1919" y="2134"/>
                  <a:pt x="1918" y="2131"/>
                </a:cubicBezTo>
                <a:cubicBezTo>
                  <a:pt x="1916" y="2126"/>
                  <a:pt x="1914" y="2122"/>
                  <a:pt x="1912" y="2117"/>
                </a:cubicBezTo>
                <a:close/>
                <a:moveTo>
                  <a:pt x="2098" y="1888"/>
                </a:moveTo>
                <a:cubicBezTo>
                  <a:pt x="2094" y="1889"/>
                  <a:pt x="2089" y="1891"/>
                  <a:pt x="2085" y="1893"/>
                </a:cubicBezTo>
                <a:cubicBezTo>
                  <a:pt x="2078" y="1896"/>
                  <a:pt x="2071" y="1899"/>
                  <a:pt x="2065" y="1901"/>
                </a:cubicBezTo>
                <a:cubicBezTo>
                  <a:pt x="2061" y="1903"/>
                  <a:pt x="2056" y="1904"/>
                  <a:pt x="2052" y="1906"/>
                </a:cubicBezTo>
                <a:cubicBezTo>
                  <a:pt x="2045" y="1909"/>
                  <a:pt x="2037" y="1912"/>
                  <a:pt x="2029" y="1915"/>
                </a:cubicBezTo>
                <a:cubicBezTo>
                  <a:pt x="2026" y="1916"/>
                  <a:pt x="2023" y="1917"/>
                  <a:pt x="2020" y="1918"/>
                </a:cubicBezTo>
                <a:cubicBezTo>
                  <a:pt x="2009" y="1922"/>
                  <a:pt x="1998" y="1926"/>
                  <a:pt x="1987" y="1930"/>
                </a:cubicBezTo>
                <a:cubicBezTo>
                  <a:pt x="1985" y="1930"/>
                  <a:pt x="1984" y="1930"/>
                  <a:pt x="1983" y="1931"/>
                </a:cubicBezTo>
                <a:cubicBezTo>
                  <a:pt x="1973" y="1934"/>
                  <a:pt x="1963" y="1937"/>
                  <a:pt x="1953" y="1940"/>
                </a:cubicBezTo>
                <a:cubicBezTo>
                  <a:pt x="1950" y="1941"/>
                  <a:pt x="1946" y="1942"/>
                  <a:pt x="1942" y="1943"/>
                </a:cubicBezTo>
                <a:cubicBezTo>
                  <a:pt x="1935" y="1946"/>
                  <a:pt x="1927" y="1948"/>
                  <a:pt x="1920" y="1950"/>
                </a:cubicBezTo>
                <a:cubicBezTo>
                  <a:pt x="1915" y="1951"/>
                  <a:pt x="1911" y="1952"/>
                  <a:pt x="1906" y="1954"/>
                </a:cubicBezTo>
                <a:cubicBezTo>
                  <a:pt x="1900" y="1955"/>
                  <a:pt x="1893" y="1957"/>
                  <a:pt x="1886" y="1959"/>
                </a:cubicBezTo>
                <a:cubicBezTo>
                  <a:pt x="1881" y="1960"/>
                  <a:pt x="1877" y="1961"/>
                  <a:pt x="1872" y="1962"/>
                </a:cubicBezTo>
                <a:cubicBezTo>
                  <a:pt x="1866" y="1964"/>
                  <a:pt x="1861" y="1965"/>
                  <a:pt x="1855" y="1966"/>
                </a:cubicBezTo>
                <a:cubicBezTo>
                  <a:pt x="1854" y="1963"/>
                  <a:pt x="1853" y="1960"/>
                  <a:pt x="1852" y="1956"/>
                </a:cubicBezTo>
                <a:cubicBezTo>
                  <a:pt x="1851" y="1953"/>
                  <a:pt x="1850" y="1950"/>
                  <a:pt x="1849" y="1946"/>
                </a:cubicBezTo>
                <a:cubicBezTo>
                  <a:pt x="1848" y="1942"/>
                  <a:pt x="1846" y="1937"/>
                  <a:pt x="1845" y="1933"/>
                </a:cubicBezTo>
                <a:cubicBezTo>
                  <a:pt x="1844" y="1929"/>
                  <a:pt x="1843" y="1926"/>
                  <a:pt x="1842" y="1923"/>
                </a:cubicBezTo>
                <a:cubicBezTo>
                  <a:pt x="1841" y="1918"/>
                  <a:pt x="1840" y="1913"/>
                  <a:pt x="1838" y="1908"/>
                </a:cubicBezTo>
                <a:cubicBezTo>
                  <a:pt x="1837" y="1905"/>
                  <a:pt x="1837" y="1903"/>
                  <a:pt x="1836" y="1900"/>
                </a:cubicBezTo>
                <a:cubicBezTo>
                  <a:pt x="1834" y="1892"/>
                  <a:pt x="1832" y="1885"/>
                  <a:pt x="1830" y="1877"/>
                </a:cubicBezTo>
                <a:cubicBezTo>
                  <a:pt x="1830" y="1876"/>
                  <a:pt x="1829" y="1874"/>
                  <a:pt x="1829" y="1873"/>
                </a:cubicBezTo>
                <a:cubicBezTo>
                  <a:pt x="1828" y="1866"/>
                  <a:pt x="1826" y="1860"/>
                  <a:pt x="1825" y="1853"/>
                </a:cubicBezTo>
                <a:cubicBezTo>
                  <a:pt x="1824" y="1851"/>
                  <a:pt x="1823" y="1848"/>
                  <a:pt x="1823" y="1845"/>
                </a:cubicBezTo>
                <a:cubicBezTo>
                  <a:pt x="1822" y="1840"/>
                  <a:pt x="1820" y="1835"/>
                  <a:pt x="1819" y="1830"/>
                </a:cubicBezTo>
                <a:cubicBezTo>
                  <a:pt x="1819" y="1827"/>
                  <a:pt x="1818" y="1824"/>
                  <a:pt x="1817" y="1821"/>
                </a:cubicBezTo>
                <a:cubicBezTo>
                  <a:pt x="1816" y="1816"/>
                  <a:pt x="1815" y="1811"/>
                  <a:pt x="1814" y="1806"/>
                </a:cubicBezTo>
                <a:cubicBezTo>
                  <a:pt x="1814" y="1803"/>
                  <a:pt x="1813" y="1800"/>
                  <a:pt x="1813" y="1797"/>
                </a:cubicBezTo>
                <a:cubicBezTo>
                  <a:pt x="1812" y="1793"/>
                  <a:pt x="1811" y="1790"/>
                  <a:pt x="1811" y="1786"/>
                </a:cubicBezTo>
                <a:cubicBezTo>
                  <a:pt x="1811" y="1786"/>
                  <a:pt x="1812" y="1786"/>
                  <a:pt x="1813" y="1786"/>
                </a:cubicBezTo>
                <a:cubicBezTo>
                  <a:pt x="1823" y="1783"/>
                  <a:pt x="1834" y="1781"/>
                  <a:pt x="1844" y="1779"/>
                </a:cubicBezTo>
                <a:cubicBezTo>
                  <a:pt x="1845" y="1779"/>
                  <a:pt x="1846" y="1778"/>
                  <a:pt x="1847" y="1778"/>
                </a:cubicBezTo>
                <a:cubicBezTo>
                  <a:pt x="1858" y="1776"/>
                  <a:pt x="1868" y="1773"/>
                  <a:pt x="1879" y="1771"/>
                </a:cubicBezTo>
                <a:cubicBezTo>
                  <a:pt x="1880" y="1771"/>
                  <a:pt x="1881" y="1770"/>
                  <a:pt x="1881" y="1770"/>
                </a:cubicBezTo>
                <a:cubicBezTo>
                  <a:pt x="1892" y="1768"/>
                  <a:pt x="1903" y="1765"/>
                  <a:pt x="1914" y="1762"/>
                </a:cubicBezTo>
                <a:cubicBezTo>
                  <a:pt x="1914" y="1762"/>
                  <a:pt x="1914" y="1762"/>
                  <a:pt x="1915" y="1762"/>
                </a:cubicBezTo>
                <a:cubicBezTo>
                  <a:pt x="1925" y="1759"/>
                  <a:pt x="1936" y="1755"/>
                  <a:pt x="1947" y="1752"/>
                </a:cubicBezTo>
                <a:cubicBezTo>
                  <a:pt x="1948" y="1752"/>
                  <a:pt x="1948" y="1752"/>
                  <a:pt x="1948" y="1752"/>
                </a:cubicBezTo>
                <a:cubicBezTo>
                  <a:pt x="1959" y="1749"/>
                  <a:pt x="1969" y="1745"/>
                  <a:pt x="1980" y="1742"/>
                </a:cubicBezTo>
                <a:cubicBezTo>
                  <a:pt x="1981" y="1742"/>
                  <a:pt x="1982" y="1741"/>
                  <a:pt x="1983" y="1741"/>
                </a:cubicBezTo>
                <a:cubicBezTo>
                  <a:pt x="1993" y="1738"/>
                  <a:pt x="2003" y="1734"/>
                  <a:pt x="2013" y="1731"/>
                </a:cubicBezTo>
                <a:cubicBezTo>
                  <a:pt x="2014" y="1731"/>
                  <a:pt x="2016" y="1730"/>
                  <a:pt x="2017" y="1730"/>
                </a:cubicBezTo>
                <a:cubicBezTo>
                  <a:pt x="2027" y="1726"/>
                  <a:pt x="2036" y="1723"/>
                  <a:pt x="2046" y="1719"/>
                </a:cubicBezTo>
                <a:cubicBezTo>
                  <a:pt x="2048" y="1718"/>
                  <a:pt x="2049" y="1718"/>
                  <a:pt x="2050" y="1717"/>
                </a:cubicBezTo>
                <a:cubicBezTo>
                  <a:pt x="2060" y="1714"/>
                  <a:pt x="2070" y="1710"/>
                  <a:pt x="2079" y="1706"/>
                </a:cubicBezTo>
                <a:cubicBezTo>
                  <a:pt x="2080" y="1706"/>
                  <a:pt x="2081" y="1706"/>
                  <a:pt x="2082" y="1705"/>
                </a:cubicBezTo>
                <a:cubicBezTo>
                  <a:pt x="2082" y="1705"/>
                  <a:pt x="2082" y="1705"/>
                  <a:pt x="2082" y="1705"/>
                </a:cubicBezTo>
                <a:cubicBezTo>
                  <a:pt x="2082" y="1705"/>
                  <a:pt x="2082" y="1705"/>
                  <a:pt x="2082" y="1705"/>
                </a:cubicBezTo>
                <a:cubicBezTo>
                  <a:pt x="2082" y="1708"/>
                  <a:pt x="2082" y="1711"/>
                  <a:pt x="2083" y="1714"/>
                </a:cubicBezTo>
                <a:cubicBezTo>
                  <a:pt x="2083" y="1717"/>
                  <a:pt x="2084" y="1721"/>
                  <a:pt x="2084" y="1724"/>
                </a:cubicBezTo>
                <a:cubicBezTo>
                  <a:pt x="2085" y="1729"/>
                  <a:pt x="2085" y="1733"/>
                  <a:pt x="2086" y="1737"/>
                </a:cubicBezTo>
                <a:cubicBezTo>
                  <a:pt x="2087" y="1741"/>
                  <a:pt x="2087" y="1744"/>
                  <a:pt x="2088" y="1747"/>
                </a:cubicBezTo>
                <a:cubicBezTo>
                  <a:pt x="2088" y="1752"/>
                  <a:pt x="2089" y="1756"/>
                  <a:pt x="2090" y="1761"/>
                </a:cubicBezTo>
                <a:cubicBezTo>
                  <a:pt x="2090" y="1764"/>
                  <a:pt x="2091" y="1767"/>
                  <a:pt x="2091" y="1770"/>
                </a:cubicBezTo>
                <a:cubicBezTo>
                  <a:pt x="2092" y="1775"/>
                  <a:pt x="2093" y="1781"/>
                  <a:pt x="2094" y="1786"/>
                </a:cubicBezTo>
                <a:cubicBezTo>
                  <a:pt x="2095" y="1789"/>
                  <a:pt x="2095" y="1791"/>
                  <a:pt x="2095" y="1793"/>
                </a:cubicBezTo>
                <a:cubicBezTo>
                  <a:pt x="2097" y="1800"/>
                  <a:pt x="2098" y="1808"/>
                  <a:pt x="2100" y="1816"/>
                </a:cubicBezTo>
                <a:cubicBezTo>
                  <a:pt x="2100" y="1816"/>
                  <a:pt x="2100" y="1816"/>
                  <a:pt x="2100" y="1816"/>
                </a:cubicBezTo>
                <a:cubicBezTo>
                  <a:pt x="2101" y="1823"/>
                  <a:pt x="2103" y="1831"/>
                  <a:pt x="2104" y="1838"/>
                </a:cubicBezTo>
                <a:cubicBezTo>
                  <a:pt x="2105" y="1841"/>
                  <a:pt x="2105" y="1843"/>
                  <a:pt x="2106" y="1845"/>
                </a:cubicBezTo>
                <a:cubicBezTo>
                  <a:pt x="2107" y="1850"/>
                  <a:pt x="2108" y="1856"/>
                  <a:pt x="2110" y="1861"/>
                </a:cubicBezTo>
                <a:cubicBezTo>
                  <a:pt x="2110" y="1864"/>
                  <a:pt x="2111" y="1867"/>
                  <a:pt x="2112" y="1869"/>
                </a:cubicBezTo>
                <a:cubicBezTo>
                  <a:pt x="2113" y="1873"/>
                  <a:pt x="2113" y="1877"/>
                  <a:pt x="2114" y="1881"/>
                </a:cubicBezTo>
                <a:cubicBezTo>
                  <a:pt x="2109" y="1883"/>
                  <a:pt x="2104" y="1885"/>
                  <a:pt x="2098" y="1888"/>
                </a:cubicBezTo>
                <a:close/>
                <a:moveTo>
                  <a:pt x="1790" y="1732"/>
                </a:moveTo>
                <a:cubicBezTo>
                  <a:pt x="1790" y="1735"/>
                  <a:pt x="1790" y="1738"/>
                  <a:pt x="1791" y="1741"/>
                </a:cubicBezTo>
                <a:cubicBezTo>
                  <a:pt x="1792" y="1746"/>
                  <a:pt x="1792" y="1751"/>
                  <a:pt x="1793" y="1756"/>
                </a:cubicBezTo>
                <a:cubicBezTo>
                  <a:pt x="1794" y="1759"/>
                  <a:pt x="1794" y="1762"/>
                  <a:pt x="1795" y="1765"/>
                </a:cubicBezTo>
                <a:cubicBezTo>
                  <a:pt x="1795" y="1769"/>
                  <a:pt x="1796" y="1773"/>
                  <a:pt x="1797" y="1776"/>
                </a:cubicBezTo>
                <a:cubicBezTo>
                  <a:pt x="1791" y="1778"/>
                  <a:pt x="1786" y="1778"/>
                  <a:pt x="1780" y="1779"/>
                </a:cubicBezTo>
                <a:cubicBezTo>
                  <a:pt x="1775" y="1780"/>
                  <a:pt x="1770" y="1781"/>
                  <a:pt x="1765" y="1782"/>
                </a:cubicBezTo>
                <a:cubicBezTo>
                  <a:pt x="1758" y="1783"/>
                  <a:pt x="1751" y="1784"/>
                  <a:pt x="1744" y="1785"/>
                </a:cubicBezTo>
                <a:cubicBezTo>
                  <a:pt x="1739" y="1786"/>
                  <a:pt x="1735" y="1787"/>
                  <a:pt x="1730" y="1788"/>
                </a:cubicBezTo>
                <a:cubicBezTo>
                  <a:pt x="1722" y="1789"/>
                  <a:pt x="1715" y="1790"/>
                  <a:pt x="1708" y="1791"/>
                </a:cubicBezTo>
                <a:cubicBezTo>
                  <a:pt x="1703" y="1791"/>
                  <a:pt x="1699" y="1792"/>
                  <a:pt x="1694" y="1792"/>
                </a:cubicBezTo>
                <a:cubicBezTo>
                  <a:pt x="1686" y="1793"/>
                  <a:pt x="1678" y="1794"/>
                  <a:pt x="1670" y="1795"/>
                </a:cubicBezTo>
                <a:cubicBezTo>
                  <a:pt x="1666" y="1795"/>
                  <a:pt x="1663" y="1796"/>
                  <a:pt x="1659" y="1796"/>
                </a:cubicBezTo>
                <a:cubicBezTo>
                  <a:pt x="1635" y="1798"/>
                  <a:pt x="1611" y="1800"/>
                  <a:pt x="1588" y="1801"/>
                </a:cubicBezTo>
                <a:cubicBezTo>
                  <a:pt x="1584" y="1801"/>
                  <a:pt x="1580" y="1801"/>
                  <a:pt x="1576" y="1802"/>
                </a:cubicBezTo>
                <a:cubicBezTo>
                  <a:pt x="1568" y="1802"/>
                  <a:pt x="1560" y="1802"/>
                  <a:pt x="1552" y="1803"/>
                </a:cubicBezTo>
                <a:cubicBezTo>
                  <a:pt x="1547" y="1803"/>
                  <a:pt x="1543" y="1803"/>
                  <a:pt x="1538" y="1803"/>
                </a:cubicBezTo>
                <a:cubicBezTo>
                  <a:pt x="1531" y="1803"/>
                  <a:pt x="1525" y="1803"/>
                  <a:pt x="1518" y="1803"/>
                </a:cubicBezTo>
                <a:cubicBezTo>
                  <a:pt x="1517" y="1799"/>
                  <a:pt x="1517" y="1795"/>
                  <a:pt x="1516" y="1791"/>
                </a:cubicBezTo>
                <a:cubicBezTo>
                  <a:pt x="1515" y="1788"/>
                  <a:pt x="1515" y="1785"/>
                  <a:pt x="1514" y="1781"/>
                </a:cubicBezTo>
                <a:cubicBezTo>
                  <a:pt x="1513" y="1776"/>
                  <a:pt x="1512" y="1771"/>
                  <a:pt x="1511" y="1766"/>
                </a:cubicBezTo>
                <a:cubicBezTo>
                  <a:pt x="1511" y="1763"/>
                  <a:pt x="1510" y="1760"/>
                  <a:pt x="1510" y="1757"/>
                </a:cubicBezTo>
                <a:cubicBezTo>
                  <a:pt x="1509" y="1751"/>
                  <a:pt x="1508" y="1745"/>
                  <a:pt x="1507" y="1739"/>
                </a:cubicBezTo>
                <a:cubicBezTo>
                  <a:pt x="1507" y="1737"/>
                  <a:pt x="1506" y="1734"/>
                  <a:pt x="1506" y="1732"/>
                </a:cubicBezTo>
                <a:cubicBezTo>
                  <a:pt x="1505" y="1724"/>
                  <a:pt x="1504" y="1716"/>
                  <a:pt x="1503" y="1708"/>
                </a:cubicBezTo>
                <a:cubicBezTo>
                  <a:pt x="1503" y="1706"/>
                  <a:pt x="1502" y="1703"/>
                  <a:pt x="1502" y="1701"/>
                </a:cubicBezTo>
                <a:cubicBezTo>
                  <a:pt x="1501" y="1695"/>
                  <a:pt x="1501" y="1689"/>
                  <a:pt x="1500" y="1683"/>
                </a:cubicBezTo>
                <a:cubicBezTo>
                  <a:pt x="1500" y="1680"/>
                  <a:pt x="1499" y="1677"/>
                  <a:pt x="1499" y="1674"/>
                </a:cubicBezTo>
                <a:cubicBezTo>
                  <a:pt x="1498" y="1669"/>
                  <a:pt x="1498" y="1664"/>
                  <a:pt x="1497" y="1659"/>
                </a:cubicBezTo>
                <a:cubicBezTo>
                  <a:pt x="1497" y="1655"/>
                  <a:pt x="1497" y="1652"/>
                  <a:pt x="1496" y="1648"/>
                </a:cubicBezTo>
                <a:cubicBezTo>
                  <a:pt x="1496" y="1644"/>
                  <a:pt x="1496" y="1639"/>
                  <a:pt x="1495" y="1634"/>
                </a:cubicBezTo>
                <a:cubicBezTo>
                  <a:pt x="1495" y="1630"/>
                  <a:pt x="1495" y="1627"/>
                  <a:pt x="1494" y="1623"/>
                </a:cubicBezTo>
                <a:cubicBezTo>
                  <a:pt x="1494" y="1620"/>
                  <a:pt x="1494" y="1616"/>
                  <a:pt x="1494" y="1613"/>
                </a:cubicBezTo>
                <a:cubicBezTo>
                  <a:pt x="1501" y="1613"/>
                  <a:pt x="1508" y="1613"/>
                  <a:pt x="1515" y="1613"/>
                </a:cubicBezTo>
                <a:cubicBezTo>
                  <a:pt x="1526" y="1613"/>
                  <a:pt x="1537" y="1613"/>
                  <a:pt x="1548" y="1612"/>
                </a:cubicBezTo>
                <a:cubicBezTo>
                  <a:pt x="1552" y="1612"/>
                  <a:pt x="1555" y="1612"/>
                  <a:pt x="1559" y="1612"/>
                </a:cubicBezTo>
                <a:cubicBezTo>
                  <a:pt x="1566" y="1612"/>
                  <a:pt x="1574" y="1612"/>
                  <a:pt x="1581" y="1611"/>
                </a:cubicBezTo>
                <a:cubicBezTo>
                  <a:pt x="1586" y="1611"/>
                  <a:pt x="1590" y="1611"/>
                  <a:pt x="1595" y="1611"/>
                </a:cubicBezTo>
                <a:cubicBezTo>
                  <a:pt x="1601" y="1610"/>
                  <a:pt x="1608" y="1610"/>
                  <a:pt x="1614" y="1609"/>
                </a:cubicBezTo>
                <a:cubicBezTo>
                  <a:pt x="1619" y="1609"/>
                  <a:pt x="1624" y="1609"/>
                  <a:pt x="1629" y="1608"/>
                </a:cubicBezTo>
                <a:cubicBezTo>
                  <a:pt x="1635" y="1608"/>
                  <a:pt x="1641" y="1607"/>
                  <a:pt x="1648" y="1607"/>
                </a:cubicBezTo>
                <a:cubicBezTo>
                  <a:pt x="1653" y="1606"/>
                  <a:pt x="1658" y="1606"/>
                  <a:pt x="1662" y="1605"/>
                </a:cubicBezTo>
                <a:cubicBezTo>
                  <a:pt x="1669" y="1605"/>
                  <a:pt x="1675" y="1604"/>
                  <a:pt x="1681" y="1604"/>
                </a:cubicBezTo>
                <a:cubicBezTo>
                  <a:pt x="1686" y="1603"/>
                  <a:pt x="1691" y="1602"/>
                  <a:pt x="1696" y="1602"/>
                </a:cubicBezTo>
                <a:cubicBezTo>
                  <a:pt x="1702" y="1601"/>
                  <a:pt x="1708" y="1600"/>
                  <a:pt x="1714" y="1600"/>
                </a:cubicBezTo>
                <a:cubicBezTo>
                  <a:pt x="1719" y="1599"/>
                  <a:pt x="1724" y="1598"/>
                  <a:pt x="1729" y="1598"/>
                </a:cubicBezTo>
                <a:cubicBezTo>
                  <a:pt x="1735" y="1597"/>
                  <a:pt x="1741" y="1596"/>
                  <a:pt x="1747" y="1595"/>
                </a:cubicBezTo>
                <a:cubicBezTo>
                  <a:pt x="1752" y="1594"/>
                  <a:pt x="1757" y="1593"/>
                  <a:pt x="1762" y="1593"/>
                </a:cubicBezTo>
                <a:cubicBezTo>
                  <a:pt x="1766" y="1592"/>
                  <a:pt x="1771" y="1591"/>
                  <a:pt x="1776" y="1590"/>
                </a:cubicBezTo>
                <a:cubicBezTo>
                  <a:pt x="1776" y="1590"/>
                  <a:pt x="1776" y="1590"/>
                  <a:pt x="1776" y="1590"/>
                </a:cubicBezTo>
                <a:cubicBezTo>
                  <a:pt x="1776" y="1590"/>
                  <a:pt x="1776" y="1590"/>
                  <a:pt x="1776" y="1590"/>
                </a:cubicBezTo>
                <a:cubicBezTo>
                  <a:pt x="1776" y="1594"/>
                  <a:pt x="1776" y="1597"/>
                  <a:pt x="1777" y="1601"/>
                </a:cubicBezTo>
                <a:cubicBezTo>
                  <a:pt x="1777" y="1604"/>
                  <a:pt x="1777" y="1608"/>
                  <a:pt x="1777" y="1611"/>
                </a:cubicBezTo>
                <a:cubicBezTo>
                  <a:pt x="1777" y="1616"/>
                  <a:pt x="1778" y="1620"/>
                  <a:pt x="1778" y="1625"/>
                </a:cubicBezTo>
                <a:cubicBezTo>
                  <a:pt x="1778" y="1629"/>
                  <a:pt x="1779" y="1632"/>
                  <a:pt x="1779" y="1635"/>
                </a:cubicBezTo>
                <a:cubicBezTo>
                  <a:pt x="1779" y="1640"/>
                  <a:pt x="1780" y="1645"/>
                  <a:pt x="1780" y="1650"/>
                </a:cubicBezTo>
                <a:cubicBezTo>
                  <a:pt x="1780" y="1654"/>
                  <a:pt x="1781" y="1657"/>
                  <a:pt x="1781" y="1660"/>
                </a:cubicBezTo>
                <a:cubicBezTo>
                  <a:pt x="1782" y="1666"/>
                  <a:pt x="1782" y="1672"/>
                  <a:pt x="1783" y="1679"/>
                </a:cubicBezTo>
                <a:cubicBezTo>
                  <a:pt x="1783" y="1681"/>
                  <a:pt x="1783" y="1682"/>
                  <a:pt x="1783" y="1684"/>
                </a:cubicBezTo>
                <a:cubicBezTo>
                  <a:pt x="1784" y="1692"/>
                  <a:pt x="1785" y="1700"/>
                  <a:pt x="1786" y="1708"/>
                </a:cubicBezTo>
                <a:cubicBezTo>
                  <a:pt x="1787" y="1710"/>
                  <a:pt x="1787" y="1712"/>
                  <a:pt x="1787" y="1715"/>
                </a:cubicBezTo>
                <a:cubicBezTo>
                  <a:pt x="1788" y="1720"/>
                  <a:pt x="1789" y="1726"/>
                  <a:pt x="1790" y="1732"/>
                </a:cubicBezTo>
                <a:close/>
                <a:moveTo>
                  <a:pt x="1037" y="929"/>
                </a:moveTo>
                <a:cubicBezTo>
                  <a:pt x="1041" y="930"/>
                  <a:pt x="1045" y="932"/>
                  <a:pt x="1049" y="933"/>
                </a:cubicBezTo>
                <a:cubicBezTo>
                  <a:pt x="1056" y="935"/>
                  <a:pt x="1063" y="937"/>
                  <a:pt x="1070" y="940"/>
                </a:cubicBezTo>
                <a:cubicBezTo>
                  <a:pt x="1074" y="941"/>
                  <a:pt x="1078" y="942"/>
                  <a:pt x="1082" y="943"/>
                </a:cubicBezTo>
                <a:cubicBezTo>
                  <a:pt x="1091" y="946"/>
                  <a:pt x="1099" y="948"/>
                  <a:pt x="1108" y="951"/>
                </a:cubicBezTo>
                <a:cubicBezTo>
                  <a:pt x="1110" y="951"/>
                  <a:pt x="1112" y="952"/>
                  <a:pt x="1115" y="952"/>
                </a:cubicBezTo>
                <a:cubicBezTo>
                  <a:pt x="1126" y="955"/>
                  <a:pt x="1137" y="958"/>
                  <a:pt x="1148" y="961"/>
                </a:cubicBezTo>
                <a:cubicBezTo>
                  <a:pt x="1150" y="962"/>
                  <a:pt x="1153" y="962"/>
                  <a:pt x="1155" y="963"/>
                </a:cubicBezTo>
                <a:cubicBezTo>
                  <a:pt x="1164" y="965"/>
                  <a:pt x="1172" y="967"/>
                  <a:pt x="1181" y="969"/>
                </a:cubicBezTo>
                <a:cubicBezTo>
                  <a:pt x="1185" y="970"/>
                  <a:pt x="1189" y="971"/>
                  <a:pt x="1193" y="972"/>
                </a:cubicBezTo>
                <a:cubicBezTo>
                  <a:pt x="1200" y="973"/>
                  <a:pt x="1207" y="975"/>
                  <a:pt x="1214" y="976"/>
                </a:cubicBezTo>
                <a:cubicBezTo>
                  <a:pt x="1219" y="977"/>
                  <a:pt x="1223" y="978"/>
                  <a:pt x="1228" y="979"/>
                </a:cubicBezTo>
                <a:cubicBezTo>
                  <a:pt x="1234" y="980"/>
                  <a:pt x="1241" y="981"/>
                  <a:pt x="1247" y="982"/>
                </a:cubicBezTo>
                <a:cubicBezTo>
                  <a:pt x="1252" y="983"/>
                  <a:pt x="1257" y="984"/>
                  <a:pt x="1262" y="985"/>
                </a:cubicBezTo>
                <a:cubicBezTo>
                  <a:pt x="1267" y="986"/>
                  <a:pt x="1272" y="987"/>
                  <a:pt x="1277" y="987"/>
                </a:cubicBezTo>
                <a:cubicBezTo>
                  <a:pt x="1277" y="987"/>
                  <a:pt x="1277" y="987"/>
                  <a:pt x="1277" y="987"/>
                </a:cubicBezTo>
                <a:cubicBezTo>
                  <a:pt x="1277" y="987"/>
                  <a:pt x="1277" y="987"/>
                  <a:pt x="1277" y="987"/>
                </a:cubicBezTo>
                <a:cubicBezTo>
                  <a:pt x="1276" y="991"/>
                  <a:pt x="1275" y="994"/>
                  <a:pt x="1274" y="997"/>
                </a:cubicBezTo>
                <a:cubicBezTo>
                  <a:pt x="1272" y="1000"/>
                  <a:pt x="1271" y="1003"/>
                  <a:pt x="1270" y="1007"/>
                </a:cubicBezTo>
                <a:cubicBezTo>
                  <a:pt x="1269" y="1011"/>
                  <a:pt x="1267" y="1016"/>
                  <a:pt x="1265" y="1020"/>
                </a:cubicBezTo>
                <a:cubicBezTo>
                  <a:pt x="1264" y="1024"/>
                  <a:pt x="1263" y="1027"/>
                  <a:pt x="1262" y="1030"/>
                </a:cubicBezTo>
                <a:cubicBezTo>
                  <a:pt x="1260" y="1035"/>
                  <a:pt x="1259" y="1040"/>
                  <a:pt x="1257" y="1045"/>
                </a:cubicBezTo>
                <a:cubicBezTo>
                  <a:pt x="1256" y="1047"/>
                  <a:pt x="1255" y="1050"/>
                  <a:pt x="1254" y="1053"/>
                </a:cubicBezTo>
                <a:cubicBezTo>
                  <a:pt x="1253" y="1059"/>
                  <a:pt x="1251" y="1065"/>
                  <a:pt x="1249" y="1071"/>
                </a:cubicBezTo>
                <a:cubicBezTo>
                  <a:pt x="1248" y="1073"/>
                  <a:pt x="1248" y="1075"/>
                  <a:pt x="1247" y="1076"/>
                </a:cubicBezTo>
                <a:cubicBezTo>
                  <a:pt x="1245" y="1084"/>
                  <a:pt x="1243" y="1092"/>
                  <a:pt x="1240" y="1100"/>
                </a:cubicBezTo>
                <a:cubicBezTo>
                  <a:pt x="1240" y="1102"/>
                  <a:pt x="1239" y="1104"/>
                  <a:pt x="1239" y="1106"/>
                </a:cubicBezTo>
                <a:cubicBezTo>
                  <a:pt x="1237" y="1111"/>
                  <a:pt x="1235" y="1117"/>
                  <a:pt x="1234" y="1123"/>
                </a:cubicBezTo>
                <a:cubicBezTo>
                  <a:pt x="1233" y="1126"/>
                  <a:pt x="1232" y="1129"/>
                  <a:pt x="1232" y="1132"/>
                </a:cubicBezTo>
                <a:cubicBezTo>
                  <a:pt x="1230" y="1137"/>
                  <a:pt x="1229" y="1142"/>
                  <a:pt x="1228" y="1147"/>
                </a:cubicBezTo>
                <a:cubicBezTo>
                  <a:pt x="1227" y="1150"/>
                  <a:pt x="1226" y="1154"/>
                  <a:pt x="1225" y="1157"/>
                </a:cubicBezTo>
                <a:cubicBezTo>
                  <a:pt x="1224" y="1161"/>
                  <a:pt x="1224" y="1164"/>
                  <a:pt x="1223" y="1168"/>
                </a:cubicBezTo>
                <a:cubicBezTo>
                  <a:pt x="1217" y="1167"/>
                  <a:pt x="1212" y="1165"/>
                  <a:pt x="1206" y="1164"/>
                </a:cubicBezTo>
                <a:cubicBezTo>
                  <a:pt x="1201" y="1163"/>
                  <a:pt x="1196" y="1162"/>
                  <a:pt x="1191" y="1161"/>
                </a:cubicBezTo>
                <a:cubicBezTo>
                  <a:pt x="1185" y="1160"/>
                  <a:pt x="1178" y="1158"/>
                  <a:pt x="1171" y="1157"/>
                </a:cubicBezTo>
                <a:cubicBezTo>
                  <a:pt x="1166" y="1155"/>
                  <a:pt x="1162" y="1154"/>
                  <a:pt x="1157" y="1153"/>
                </a:cubicBezTo>
                <a:cubicBezTo>
                  <a:pt x="1150" y="1152"/>
                  <a:pt x="1142" y="1150"/>
                  <a:pt x="1135" y="1148"/>
                </a:cubicBezTo>
                <a:cubicBezTo>
                  <a:pt x="1131" y="1147"/>
                  <a:pt x="1127" y="1146"/>
                  <a:pt x="1123" y="1145"/>
                </a:cubicBezTo>
                <a:cubicBezTo>
                  <a:pt x="1113" y="1142"/>
                  <a:pt x="1103" y="1139"/>
                  <a:pt x="1092" y="1136"/>
                </a:cubicBezTo>
                <a:cubicBezTo>
                  <a:pt x="1092" y="1136"/>
                  <a:pt x="1091" y="1135"/>
                  <a:pt x="1090" y="1135"/>
                </a:cubicBezTo>
                <a:cubicBezTo>
                  <a:pt x="1078" y="1132"/>
                  <a:pt x="1067" y="1128"/>
                  <a:pt x="1056" y="1125"/>
                </a:cubicBezTo>
                <a:cubicBezTo>
                  <a:pt x="1053" y="1124"/>
                  <a:pt x="1049" y="1123"/>
                  <a:pt x="1046" y="1121"/>
                </a:cubicBezTo>
                <a:cubicBezTo>
                  <a:pt x="1038" y="1119"/>
                  <a:pt x="1030" y="1116"/>
                  <a:pt x="1023" y="1114"/>
                </a:cubicBezTo>
                <a:cubicBezTo>
                  <a:pt x="1019" y="1112"/>
                  <a:pt x="1014" y="1111"/>
                  <a:pt x="1010" y="1109"/>
                </a:cubicBezTo>
                <a:cubicBezTo>
                  <a:pt x="1003" y="1107"/>
                  <a:pt x="997" y="1104"/>
                  <a:pt x="990" y="1102"/>
                </a:cubicBezTo>
                <a:cubicBezTo>
                  <a:pt x="985" y="1100"/>
                  <a:pt x="981" y="1098"/>
                  <a:pt x="976" y="1097"/>
                </a:cubicBezTo>
                <a:cubicBezTo>
                  <a:pt x="971" y="1095"/>
                  <a:pt x="965" y="1093"/>
                  <a:pt x="960" y="1090"/>
                </a:cubicBezTo>
                <a:cubicBezTo>
                  <a:pt x="961" y="1087"/>
                  <a:pt x="962" y="1084"/>
                  <a:pt x="963" y="1081"/>
                </a:cubicBezTo>
                <a:cubicBezTo>
                  <a:pt x="964" y="1077"/>
                  <a:pt x="965" y="1074"/>
                  <a:pt x="966" y="1071"/>
                </a:cubicBezTo>
                <a:cubicBezTo>
                  <a:pt x="967" y="1067"/>
                  <a:pt x="968" y="1062"/>
                  <a:pt x="970" y="1058"/>
                </a:cubicBezTo>
                <a:cubicBezTo>
                  <a:pt x="971" y="1055"/>
                  <a:pt x="972" y="1052"/>
                  <a:pt x="973" y="1049"/>
                </a:cubicBezTo>
                <a:cubicBezTo>
                  <a:pt x="974" y="1044"/>
                  <a:pt x="976" y="1040"/>
                  <a:pt x="978" y="1035"/>
                </a:cubicBezTo>
                <a:cubicBezTo>
                  <a:pt x="978" y="1032"/>
                  <a:pt x="979" y="1030"/>
                  <a:pt x="980" y="1028"/>
                </a:cubicBezTo>
                <a:cubicBezTo>
                  <a:pt x="982" y="1020"/>
                  <a:pt x="985" y="1013"/>
                  <a:pt x="988" y="1006"/>
                </a:cubicBezTo>
                <a:cubicBezTo>
                  <a:pt x="988" y="1006"/>
                  <a:pt x="988" y="1006"/>
                  <a:pt x="988" y="1006"/>
                </a:cubicBezTo>
                <a:cubicBezTo>
                  <a:pt x="990" y="998"/>
                  <a:pt x="993" y="991"/>
                  <a:pt x="995" y="984"/>
                </a:cubicBezTo>
                <a:cubicBezTo>
                  <a:pt x="996" y="982"/>
                  <a:pt x="997" y="980"/>
                  <a:pt x="998" y="978"/>
                </a:cubicBezTo>
                <a:cubicBezTo>
                  <a:pt x="1000" y="973"/>
                  <a:pt x="1002" y="968"/>
                  <a:pt x="1004" y="963"/>
                </a:cubicBezTo>
                <a:cubicBezTo>
                  <a:pt x="1005" y="960"/>
                  <a:pt x="1006" y="958"/>
                  <a:pt x="1007" y="955"/>
                </a:cubicBezTo>
                <a:cubicBezTo>
                  <a:pt x="1009" y="951"/>
                  <a:pt x="1011" y="946"/>
                  <a:pt x="1012" y="942"/>
                </a:cubicBezTo>
                <a:cubicBezTo>
                  <a:pt x="1013" y="939"/>
                  <a:pt x="1015" y="936"/>
                  <a:pt x="1016" y="933"/>
                </a:cubicBezTo>
                <a:cubicBezTo>
                  <a:pt x="1017" y="930"/>
                  <a:pt x="1019" y="927"/>
                  <a:pt x="1020" y="923"/>
                </a:cubicBezTo>
                <a:cubicBezTo>
                  <a:pt x="1026" y="925"/>
                  <a:pt x="1031" y="927"/>
                  <a:pt x="1037" y="929"/>
                </a:cubicBezTo>
                <a:close/>
                <a:moveTo>
                  <a:pt x="972" y="1108"/>
                </a:moveTo>
                <a:cubicBezTo>
                  <a:pt x="977" y="1110"/>
                  <a:pt x="981" y="1112"/>
                  <a:pt x="986" y="1113"/>
                </a:cubicBezTo>
                <a:cubicBezTo>
                  <a:pt x="993" y="1116"/>
                  <a:pt x="999" y="1118"/>
                  <a:pt x="1006" y="1120"/>
                </a:cubicBezTo>
                <a:cubicBezTo>
                  <a:pt x="1010" y="1122"/>
                  <a:pt x="1015" y="1124"/>
                  <a:pt x="1019" y="1125"/>
                </a:cubicBezTo>
                <a:cubicBezTo>
                  <a:pt x="1027" y="1128"/>
                  <a:pt x="1034" y="1130"/>
                  <a:pt x="1041" y="1133"/>
                </a:cubicBezTo>
                <a:cubicBezTo>
                  <a:pt x="1045" y="1134"/>
                  <a:pt x="1049" y="1135"/>
                  <a:pt x="1053" y="1136"/>
                </a:cubicBezTo>
                <a:cubicBezTo>
                  <a:pt x="1063" y="1140"/>
                  <a:pt x="1073" y="1143"/>
                  <a:pt x="1083" y="1146"/>
                </a:cubicBezTo>
                <a:cubicBezTo>
                  <a:pt x="1084" y="1146"/>
                  <a:pt x="1085" y="1146"/>
                  <a:pt x="1086" y="1147"/>
                </a:cubicBezTo>
                <a:cubicBezTo>
                  <a:pt x="1098" y="1150"/>
                  <a:pt x="1109" y="1153"/>
                  <a:pt x="1120" y="1156"/>
                </a:cubicBezTo>
                <a:cubicBezTo>
                  <a:pt x="1124" y="1157"/>
                  <a:pt x="1127" y="1158"/>
                  <a:pt x="1131" y="1159"/>
                </a:cubicBezTo>
                <a:cubicBezTo>
                  <a:pt x="1139" y="1161"/>
                  <a:pt x="1147" y="1163"/>
                  <a:pt x="1154" y="1165"/>
                </a:cubicBezTo>
                <a:cubicBezTo>
                  <a:pt x="1159" y="1166"/>
                  <a:pt x="1163" y="1167"/>
                  <a:pt x="1168" y="1168"/>
                </a:cubicBezTo>
                <a:cubicBezTo>
                  <a:pt x="1175" y="1170"/>
                  <a:pt x="1182" y="1171"/>
                  <a:pt x="1189" y="1173"/>
                </a:cubicBezTo>
                <a:cubicBezTo>
                  <a:pt x="1194" y="1174"/>
                  <a:pt x="1198" y="1175"/>
                  <a:pt x="1203" y="1176"/>
                </a:cubicBezTo>
                <a:cubicBezTo>
                  <a:pt x="1209" y="1177"/>
                  <a:pt x="1214" y="1178"/>
                  <a:pt x="1220" y="1179"/>
                </a:cubicBezTo>
                <a:cubicBezTo>
                  <a:pt x="1220" y="1180"/>
                  <a:pt x="1220" y="1180"/>
                  <a:pt x="1220" y="1180"/>
                </a:cubicBezTo>
                <a:cubicBezTo>
                  <a:pt x="1220" y="1180"/>
                  <a:pt x="1220" y="1180"/>
                  <a:pt x="1220" y="1180"/>
                </a:cubicBezTo>
                <a:cubicBezTo>
                  <a:pt x="1219" y="1183"/>
                  <a:pt x="1219" y="1186"/>
                  <a:pt x="1218" y="1190"/>
                </a:cubicBezTo>
                <a:cubicBezTo>
                  <a:pt x="1217" y="1193"/>
                  <a:pt x="1216" y="1197"/>
                  <a:pt x="1216" y="1200"/>
                </a:cubicBezTo>
                <a:cubicBezTo>
                  <a:pt x="1215" y="1205"/>
                  <a:pt x="1214" y="1209"/>
                  <a:pt x="1213" y="1214"/>
                </a:cubicBezTo>
                <a:cubicBezTo>
                  <a:pt x="1212" y="1217"/>
                  <a:pt x="1211" y="1220"/>
                  <a:pt x="1211" y="1223"/>
                </a:cubicBezTo>
                <a:cubicBezTo>
                  <a:pt x="1210" y="1229"/>
                  <a:pt x="1209" y="1234"/>
                  <a:pt x="1208" y="1240"/>
                </a:cubicBezTo>
                <a:cubicBezTo>
                  <a:pt x="1207" y="1242"/>
                  <a:pt x="1207" y="1245"/>
                  <a:pt x="1206" y="1247"/>
                </a:cubicBezTo>
                <a:cubicBezTo>
                  <a:pt x="1205" y="1255"/>
                  <a:pt x="1204" y="1263"/>
                  <a:pt x="1202" y="1271"/>
                </a:cubicBezTo>
                <a:cubicBezTo>
                  <a:pt x="1202" y="1272"/>
                  <a:pt x="1202" y="1273"/>
                  <a:pt x="1202" y="1274"/>
                </a:cubicBezTo>
                <a:cubicBezTo>
                  <a:pt x="1201" y="1281"/>
                  <a:pt x="1200" y="1288"/>
                  <a:pt x="1199" y="1295"/>
                </a:cubicBezTo>
                <a:cubicBezTo>
                  <a:pt x="1198" y="1298"/>
                  <a:pt x="1198" y="1300"/>
                  <a:pt x="1198" y="1303"/>
                </a:cubicBezTo>
                <a:cubicBezTo>
                  <a:pt x="1197" y="1308"/>
                  <a:pt x="1196" y="1314"/>
                  <a:pt x="1195" y="1319"/>
                </a:cubicBezTo>
                <a:cubicBezTo>
                  <a:pt x="1195" y="1322"/>
                  <a:pt x="1195" y="1325"/>
                  <a:pt x="1194" y="1328"/>
                </a:cubicBezTo>
                <a:cubicBezTo>
                  <a:pt x="1194" y="1333"/>
                  <a:pt x="1193" y="1338"/>
                  <a:pt x="1192" y="1343"/>
                </a:cubicBezTo>
                <a:cubicBezTo>
                  <a:pt x="1192" y="1346"/>
                  <a:pt x="1192" y="1350"/>
                  <a:pt x="1191" y="1353"/>
                </a:cubicBezTo>
                <a:cubicBezTo>
                  <a:pt x="1191" y="1356"/>
                  <a:pt x="1191" y="1360"/>
                  <a:pt x="1190" y="1363"/>
                </a:cubicBezTo>
                <a:cubicBezTo>
                  <a:pt x="1189" y="1363"/>
                  <a:pt x="1189" y="1363"/>
                  <a:pt x="1188" y="1363"/>
                </a:cubicBezTo>
                <a:cubicBezTo>
                  <a:pt x="1178" y="1360"/>
                  <a:pt x="1167" y="1358"/>
                  <a:pt x="1157" y="1356"/>
                </a:cubicBezTo>
                <a:cubicBezTo>
                  <a:pt x="1156" y="1355"/>
                  <a:pt x="1154" y="1355"/>
                  <a:pt x="1153" y="1355"/>
                </a:cubicBezTo>
                <a:cubicBezTo>
                  <a:pt x="1143" y="1352"/>
                  <a:pt x="1132" y="1349"/>
                  <a:pt x="1122" y="1347"/>
                </a:cubicBezTo>
                <a:cubicBezTo>
                  <a:pt x="1121" y="1346"/>
                  <a:pt x="1120" y="1346"/>
                  <a:pt x="1119" y="1346"/>
                </a:cubicBezTo>
                <a:cubicBezTo>
                  <a:pt x="1108" y="1343"/>
                  <a:pt x="1098" y="1340"/>
                  <a:pt x="1087" y="1337"/>
                </a:cubicBezTo>
                <a:cubicBezTo>
                  <a:pt x="1086" y="1336"/>
                  <a:pt x="1085" y="1336"/>
                  <a:pt x="1085" y="1336"/>
                </a:cubicBezTo>
                <a:cubicBezTo>
                  <a:pt x="1074" y="1333"/>
                  <a:pt x="1063" y="1329"/>
                  <a:pt x="1052" y="1326"/>
                </a:cubicBezTo>
                <a:cubicBezTo>
                  <a:pt x="1052" y="1326"/>
                  <a:pt x="1052" y="1326"/>
                  <a:pt x="1051" y="1326"/>
                </a:cubicBezTo>
                <a:cubicBezTo>
                  <a:pt x="1040" y="1322"/>
                  <a:pt x="1029" y="1318"/>
                  <a:pt x="1019" y="1315"/>
                </a:cubicBezTo>
                <a:cubicBezTo>
                  <a:pt x="1018" y="1315"/>
                  <a:pt x="1018" y="1314"/>
                  <a:pt x="1018" y="1314"/>
                </a:cubicBezTo>
                <a:cubicBezTo>
                  <a:pt x="1007" y="1311"/>
                  <a:pt x="997" y="1307"/>
                  <a:pt x="986" y="1303"/>
                </a:cubicBezTo>
                <a:cubicBezTo>
                  <a:pt x="985" y="1302"/>
                  <a:pt x="985" y="1302"/>
                  <a:pt x="984" y="1302"/>
                </a:cubicBezTo>
                <a:cubicBezTo>
                  <a:pt x="974" y="1298"/>
                  <a:pt x="963" y="1294"/>
                  <a:pt x="953" y="1290"/>
                </a:cubicBezTo>
                <a:cubicBezTo>
                  <a:pt x="952" y="1290"/>
                  <a:pt x="951" y="1289"/>
                  <a:pt x="950" y="1289"/>
                </a:cubicBezTo>
                <a:cubicBezTo>
                  <a:pt x="940" y="1285"/>
                  <a:pt x="930" y="1281"/>
                  <a:pt x="920" y="1276"/>
                </a:cubicBezTo>
                <a:cubicBezTo>
                  <a:pt x="920" y="1276"/>
                  <a:pt x="919" y="1276"/>
                  <a:pt x="918" y="1275"/>
                </a:cubicBezTo>
                <a:cubicBezTo>
                  <a:pt x="919" y="1272"/>
                  <a:pt x="919" y="1268"/>
                  <a:pt x="920" y="1265"/>
                </a:cubicBezTo>
                <a:cubicBezTo>
                  <a:pt x="920" y="1262"/>
                  <a:pt x="921" y="1258"/>
                  <a:pt x="922" y="1255"/>
                </a:cubicBezTo>
                <a:cubicBezTo>
                  <a:pt x="922" y="1250"/>
                  <a:pt x="923" y="1246"/>
                  <a:pt x="924" y="1241"/>
                </a:cubicBezTo>
                <a:cubicBezTo>
                  <a:pt x="925" y="1238"/>
                  <a:pt x="925" y="1235"/>
                  <a:pt x="926" y="1232"/>
                </a:cubicBezTo>
                <a:cubicBezTo>
                  <a:pt x="927" y="1227"/>
                  <a:pt x="928" y="1221"/>
                  <a:pt x="929" y="1216"/>
                </a:cubicBezTo>
                <a:cubicBezTo>
                  <a:pt x="929" y="1214"/>
                  <a:pt x="930" y="1212"/>
                  <a:pt x="930" y="1210"/>
                </a:cubicBezTo>
                <a:cubicBezTo>
                  <a:pt x="932" y="1203"/>
                  <a:pt x="933" y="1195"/>
                  <a:pt x="935" y="1188"/>
                </a:cubicBezTo>
                <a:cubicBezTo>
                  <a:pt x="935" y="1185"/>
                  <a:pt x="936" y="1182"/>
                  <a:pt x="937" y="1180"/>
                </a:cubicBezTo>
                <a:cubicBezTo>
                  <a:pt x="938" y="1175"/>
                  <a:pt x="939" y="1170"/>
                  <a:pt x="940" y="1165"/>
                </a:cubicBezTo>
                <a:cubicBezTo>
                  <a:pt x="941" y="1162"/>
                  <a:pt x="942" y="1159"/>
                  <a:pt x="942" y="1156"/>
                </a:cubicBezTo>
                <a:cubicBezTo>
                  <a:pt x="943" y="1152"/>
                  <a:pt x="944" y="1147"/>
                  <a:pt x="946" y="1143"/>
                </a:cubicBezTo>
                <a:cubicBezTo>
                  <a:pt x="946" y="1140"/>
                  <a:pt x="947" y="1137"/>
                  <a:pt x="948" y="1133"/>
                </a:cubicBezTo>
                <a:cubicBezTo>
                  <a:pt x="949" y="1129"/>
                  <a:pt x="950" y="1125"/>
                  <a:pt x="951" y="1121"/>
                </a:cubicBezTo>
                <a:cubicBezTo>
                  <a:pt x="952" y="1118"/>
                  <a:pt x="953" y="1114"/>
                  <a:pt x="954" y="1111"/>
                </a:cubicBezTo>
                <a:cubicBezTo>
                  <a:pt x="955" y="1108"/>
                  <a:pt x="956" y="1105"/>
                  <a:pt x="957" y="1102"/>
                </a:cubicBezTo>
                <a:cubicBezTo>
                  <a:pt x="962" y="1104"/>
                  <a:pt x="967" y="1106"/>
                  <a:pt x="972" y="1108"/>
                </a:cubicBezTo>
                <a:close/>
                <a:moveTo>
                  <a:pt x="919" y="1289"/>
                </a:moveTo>
                <a:cubicBezTo>
                  <a:pt x="928" y="1293"/>
                  <a:pt x="938" y="1297"/>
                  <a:pt x="948" y="1301"/>
                </a:cubicBezTo>
                <a:cubicBezTo>
                  <a:pt x="949" y="1301"/>
                  <a:pt x="950" y="1302"/>
                  <a:pt x="952" y="1302"/>
                </a:cubicBezTo>
                <a:cubicBezTo>
                  <a:pt x="962" y="1306"/>
                  <a:pt x="972" y="1310"/>
                  <a:pt x="981" y="1314"/>
                </a:cubicBezTo>
                <a:cubicBezTo>
                  <a:pt x="983" y="1314"/>
                  <a:pt x="984" y="1315"/>
                  <a:pt x="985" y="1315"/>
                </a:cubicBezTo>
                <a:cubicBezTo>
                  <a:pt x="995" y="1319"/>
                  <a:pt x="1005" y="1323"/>
                  <a:pt x="1016" y="1326"/>
                </a:cubicBezTo>
                <a:cubicBezTo>
                  <a:pt x="1017" y="1327"/>
                  <a:pt x="1017" y="1327"/>
                  <a:pt x="1018" y="1327"/>
                </a:cubicBezTo>
                <a:cubicBezTo>
                  <a:pt x="1029" y="1331"/>
                  <a:pt x="1040" y="1334"/>
                  <a:pt x="1050" y="1338"/>
                </a:cubicBezTo>
                <a:cubicBezTo>
                  <a:pt x="1051" y="1338"/>
                  <a:pt x="1051" y="1338"/>
                  <a:pt x="1052" y="1338"/>
                </a:cubicBezTo>
                <a:cubicBezTo>
                  <a:pt x="1063" y="1342"/>
                  <a:pt x="1074" y="1345"/>
                  <a:pt x="1085" y="1348"/>
                </a:cubicBezTo>
                <a:cubicBezTo>
                  <a:pt x="1085" y="1349"/>
                  <a:pt x="1085" y="1349"/>
                  <a:pt x="1085" y="1349"/>
                </a:cubicBezTo>
                <a:cubicBezTo>
                  <a:pt x="1096" y="1352"/>
                  <a:pt x="1107" y="1355"/>
                  <a:pt x="1118" y="1358"/>
                </a:cubicBezTo>
                <a:cubicBezTo>
                  <a:pt x="1119" y="1358"/>
                  <a:pt x="1119" y="1358"/>
                  <a:pt x="1120" y="1359"/>
                </a:cubicBezTo>
                <a:cubicBezTo>
                  <a:pt x="1131" y="1361"/>
                  <a:pt x="1141" y="1364"/>
                  <a:pt x="1152" y="1367"/>
                </a:cubicBezTo>
                <a:cubicBezTo>
                  <a:pt x="1153" y="1367"/>
                  <a:pt x="1154" y="1367"/>
                  <a:pt x="1155" y="1368"/>
                </a:cubicBezTo>
                <a:cubicBezTo>
                  <a:pt x="1166" y="1370"/>
                  <a:pt x="1176" y="1372"/>
                  <a:pt x="1187" y="1375"/>
                </a:cubicBezTo>
                <a:cubicBezTo>
                  <a:pt x="1187" y="1375"/>
                  <a:pt x="1188" y="1375"/>
                  <a:pt x="1189" y="1375"/>
                </a:cubicBezTo>
                <a:cubicBezTo>
                  <a:pt x="1189" y="1375"/>
                  <a:pt x="1189" y="1375"/>
                  <a:pt x="1189" y="1375"/>
                </a:cubicBezTo>
                <a:cubicBezTo>
                  <a:pt x="1189" y="1375"/>
                  <a:pt x="1189" y="1375"/>
                  <a:pt x="1189" y="1375"/>
                </a:cubicBezTo>
                <a:cubicBezTo>
                  <a:pt x="1189" y="1381"/>
                  <a:pt x="1188" y="1387"/>
                  <a:pt x="1188" y="1393"/>
                </a:cubicBezTo>
                <a:cubicBezTo>
                  <a:pt x="1187" y="1398"/>
                  <a:pt x="1187" y="1403"/>
                  <a:pt x="1187" y="1408"/>
                </a:cubicBezTo>
                <a:cubicBezTo>
                  <a:pt x="1186" y="1415"/>
                  <a:pt x="1186" y="1422"/>
                  <a:pt x="1185" y="1429"/>
                </a:cubicBezTo>
                <a:cubicBezTo>
                  <a:pt x="1185" y="1434"/>
                  <a:pt x="1185" y="1439"/>
                  <a:pt x="1184" y="1444"/>
                </a:cubicBezTo>
                <a:cubicBezTo>
                  <a:pt x="1184" y="1451"/>
                  <a:pt x="1184" y="1459"/>
                  <a:pt x="1184" y="1467"/>
                </a:cubicBezTo>
                <a:cubicBezTo>
                  <a:pt x="1184" y="1471"/>
                  <a:pt x="1183" y="1475"/>
                  <a:pt x="1183" y="1479"/>
                </a:cubicBezTo>
                <a:cubicBezTo>
                  <a:pt x="1183" y="1491"/>
                  <a:pt x="1183" y="1503"/>
                  <a:pt x="1183" y="1514"/>
                </a:cubicBezTo>
                <a:cubicBezTo>
                  <a:pt x="1183" y="1523"/>
                  <a:pt x="1183" y="1532"/>
                  <a:pt x="1183" y="1541"/>
                </a:cubicBezTo>
                <a:cubicBezTo>
                  <a:pt x="1183" y="1544"/>
                  <a:pt x="1183" y="1547"/>
                  <a:pt x="1183" y="1550"/>
                </a:cubicBezTo>
                <a:cubicBezTo>
                  <a:pt x="1183" y="1555"/>
                  <a:pt x="1183" y="1559"/>
                  <a:pt x="1184" y="1564"/>
                </a:cubicBezTo>
                <a:cubicBezTo>
                  <a:pt x="1182" y="1564"/>
                  <a:pt x="1179" y="1563"/>
                  <a:pt x="1177" y="1563"/>
                </a:cubicBezTo>
                <a:cubicBezTo>
                  <a:pt x="1175" y="1562"/>
                  <a:pt x="1172" y="1561"/>
                  <a:pt x="1169" y="1561"/>
                </a:cubicBezTo>
                <a:cubicBezTo>
                  <a:pt x="1166" y="1560"/>
                  <a:pt x="1162" y="1559"/>
                  <a:pt x="1159" y="1558"/>
                </a:cubicBezTo>
                <a:cubicBezTo>
                  <a:pt x="1156" y="1558"/>
                  <a:pt x="1153" y="1557"/>
                  <a:pt x="1150" y="1556"/>
                </a:cubicBezTo>
                <a:cubicBezTo>
                  <a:pt x="1147" y="1555"/>
                  <a:pt x="1144" y="1555"/>
                  <a:pt x="1140" y="1554"/>
                </a:cubicBezTo>
                <a:cubicBezTo>
                  <a:pt x="1137" y="1553"/>
                  <a:pt x="1135" y="1552"/>
                  <a:pt x="1132" y="1552"/>
                </a:cubicBezTo>
                <a:cubicBezTo>
                  <a:pt x="1129" y="1551"/>
                  <a:pt x="1125" y="1550"/>
                  <a:pt x="1122" y="1549"/>
                </a:cubicBezTo>
                <a:cubicBezTo>
                  <a:pt x="1119" y="1548"/>
                  <a:pt x="1116" y="1547"/>
                  <a:pt x="1113" y="1547"/>
                </a:cubicBezTo>
                <a:cubicBezTo>
                  <a:pt x="1110" y="1546"/>
                  <a:pt x="1107" y="1545"/>
                  <a:pt x="1103" y="1544"/>
                </a:cubicBezTo>
                <a:cubicBezTo>
                  <a:pt x="1100" y="1543"/>
                  <a:pt x="1098" y="1542"/>
                  <a:pt x="1095" y="1541"/>
                </a:cubicBezTo>
                <a:cubicBezTo>
                  <a:pt x="1092" y="1540"/>
                  <a:pt x="1088" y="1539"/>
                  <a:pt x="1085" y="1538"/>
                </a:cubicBezTo>
                <a:cubicBezTo>
                  <a:pt x="1082" y="1537"/>
                  <a:pt x="1079" y="1537"/>
                  <a:pt x="1077" y="1536"/>
                </a:cubicBezTo>
                <a:cubicBezTo>
                  <a:pt x="1073" y="1535"/>
                  <a:pt x="1070" y="1534"/>
                  <a:pt x="1066" y="1533"/>
                </a:cubicBezTo>
                <a:cubicBezTo>
                  <a:pt x="1064" y="1532"/>
                  <a:pt x="1061" y="1531"/>
                  <a:pt x="1058" y="1530"/>
                </a:cubicBezTo>
                <a:cubicBezTo>
                  <a:pt x="1055" y="1529"/>
                  <a:pt x="1051" y="1528"/>
                  <a:pt x="1048" y="1527"/>
                </a:cubicBezTo>
                <a:cubicBezTo>
                  <a:pt x="1045" y="1526"/>
                  <a:pt x="1043" y="1525"/>
                  <a:pt x="1040" y="1524"/>
                </a:cubicBezTo>
                <a:cubicBezTo>
                  <a:pt x="1036" y="1523"/>
                  <a:pt x="1032" y="1522"/>
                  <a:pt x="1028" y="1520"/>
                </a:cubicBezTo>
                <a:cubicBezTo>
                  <a:pt x="1026" y="1520"/>
                  <a:pt x="1024" y="1519"/>
                  <a:pt x="1022" y="1518"/>
                </a:cubicBezTo>
                <a:cubicBezTo>
                  <a:pt x="1017" y="1516"/>
                  <a:pt x="1013" y="1515"/>
                  <a:pt x="1008" y="1513"/>
                </a:cubicBezTo>
                <a:cubicBezTo>
                  <a:pt x="1007" y="1513"/>
                  <a:pt x="1005" y="1512"/>
                  <a:pt x="1004" y="1512"/>
                </a:cubicBezTo>
                <a:cubicBezTo>
                  <a:pt x="998" y="1510"/>
                  <a:pt x="992" y="1507"/>
                  <a:pt x="986" y="1505"/>
                </a:cubicBezTo>
                <a:cubicBezTo>
                  <a:pt x="985" y="1505"/>
                  <a:pt x="984" y="1504"/>
                  <a:pt x="983" y="1504"/>
                </a:cubicBezTo>
                <a:cubicBezTo>
                  <a:pt x="978" y="1502"/>
                  <a:pt x="973" y="1500"/>
                  <a:pt x="968" y="1498"/>
                </a:cubicBezTo>
                <a:cubicBezTo>
                  <a:pt x="966" y="1498"/>
                  <a:pt x="964" y="1497"/>
                  <a:pt x="962" y="1496"/>
                </a:cubicBezTo>
                <a:cubicBezTo>
                  <a:pt x="958" y="1494"/>
                  <a:pt x="954" y="1493"/>
                  <a:pt x="951" y="1491"/>
                </a:cubicBezTo>
                <a:cubicBezTo>
                  <a:pt x="948" y="1490"/>
                  <a:pt x="946" y="1489"/>
                  <a:pt x="943" y="1488"/>
                </a:cubicBezTo>
                <a:cubicBezTo>
                  <a:pt x="940" y="1487"/>
                  <a:pt x="936" y="1485"/>
                  <a:pt x="933" y="1484"/>
                </a:cubicBezTo>
                <a:cubicBezTo>
                  <a:pt x="930" y="1483"/>
                  <a:pt x="928" y="1482"/>
                  <a:pt x="925" y="1481"/>
                </a:cubicBezTo>
                <a:cubicBezTo>
                  <a:pt x="922" y="1479"/>
                  <a:pt x="919" y="1478"/>
                  <a:pt x="915" y="1476"/>
                </a:cubicBezTo>
                <a:cubicBezTo>
                  <a:pt x="913" y="1475"/>
                  <a:pt x="910" y="1474"/>
                  <a:pt x="908" y="1473"/>
                </a:cubicBezTo>
                <a:cubicBezTo>
                  <a:pt x="905" y="1472"/>
                  <a:pt x="902" y="1471"/>
                  <a:pt x="900" y="1470"/>
                </a:cubicBezTo>
                <a:cubicBezTo>
                  <a:pt x="900" y="1466"/>
                  <a:pt x="900" y="1462"/>
                  <a:pt x="900" y="1458"/>
                </a:cubicBezTo>
                <a:cubicBezTo>
                  <a:pt x="900" y="1455"/>
                  <a:pt x="901" y="1451"/>
                  <a:pt x="901" y="1448"/>
                </a:cubicBezTo>
                <a:cubicBezTo>
                  <a:pt x="901" y="1443"/>
                  <a:pt x="901" y="1438"/>
                  <a:pt x="901" y="1433"/>
                </a:cubicBezTo>
                <a:cubicBezTo>
                  <a:pt x="902" y="1430"/>
                  <a:pt x="902" y="1427"/>
                  <a:pt x="902" y="1424"/>
                </a:cubicBezTo>
                <a:cubicBezTo>
                  <a:pt x="902" y="1417"/>
                  <a:pt x="903" y="1409"/>
                  <a:pt x="903" y="1401"/>
                </a:cubicBezTo>
                <a:cubicBezTo>
                  <a:pt x="904" y="1399"/>
                  <a:pt x="904" y="1397"/>
                  <a:pt x="904" y="1395"/>
                </a:cubicBezTo>
                <a:cubicBezTo>
                  <a:pt x="904" y="1389"/>
                  <a:pt x="905" y="1383"/>
                  <a:pt x="905" y="1377"/>
                </a:cubicBezTo>
                <a:cubicBezTo>
                  <a:pt x="906" y="1374"/>
                  <a:pt x="906" y="1372"/>
                  <a:pt x="906" y="1369"/>
                </a:cubicBezTo>
                <a:cubicBezTo>
                  <a:pt x="907" y="1364"/>
                  <a:pt x="907" y="1359"/>
                  <a:pt x="908" y="1354"/>
                </a:cubicBezTo>
                <a:cubicBezTo>
                  <a:pt x="908" y="1351"/>
                  <a:pt x="908" y="1347"/>
                  <a:pt x="909" y="1344"/>
                </a:cubicBezTo>
                <a:cubicBezTo>
                  <a:pt x="909" y="1339"/>
                  <a:pt x="910" y="1335"/>
                  <a:pt x="910" y="1330"/>
                </a:cubicBezTo>
                <a:cubicBezTo>
                  <a:pt x="911" y="1327"/>
                  <a:pt x="911" y="1323"/>
                  <a:pt x="912" y="1320"/>
                </a:cubicBezTo>
                <a:cubicBezTo>
                  <a:pt x="912" y="1316"/>
                  <a:pt x="913" y="1311"/>
                  <a:pt x="913" y="1307"/>
                </a:cubicBezTo>
                <a:cubicBezTo>
                  <a:pt x="914" y="1303"/>
                  <a:pt x="914" y="1300"/>
                  <a:pt x="915" y="1296"/>
                </a:cubicBezTo>
                <a:cubicBezTo>
                  <a:pt x="915" y="1293"/>
                  <a:pt x="916" y="1291"/>
                  <a:pt x="916" y="1288"/>
                </a:cubicBezTo>
                <a:cubicBezTo>
                  <a:pt x="917" y="1288"/>
                  <a:pt x="918" y="1288"/>
                  <a:pt x="919" y="1289"/>
                </a:cubicBezTo>
                <a:close/>
                <a:moveTo>
                  <a:pt x="905" y="1485"/>
                </a:moveTo>
                <a:cubicBezTo>
                  <a:pt x="907" y="1486"/>
                  <a:pt x="910" y="1487"/>
                  <a:pt x="913" y="1488"/>
                </a:cubicBezTo>
                <a:cubicBezTo>
                  <a:pt x="916" y="1490"/>
                  <a:pt x="919" y="1491"/>
                  <a:pt x="922" y="1492"/>
                </a:cubicBezTo>
                <a:cubicBezTo>
                  <a:pt x="925" y="1494"/>
                  <a:pt x="928" y="1495"/>
                  <a:pt x="930" y="1496"/>
                </a:cubicBezTo>
                <a:cubicBezTo>
                  <a:pt x="934" y="1497"/>
                  <a:pt x="937" y="1499"/>
                  <a:pt x="940" y="1500"/>
                </a:cubicBezTo>
                <a:cubicBezTo>
                  <a:pt x="943" y="1501"/>
                  <a:pt x="945" y="1502"/>
                  <a:pt x="948" y="1503"/>
                </a:cubicBezTo>
                <a:cubicBezTo>
                  <a:pt x="951" y="1505"/>
                  <a:pt x="955" y="1506"/>
                  <a:pt x="958" y="1507"/>
                </a:cubicBezTo>
                <a:cubicBezTo>
                  <a:pt x="961" y="1508"/>
                  <a:pt x="963" y="1509"/>
                  <a:pt x="966" y="1510"/>
                </a:cubicBezTo>
                <a:cubicBezTo>
                  <a:pt x="969" y="1512"/>
                  <a:pt x="973" y="1513"/>
                  <a:pt x="976" y="1514"/>
                </a:cubicBezTo>
                <a:cubicBezTo>
                  <a:pt x="979" y="1515"/>
                  <a:pt x="981" y="1516"/>
                  <a:pt x="984" y="1517"/>
                </a:cubicBezTo>
                <a:cubicBezTo>
                  <a:pt x="987" y="1518"/>
                  <a:pt x="991" y="1520"/>
                  <a:pt x="994" y="1521"/>
                </a:cubicBezTo>
                <a:cubicBezTo>
                  <a:pt x="997" y="1522"/>
                  <a:pt x="999" y="1523"/>
                  <a:pt x="1002" y="1524"/>
                </a:cubicBezTo>
                <a:cubicBezTo>
                  <a:pt x="1005" y="1525"/>
                  <a:pt x="1009" y="1526"/>
                  <a:pt x="1012" y="1527"/>
                </a:cubicBezTo>
                <a:cubicBezTo>
                  <a:pt x="1015" y="1528"/>
                  <a:pt x="1018" y="1529"/>
                  <a:pt x="1020" y="1530"/>
                </a:cubicBezTo>
                <a:cubicBezTo>
                  <a:pt x="1024" y="1531"/>
                  <a:pt x="1027" y="1533"/>
                  <a:pt x="1031" y="1534"/>
                </a:cubicBezTo>
                <a:cubicBezTo>
                  <a:pt x="1033" y="1535"/>
                  <a:pt x="1036" y="1535"/>
                  <a:pt x="1038" y="1536"/>
                </a:cubicBezTo>
                <a:cubicBezTo>
                  <a:pt x="1042" y="1538"/>
                  <a:pt x="1046" y="1539"/>
                  <a:pt x="1050" y="1540"/>
                </a:cubicBezTo>
                <a:cubicBezTo>
                  <a:pt x="1052" y="1541"/>
                  <a:pt x="1054" y="1542"/>
                  <a:pt x="1057" y="1542"/>
                </a:cubicBezTo>
                <a:cubicBezTo>
                  <a:pt x="1061" y="1544"/>
                  <a:pt x="1066" y="1545"/>
                  <a:pt x="1071" y="1547"/>
                </a:cubicBezTo>
                <a:cubicBezTo>
                  <a:pt x="1072" y="1547"/>
                  <a:pt x="1074" y="1547"/>
                  <a:pt x="1075" y="1548"/>
                </a:cubicBezTo>
                <a:cubicBezTo>
                  <a:pt x="1081" y="1550"/>
                  <a:pt x="1087" y="1552"/>
                  <a:pt x="1093" y="1553"/>
                </a:cubicBezTo>
                <a:cubicBezTo>
                  <a:pt x="1095" y="1554"/>
                  <a:pt x="1096" y="1554"/>
                  <a:pt x="1097" y="1554"/>
                </a:cubicBezTo>
                <a:cubicBezTo>
                  <a:pt x="1102" y="1556"/>
                  <a:pt x="1107" y="1557"/>
                  <a:pt x="1112" y="1559"/>
                </a:cubicBezTo>
                <a:cubicBezTo>
                  <a:pt x="1114" y="1559"/>
                  <a:pt x="1116" y="1560"/>
                  <a:pt x="1119" y="1560"/>
                </a:cubicBezTo>
                <a:cubicBezTo>
                  <a:pt x="1123" y="1561"/>
                  <a:pt x="1127" y="1563"/>
                  <a:pt x="1130" y="1564"/>
                </a:cubicBezTo>
                <a:cubicBezTo>
                  <a:pt x="1133" y="1564"/>
                  <a:pt x="1136" y="1565"/>
                  <a:pt x="1138" y="1565"/>
                </a:cubicBezTo>
                <a:cubicBezTo>
                  <a:pt x="1142" y="1566"/>
                  <a:pt x="1145" y="1567"/>
                  <a:pt x="1149" y="1568"/>
                </a:cubicBezTo>
                <a:cubicBezTo>
                  <a:pt x="1152" y="1569"/>
                  <a:pt x="1154" y="1570"/>
                  <a:pt x="1157" y="1570"/>
                </a:cubicBezTo>
                <a:cubicBezTo>
                  <a:pt x="1161" y="1571"/>
                  <a:pt x="1164" y="1572"/>
                  <a:pt x="1168" y="1573"/>
                </a:cubicBezTo>
                <a:cubicBezTo>
                  <a:pt x="1171" y="1573"/>
                  <a:pt x="1173" y="1574"/>
                  <a:pt x="1176" y="1575"/>
                </a:cubicBezTo>
                <a:cubicBezTo>
                  <a:pt x="1179" y="1575"/>
                  <a:pt x="1181" y="1576"/>
                  <a:pt x="1184" y="1577"/>
                </a:cubicBezTo>
                <a:cubicBezTo>
                  <a:pt x="1184" y="1577"/>
                  <a:pt x="1184" y="1577"/>
                  <a:pt x="1184" y="1577"/>
                </a:cubicBezTo>
                <a:cubicBezTo>
                  <a:pt x="1184" y="1577"/>
                  <a:pt x="1184" y="1577"/>
                  <a:pt x="1184" y="1577"/>
                </a:cubicBezTo>
                <a:cubicBezTo>
                  <a:pt x="1184" y="1581"/>
                  <a:pt x="1184" y="1585"/>
                  <a:pt x="1185" y="1590"/>
                </a:cubicBezTo>
                <a:cubicBezTo>
                  <a:pt x="1185" y="1593"/>
                  <a:pt x="1185" y="1596"/>
                  <a:pt x="1185" y="1599"/>
                </a:cubicBezTo>
                <a:cubicBezTo>
                  <a:pt x="1186" y="1605"/>
                  <a:pt x="1186" y="1611"/>
                  <a:pt x="1186" y="1617"/>
                </a:cubicBezTo>
                <a:cubicBezTo>
                  <a:pt x="1186" y="1619"/>
                  <a:pt x="1187" y="1622"/>
                  <a:pt x="1187" y="1625"/>
                </a:cubicBezTo>
                <a:cubicBezTo>
                  <a:pt x="1187" y="1633"/>
                  <a:pt x="1188" y="1642"/>
                  <a:pt x="1189" y="1650"/>
                </a:cubicBezTo>
                <a:cubicBezTo>
                  <a:pt x="1189" y="1652"/>
                  <a:pt x="1189" y="1653"/>
                  <a:pt x="1189" y="1655"/>
                </a:cubicBezTo>
                <a:cubicBezTo>
                  <a:pt x="1190" y="1662"/>
                  <a:pt x="1191" y="1669"/>
                  <a:pt x="1191" y="1675"/>
                </a:cubicBezTo>
                <a:cubicBezTo>
                  <a:pt x="1192" y="1678"/>
                  <a:pt x="1192" y="1681"/>
                  <a:pt x="1192" y="1685"/>
                </a:cubicBezTo>
                <a:cubicBezTo>
                  <a:pt x="1193" y="1690"/>
                  <a:pt x="1194" y="1695"/>
                  <a:pt x="1194" y="1700"/>
                </a:cubicBezTo>
                <a:cubicBezTo>
                  <a:pt x="1195" y="1704"/>
                  <a:pt x="1195" y="1707"/>
                  <a:pt x="1196" y="1711"/>
                </a:cubicBezTo>
                <a:cubicBezTo>
                  <a:pt x="1196" y="1716"/>
                  <a:pt x="1197" y="1721"/>
                  <a:pt x="1197" y="1725"/>
                </a:cubicBezTo>
                <a:cubicBezTo>
                  <a:pt x="1198" y="1729"/>
                  <a:pt x="1199" y="1733"/>
                  <a:pt x="1199" y="1737"/>
                </a:cubicBezTo>
                <a:cubicBezTo>
                  <a:pt x="1200" y="1741"/>
                  <a:pt x="1200" y="1746"/>
                  <a:pt x="1201" y="1750"/>
                </a:cubicBezTo>
                <a:cubicBezTo>
                  <a:pt x="1202" y="1754"/>
                  <a:pt x="1202" y="1758"/>
                  <a:pt x="1203" y="1762"/>
                </a:cubicBezTo>
                <a:cubicBezTo>
                  <a:pt x="1204" y="1765"/>
                  <a:pt x="1204" y="1768"/>
                  <a:pt x="1204" y="1771"/>
                </a:cubicBezTo>
                <a:cubicBezTo>
                  <a:pt x="1203" y="1771"/>
                  <a:pt x="1201" y="1770"/>
                  <a:pt x="1199" y="1770"/>
                </a:cubicBezTo>
                <a:cubicBezTo>
                  <a:pt x="1196" y="1769"/>
                  <a:pt x="1192" y="1768"/>
                  <a:pt x="1189" y="1768"/>
                </a:cubicBezTo>
                <a:cubicBezTo>
                  <a:pt x="1186" y="1767"/>
                  <a:pt x="1183" y="1766"/>
                  <a:pt x="1179" y="1765"/>
                </a:cubicBezTo>
                <a:cubicBezTo>
                  <a:pt x="1176" y="1765"/>
                  <a:pt x="1173" y="1764"/>
                  <a:pt x="1170" y="1763"/>
                </a:cubicBezTo>
                <a:cubicBezTo>
                  <a:pt x="1167" y="1762"/>
                  <a:pt x="1163" y="1762"/>
                  <a:pt x="1160" y="1761"/>
                </a:cubicBezTo>
                <a:cubicBezTo>
                  <a:pt x="1157" y="1760"/>
                  <a:pt x="1154" y="1759"/>
                  <a:pt x="1151" y="1759"/>
                </a:cubicBezTo>
                <a:cubicBezTo>
                  <a:pt x="1147" y="1758"/>
                  <a:pt x="1144" y="1757"/>
                  <a:pt x="1140" y="1756"/>
                </a:cubicBezTo>
                <a:cubicBezTo>
                  <a:pt x="1137" y="1755"/>
                  <a:pt x="1134" y="1754"/>
                  <a:pt x="1131" y="1754"/>
                </a:cubicBezTo>
                <a:cubicBezTo>
                  <a:pt x="1128" y="1753"/>
                  <a:pt x="1125" y="1752"/>
                  <a:pt x="1121" y="1751"/>
                </a:cubicBezTo>
                <a:cubicBezTo>
                  <a:pt x="1118" y="1750"/>
                  <a:pt x="1115" y="1749"/>
                  <a:pt x="1112" y="1748"/>
                </a:cubicBezTo>
                <a:cubicBezTo>
                  <a:pt x="1109" y="1747"/>
                  <a:pt x="1105" y="1747"/>
                  <a:pt x="1102" y="1746"/>
                </a:cubicBezTo>
                <a:cubicBezTo>
                  <a:pt x="1099" y="1745"/>
                  <a:pt x="1096" y="1744"/>
                  <a:pt x="1093" y="1743"/>
                </a:cubicBezTo>
                <a:cubicBezTo>
                  <a:pt x="1089" y="1742"/>
                  <a:pt x="1086" y="1741"/>
                  <a:pt x="1082" y="1740"/>
                </a:cubicBezTo>
                <a:cubicBezTo>
                  <a:pt x="1080" y="1739"/>
                  <a:pt x="1077" y="1738"/>
                  <a:pt x="1074" y="1737"/>
                </a:cubicBezTo>
                <a:cubicBezTo>
                  <a:pt x="1070" y="1736"/>
                  <a:pt x="1067" y="1735"/>
                  <a:pt x="1063" y="1734"/>
                </a:cubicBezTo>
                <a:cubicBezTo>
                  <a:pt x="1060" y="1733"/>
                  <a:pt x="1058" y="1732"/>
                  <a:pt x="1055" y="1731"/>
                </a:cubicBezTo>
                <a:cubicBezTo>
                  <a:pt x="1051" y="1730"/>
                  <a:pt x="1047" y="1729"/>
                  <a:pt x="1044" y="1728"/>
                </a:cubicBezTo>
                <a:cubicBezTo>
                  <a:pt x="1041" y="1727"/>
                  <a:pt x="1039" y="1726"/>
                  <a:pt x="1036" y="1725"/>
                </a:cubicBezTo>
                <a:cubicBezTo>
                  <a:pt x="1032" y="1724"/>
                  <a:pt x="1028" y="1722"/>
                  <a:pt x="1024" y="1721"/>
                </a:cubicBezTo>
                <a:cubicBezTo>
                  <a:pt x="1022" y="1720"/>
                  <a:pt x="1019" y="1719"/>
                  <a:pt x="1017" y="1719"/>
                </a:cubicBezTo>
                <a:cubicBezTo>
                  <a:pt x="1012" y="1717"/>
                  <a:pt x="1007" y="1715"/>
                  <a:pt x="1002" y="1713"/>
                </a:cubicBezTo>
                <a:cubicBezTo>
                  <a:pt x="1001" y="1713"/>
                  <a:pt x="1000" y="1712"/>
                  <a:pt x="998" y="1712"/>
                </a:cubicBezTo>
                <a:cubicBezTo>
                  <a:pt x="992" y="1710"/>
                  <a:pt x="986" y="1707"/>
                  <a:pt x="980" y="1705"/>
                </a:cubicBezTo>
                <a:cubicBezTo>
                  <a:pt x="979" y="1705"/>
                  <a:pt x="978" y="1704"/>
                  <a:pt x="976" y="1704"/>
                </a:cubicBezTo>
                <a:cubicBezTo>
                  <a:pt x="971" y="1702"/>
                  <a:pt x="966" y="1700"/>
                  <a:pt x="961" y="1698"/>
                </a:cubicBezTo>
                <a:cubicBezTo>
                  <a:pt x="959" y="1697"/>
                  <a:pt x="957" y="1696"/>
                  <a:pt x="955" y="1695"/>
                </a:cubicBezTo>
                <a:cubicBezTo>
                  <a:pt x="951" y="1694"/>
                  <a:pt x="947" y="1692"/>
                  <a:pt x="943" y="1690"/>
                </a:cubicBezTo>
                <a:cubicBezTo>
                  <a:pt x="940" y="1689"/>
                  <a:pt x="938" y="1688"/>
                  <a:pt x="936" y="1687"/>
                </a:cubicBezTo>
                <a:cubicBezTo>
                  <a:pt x="932" y="1686"/>
                  <a:pt x="928" y="1684"/>
                  <a:pt x="924" y="1683"/>
                </a:cubicBezTo>
                <a:cubicBezTo>
                  <a:pt x="922" y="1681"/>
                  <a:pt x="919" y="1680"/>
                  <a:pt x="917" y="1679"/>
                </a:cubicBezTo>
                <a:cubicBezTo>
                  <a:pt x="914" y="1678"/>
                  <a:pt x="911" y="1677"/>
                  <a:pt x="908" y="1675"/>
                </a:cubicBezTo>
                <a:cubicBezTo>
                  <a:pt x="907" y="1672"/>
                  <a:pt x="907" y="1669"/>
                  <a:pt x="907" y="1666"/>
                </a:cubicBezTo>
                <a:cubicBezTo>
                  <a:pt x="906" y="1663"/>
                  <a:pt x="906" y="1660"/>
                  <a:pt x="906" y="1657"/>
                </a:cubicBezTo>
                <a:cubicBezTo>
                  <a:pt x="906" y="1653"/>
                  <a:pt x="905" y="1649"/>
                  <a:pt x="905" y="1646"/>
                </a:cubicBezTo>
                <a:cubicBezTo>
                  <a:pt x="905" y="1643"/>
                  <a:pt x="904" y="1640"/>
                  <a:pt x="904" y="1637"/>
                </a:cubicBezTo>
                <a:cubicBezTo>
                  <a:pt x="904" y="1633"/>
                  <a:pt x="904" y="1629"/>
                  <a:pt x="903" y="1625"/>
                </a:cubicBezTo>
                <a:cubicBezTo>
                  <a:pt x="903" y="1622"/>
                  <a:pt x="903" y="1619"/>
                  <a:pt x="903" y="1616"/>
                </a:cubicBezTo>
                <a:cubicBezTo>
                  <a:pt x="902" y="1612"/>
                  <a:pt x="902" y="1609"/>
                  <a:pt x="902" y="1605"/>
                </a:cubicBezTo>
                <a:cubicBezTo>
                  <a:pt x="902" y="1602"/>
                  <a:pt x="902" y="1599"/>
                  <a:pt x="901" y="1596"/>
                </a:cubicBezTo>
                <a:cubicBezTo>
                  <a:pt x="901" y="1592"/>
                  <a:pt x="901" y="1588"/>
                  <a:pt x="901" y="1584"/>
                </a:cubicBezTo>
                <a:cubicBezTo>
                  <a:pt x="901" y="1581"/>
                  <a:pt x="901" y="1578"/>
                  <a:pt x="900" y="1576"/>
                </a:cubicBezTo>
                <a:cubicBezTo>
                  <a:pt x="900" y="1571"/>
                  <a:pt x="900" y="1567"/>
                  <a:pt x="900" y="1563"/>
                </a:cubicBezTo>
                <a:cubicBezTo>
                  <a:pt x="900" y="1560"/>
                  <a:pt x="900" y="1558"/>
                  <a:pt x="900" y="1555"/>
                </a:cubicBezTo>
                <a:cubicBezTo>
                  <a:pt x="900" y="1551"/>
                  <a:pt x="900" y="1546"/>
                  <a:pt x="899" y="1541"/>
                </a:cubicBezTo>
                <a:cubicBezTo>
                  <a:pt x="899" y="1539"/>
                  <a:pt x="899" y="1537"/>
                  <a:pt x="899" y="1535"/>
                </a:cubicBezTo>
                <a:cubicBezTo>
                  <a:pt x="899" y="1528"/>
                  <a:pt x="899" y="1521"/>
                  <a:pt x="899" y="1514"/>
                </a:cubicBezTo>
                <a:cubicBezTo>
                  <a:pt x="899" y="1508"/>
                  <a:pt x="899" y="1502"/>
                  <a:pt x="899" y="1496"/>
                </a:cubicBezTo>
                <a:cubicBezTo>
                  <a:pt x="899" y="1494"/>
                  <a:pt x="899" y="1492"/>
                  <a:pt x="899" y="1491"/>
                </a:cubicBezTo>
                <a:cubicBezTo>
                  <a:pt x="899" y="1488"/>
                  <a:pt x="900" y="1485"/>
                  <a:pt x="900" y="1483"/>
                </a:cubicBezTo>
                <a:cubicBezTo>
                  <a:pt x="901" y="1483"/>
                  <a:pt x="903" y="1484"/>
                  <a:pt x="905" y="1485"/>
                </a:cubicBezTo>
                <a:close/>
                <a:moveTo>
                  <a:pt x="914" y="1691"/>
                </a:moveTo>
                <a:cubicBezTo>
                  <a:pt x="917" y="1692"/>
                  <a:pt x="920" y="1694"/>
                  <a:pt x="923" y="1695"/>
                </a:cubicBezTo>
                <a:cubicBezTo>
                  <a:pt x="926" y="1696"/>
                  <a:pt x="929" y="1698"/>
                  <a:pt x="932" y="1699"/>
                </a:cubicBezTo>
                <a:cubicBezTo>
                  <a:pt x="935" y="1700"/>
                  <a:pt x="938" y="1701"/>
                  <a:pt x="941" y="1703"/>
                </a:cubicBezTo>
                <a:cubicBezTo>
                  <a:pt x="944" y="1704"/>
                  <a:pt x="948" y="1705"/>
                  <a:pt x="951" y="1707"/>
                </a:cubicBezTo>
                <a:cubicBezTo>
                  <a:pt x="954" y="1708"/>
                  <a:pt x="957" y="1709"/>
                  <a:pt x="960" y="1710"/>
                </a:cubicBezTo>
                <a:cubicBezTo>
                  <a:pt x="963" y="1711"/>
                  <a:pt x="966" y="1713"/>
                  <a:pt x="970" y="1714"/>
                </a:cubicBezTo>
                <a:cubicBezTo>
                  <a:pt x="973" y="1715"/>
                  <a:pt x="976" y="1716"/>
                  <a:pt x="979" y="1717"/>
                </a:cubicBezTo>
                <a:cubicBezTo>
                  <a:pt x="982" y="1719"/>
                  <a:pt x="985" y="1720"/>
                  <a:pt x="988" y="1721"/>
                </a:cubicBezTo>
                <a:cubicBezTo>
                  <a:pt x="991" y="1722"/>
                  <a:pt x="994" y="1723"/>
                  <a:pt x="997" y="1724"/>
                </a:cubicBezTo>
                <a:cubicBezTo>
                  <a:pt x="1001" y="1725"/>
                  <a:pt x="1004" y="1727"/>
                  <a:pt x="1007" y="1728"/>
                </a:cubicBezTo>
                <a:cubicBezTo>
                  <a:pt x="1010" y="1729"/>
                  <a:pt x="1013" y="1730"/>
                  <a:pt x="1016" y="1731"/>
                </a:cubicBezTo>
                <a:cubicBezTo>
                  <a:pt x="1019" y="1732"/>
                  <a:pt x="1023" y="1733"/>
                  <a:pt x="1026" y="1734"/>
                </a:cubicBezTo>
                <a:cubicBezTo>
                  <a:pt x="1029" y="1735"/>
                  <a:pt x="1032" y="1736"/>
                  <a:pt x="1035" y="1737"/>
                </a:cubicBezTo>
                <a:cubicBezTo>
                  <a:pt x="1038" y="1739"/>
                  <a:pt x="1042" y="1740"/>
                  <a:pt x="1045" y="1741"/>
                </a:cubicBezTo>
                <a:cubicBezTo>
                  <a:pt x="1048" y="1742"/>
                  <a:pt x="1051" y="1743"/>
                  <a:pt x="1054" y="1744"/>
                </a:cubicBezTo>
                <a:cubicBezTo>
                  <a:pt x="1058" y="1745"/>
                  <a:pt x="1061" y="1746"/>
                  <a:pt x="1065" y="1747"/>
                </a:cubicBezTo>
                <a:cubicBezTo>
                  <a:pt x="1068" y="1748"/>
                  <a:pt x="1070" y="1749"/>
                  <a:pt x="1073" y="1750"/>
                </a:cubicBezTo>
                <a:cubicBezTo>
                  <a:pt x="1077" y="1751"/>
                  <a:pt x="1081" y="1752"/>
                  <a:pt x="1085" y="1753"/>
                </a:cubicBezTo>
                <a:cubicBezTo>
                  <a:pt x="1087" y="1754"/>
                  <a:pt x="1090" y="1755"/>
                  <a:pt x="1092" y="1755"/>
                </a:cubicBezTo>
                <a:cubicBezTo>
                  <a:pt x="1097" y="1757"/>
                  <a:pt x="1102" y="1758"/>
                  <a:pt x="1106" y="1759"/>
                </a:cubicBezTo>
                <a:cubicBezTo>
                  <a:pt x="1108" y="1760"/>
                  <a:pt x="1110" y="1760"/>
                  <a:pt x="1112" y="1761"/>
                </a:cubicBezTo>
                <a:cubicBezTo>
                  <a:pt x="1118" y="1763"/>
                  <a:pt x="1124" y="1764"/>
                  <a:pt x="1131" y="1766"/>
                </a:cubicBezTo>
                <a:cubicBezTo>
                  <a:pt x="1132" y="1766"/>
                  <a:pt x="1134" y="1767"/>
                  <a:pt x="1135" y="1767"/>
                </a:cubicBezTo>
                <a:cubicBezTo>
                  <a:pt x="1140" y="1768"/>
                  <a:pt x="1145" y="1770"/>
                  <a:pt x="1150" y="1771"/>
                </a:cubicBezTo>
                <a:cubicBezTo>
                  <a:pt x="1153" y="1771"/>
                  <a:pt x="1155" y="1772"/>
                  <a:pt x="1157" y="1773"/>
                </a:cubicBezTo>
                <a:cubicBezTo>
                  <a:pt x="1161" y="1774"/>
                  <a:pt x="1166" y="1775"/>
                  <a:pt x="1170" y="1776"/>
                </a:cubicBezTo>
                <a:cubicBezTo>
                  <a:pt x="1172" y="1776"/>
                  <a:pt x="1175" y="1777"/>
                  <a:pt x="1177" y="1777"/>
                </a:cubicBezTo>
                <a:cubicBezTo>
                  <a:pt x="1181" y="1778"/>
                  <a:pt x="1185" y="1779"/>
                  <a:pt x="1189" y="1780"/>
                </a:cubicBezTo>
                <a:cubicBezTo>
                  <a:pt x="1192" y="1781"/>
                  <a:pt x="1195" y="1781"/>
                  <a:pt x="1197" y="1782"/>
                </a:cubicBezTo>
                <a:cubicBezTo>
                  <a:pt x="1200" y="1782"/>
                  <a:pt x="1204" y="1783"/>
                  <a:pt x="1207" y="1784"/>
                </a:cubicBezTo>
                <a:cubicBezTo>
                  <a:pt x="1207" y="1784"/>
                  <a:pt x="1207" y="1784"/>
                  <a:pt x="1207" y="1784"/>
                </a:cubicBezTo>
                <a:cubicBezTo>
                  <a:pt x="1207" y="1784"/>
                  <a:pt x="1207" y="1784"/>
                  <a:pt x="1207" y="1784"/>
                </a:cubicBezTo>
                <a:cubicBezTo>
                  <a:pt x="1208" y="1789"/>
                  <a:pt x="1209" y="1794"/>
                  <a:pt x="1210" y="1799"/>
                </a:cubicBezTo>
                <a:cubicBezTo>
                  <a:pt x="1210" y="1802"/>
                  <a:pt x="1211" y="1805"/>
                  <a:pt x="1211" y="1808"/>
                </a:cubicBezTo>
                <a:cubicBezTo>
                  <a:pt x="1213" y="1815"/>
                  <a:pt x="1214" y="1822"/>
                  <a:pt x="1216" y="1829"/>
                </a:cubicBezTo>
                <a:cubicBezTo>
                  <a:pt x="1216" y="1831"/>
                  <a:pt x="1216" y="1832"/>
                  <a:pt x="1217" y="1834"/>
                </a:cubicBezTo>
                <a:cubicBezTo>
                  <a:pt x="1218" y="1843"/>
                  <a:pt x="1220" y="1851"/>
                  <a:pt x="1222" y="1860"/>
                </a:cubicBezTo>
                <a:cubicBezTo>
                  <a:pt x="1223" y="1862"/>
                  <a:pt x="1224" y="1864"/>
                  <a:pt x="1224" y="1867"/>
                </a:cubicBezTo>
                <a:cubicBezTo>
                  <a:pt x="1226" y="1873"/>
                  <a:pt x="1227" y="1879"/>
                  <a:pt x="1229" y="1886"/>
                </a:cubicBezTo>
                <a:cubicBezTo>
                  <a:pt x="1230" y="1889"/>
                  <a:pt x="1230" y="1892"/>
                  <a:pt x="1231" y="1895"/>
                </a:cubicBezTo>
                <a:cubicBezTo>
                  <a:pt x="1233" y="1901"/>
                  <a:pt x="1234" y="1906"/>
                  <a:pt x="1236" y="1912"/>
                </a:cubicBezTo>
                <a:cubicBezTo>
                  <a:pt x="1236" y="1915"/>
                  <a:pt x="1237" y="1919"/>
                  <a:pt x="1238" y="1922"/>
                </a:cubicBezTo>
                <a:cubicBezTo>
                  <a:pt x="1240" y="1927"/>
                  <a:pt x="1241" y="1932"/>
                  <a:pt x="1243" y="1937"/>
                </a:cubicBezTo>
                <a:cubicBezTo>
                  <a:pt x="1244" y="1941"/>
                  <a:pt x="1245" y="1945"/>
                  <a:pt x="1246" y="1948"/>
                </a:cubicBezTo>
                <a:cubicBezTo>
                  <a:pt x="1247" y="1953"/>
                  <a:pt x="1249" y="1958"/>
                  <a:pt x="1250" y="1963"/>
                </a:cubicBezTo>
                <a:cubicBezTo>
                  <a:pt x="1252" y="1967"/>
                  <a:pt x="1253" y="1970"/>
                  <a:pt x="1254" y="1974"/>
                </a:cubicBezTo>
                <a:cubicBezTo>
                  <a:pt x="1255" y="1977"/>
                  <a:pt x="1256" y="1980"/>
                  <a:pt x="1257" y="1983"/>
                </a:cubicBezTo>
                <a:cubicBezTo>
                  <a:pt x="1255" y="1983"/>
                  <a:pt x="1253" y="1983"/>
                  <a:pt x="1251" y="1982"/>
                </a:cubicBezTo>
                <a:cubicBezTo>
                  <a:pt x="1248" y="1982"/>
                  <a:pt x="1245" y="1981"/>
                  <a:pt x="1242" y="1981"/>
                </a:cubicBezTo>
                <a:cubicBezTo>
                  <a:pt x="1238" y="1980"/>
                  <a:pt x="1234" y="1979"/>
                  <a:pt x="1231" y="1978"/>
                </a:cubicBezTo>
                <a:cubicBezTo>
                  <a:pt x="1228" y="1978"/>
                  <a:pt x="1225" y="1977"/>
                  <a:pt x="1222" y="1977"/>
                </a:cubicBezTo>
                <a:cubicBezTo>
                  <a:pt x="1218" y="1976"/>
                  <a:pt x="1214" y="1975"/>
                  <a:pt x="1211" y="1974"/>
                </a:cubicBezTo>
                <a:cubicBezTo>
                  <a:pt x="1208" y="1974"/>
                  <a:pt x="1204" y="1973"/>
                  <a:pt x="1201" y="1973"/>
                </a:cubicBezTo>
                <a:cubicBezTo>
                  <a:pt x="1198" y="1972"/>
                  <a:pt x="1194" y="1971"/>
                  <a:pt x="1191" y="1970"/>
                </a:cubicBezTo>
                <a:cubicBezTo>
                  <a:pt x="1187" y="1970"/>
                  <a:pt x="1184" y="1969"/>
                  <a:pt x="1181" y="1968"/>
                </a:cubicBezTo>
                <a:cubicBezTo>
                  <a:pt x="1178" y="1967"/>
                  <a:pt x="1174" y="1966"/>
                  <a:pt x="1170" y="1966"/>
                </a:cubicBezTo>
                <a:cubicBezTo>
                  <a:pt x="1167" y="1965"/>
                  <a:pt x="1164" y="1964"/>
                  <a:pt x="1161" y="1963"/>
                </a:cubicBezTo>
                <a:cubicBezTo>
                  <a:pt x="1158" y="1963"/>
                  <a:pt x="1154" y="1962"/>
                  <a:pt x="1150" y="1961"/>
                </a:cubicBezTo>
                <a:cubicBezTo>
                  <a:pt x="1147" y="1960"/>
                  <a:pt x="1144" y="1959"/>
                  <a:pt x="1141" y="1958"/>
                </a:cubicBezTo>
                <a:cubicBezTo>
                  <a:pt x="1138" y="1958"/>
                  <a:pt x="1134" y="1957"/>
                  <a:pt x="1130" y="1956"/>
                </a:cubicBezTo>
                <a:cubicBezTo>
                  <a:pt x="1127" y="1955"/>
                  <a:pt x="1124" y="1954"/>
                  <a:pt x="1121" y="1953"/>
                </a:cubicBezTo>
                <a:cubicBezTo>
                  <a:pt x="1118" y="1952"/>
                  <a:pt x="1114" y="1951"/>
                  <a:pt x="1111" y="1950"/>
                </a:cubicBezTo>
                <a:cubicBezTo>
                  <a:pt x="1108" y="1949"/>
                  <a:pt x="1105" y="1949"/>
                  <a:pt x="1102" y="1948"/>
                </a:cubicBezTo>
                <a:cubicBezTo>
                  <a:pt x="1098" y="1947"/>
                  <a:pt x="1094" y="1946"/>
                  <a:pt x="1091" y="1945"/>
                </a:cubicBezTo>
                <a:cubicBezTo>
                  <a:pt x="1088" y="1944"/>
                  <a:pt x="1085" y="1943"/>
                  <a:pt x="1082" y="1942"/>
                </a:cubicBezTo>
                <a:cubicBezTo>
                  <a:pt x="1078" y="1941"/>
                  <a:pt x="1074" y="1940"/>
                  <a:pt x="1071" y="1939"/>
                </a:cubicBezTo>
                <a:cubicBezTo>
                  <a:pt x="1068" y="1938"/>
                  <a:pt x="1065" y="1937"/>
                  <a:pt x="1062" y="1936"/>
                </a:cubicBezTo>
                <a:cubicBezTo>
                  <a:pt x="1058" y="1935"/>
                  <a:pt x="1054" y="1933"/>
                  <a:pt x="1050" y="1932"/>
                </a:cubicBezTo>
                <a:cubicBezTo>
                  <a:pt x="1048" y="1931"/>
                  <a:pt x="1045" y="1930"/>
                  <a:pt x="1043" y="1930"/>
                </a:cubicBezTo>
                <a:cubicBezTo>
                  <a:pt x="1038" y="1928"/>
                  <a:pt x="1033" y="1927"/>
                  <a:pt x="1029" y="1925"/>
                </a:cubicBezTo>
                <a:cubicBezTo>
                  <a:pt x="1027" y="1924"/>
                  <a:pt x="1025" y="1924"/>
                  <a:pt x="1023" y="1923"/>
                </a:cubicBezTo>
                <a:cubicBezTo>
                  <a:pt x="1017" y="1921"/>
                  <a:pt x="1010" y="1919"/>
                  <a:pt x="1004" y="1916"/>
                </a:cubicBezTo>
                <a:cubicBezTo>
                  <a:pt x="1001" y="1915"/>
                  <a:pt x="999" y="1914"/>
                  <a:pt x="996" y="1913"/>
                </a:cubicBezTo>
                <a:cubicBezTo>
                  <a:pt x="992" y="1912"/>
                  <a:pt x="989" y="1911"/>
                  <a:pt x="985" y="1909"/>
                </a:cubicBezTo>
                <a:cubicBezTo>
                  <a:pt x="982" y="1908"/>
                  <a:pt x="979" y="1907"/>
                  <a:pt x="976" y="1906"/>
                </a:cubicBezTo>
                <a:cubicBezTo>
                  <a:pt x="973" y="1904"/>
                  <a:pt x="969" y="1903"/>
                  <a:pt x="966" y="1902"/>
                </a:cubicBezTo>
                <a:cubicBezTo>
                  <a:pt x="963" y="1901"/>
                  <a:pt x="960" y="1899"/>
                  <a:pt x="957" y="1898"/>
                </a:cubicBezTo>
                <a:cubicBezTo>
                  <a:pt x="954" y="1897"/>
                  <a:pt x="951" y="1896"/>
                  <a:pt x="948" y="1895"/>
                </a:cubicBezTo>
                <a:cubicBezTo>
                  <a:pt x="947" y="1890"/>
                  <a:pt x="945" y="1885"/>
                  <a:pt x="944" y="1880"/>
                </a:cubicBezTo>
                <a:cubicBezTo>
                  <a:pt x="943" y="1877"/>
                  <a:pt x="942" y="1873"/>
                  <a:pt x="942" y="1870"/>
                </a:cubicBezTo>
                <a:cubicBezTo>
                  <a:pt x="939" y="1861"/>
                  <a:pt x="937" y="1853"/>
                  <a:pt x="935" y="1844"/>
                </a:cubicBezTo>
                <a:cubicBezTo>
                  <a:pt x="935" y="1842"/>
                  <a:pt x="935" y="1840"/>
                  <a:pt x="934" y="1838"/>
                </a:cubicBezTo>
                <a:cubicBezTo>
                  <a:pt x="933" y="1831"/>
                  <a:pt x="931" y="1824"/>
                  <a:pt x="930" y="1817"/>
                </a:cubicBezTo>
                <a:cubicBezTo>
                  <a:pt x="929" y="1814"/>
                  <a:pt x="928" y="1811"/>
                  <a:pt x="928" y="1807"/>
                </a:cubicBezTo>
                <a:cubicBezTo>
                  <a:pt x="927" y="1802"/>
                  <a:pt x="926" y="1796"/>
                  <a:pt x="925" y="1791"/>
                </a:cubicBezTo>
                <a:cubicBezTo>
                  <a:pt x="924" y="1787"/>
                  <a:pt x="923" y="1783"/>
                  <a:pt x="923" y="1780"/>
                </a:cubicBezTo>
                <a:cubicBezTo>
                  <a:pt x="922" y="1775"/>
                  <a:pt x="921" y="1769"/>
                  <a:pt x="920" y="1764"/>
                </a:cubicBezTo>
                <a:cubicBezTo>
                  <a:pt x="919" y="1760"/>
                  <a:pt x="919" y="1756"/>
                  <a:pt x="918" y="1752"/>
                </a:cubicBezTo>
                <a:cubicBezTo>
                  <a:pt x="917" y="1747"/>
                  <a:pt x="916" y="1742"/>
                  <a:pt x="916" y="1737"/>
                </a:cubicBezTo>
                <a:cubicBezTo>
                  <a:pt x="915" y="1733"/>
                  <a:pt x="915" y="1729"/>
                  <a:pt x="914" y="1725"/>
                </a:cubicBezTo>
                <a:cubicBezTo>
                  <a:pt x="913" y="1720"/>
                  <a:pt x="913" y="1716"/>
                  <a:pt x="912" y="1711"/>
                </a:cubicBezTo>
                <a:cubicBezTo>
                  <a:pt x="911" y="1707"/>
                  <a:pt x="911" y="1702"/>
                  <a:pt x="910" y="1698"/>
                </a:cubicBezTo>
                <a:cubicBezTo>
                  <a:pt x="910" y="1695"/>
                  <a:pt x="910" y="1692"/>
                  <a:pt x="909" y="1689"/>
                </a:cubicBezTo>
                <a:cubicBezTo>
                  <a:pt x="911" y="1690"/>
                  <a:pt x="912" y="1691"/>
                  <a:pt x="914" y="1691"/>
                </a:cubicBezTo>
                <a:close/>
                <a:moveTo>
                  <a:pt x="956" y="1911"/>
                </a:moveTo>
                <a:cubicBezTo>
                  <a:pt x="959" y="1912"/>
                  <a:pt x="962" y="1913"/>
                  <a:pt x="965" y="1914"/>
                </a:cubicBezTo>
                <a:cubicBezTo>
                  <a:pt x="968" y="1916"/>
                  <a:pt x="972" y="1917"/>
                  <a:pt x="975" y="1918"/>
                </a:cubicBezTo>
                <a:cubicBezTo>
                  <a:pt x="978" y="1920"/>
                  <a:pt x="981" y="1921"/>
                  <a:pt x="984" y="1922"/>
                </a:cubicBezTo>
                <a:cubicBezTo>
                  <a:pt x="988" y="1923"/>
                  <a:pt x="991" y="1924"/>
                  <a:pt x="995" y="1926"/>
                </a:cubicBezTo>
                <a:cubicBezTo>
                  <a:pt x="998" y="1927"/>
                  <a:pt x="1001" y="1928"/>
                  <a:pt x="1004" y="1929"/>
                </a:cubicBezTo>
                <a:cubicBezTo>
                  <a:pt x="1007" y="1930"/>
                  <a:pt x="1011" y="1931"/>
                  <a:pt x="1014" y="1933"/>
                </a:cubicBezTo>
                <a:cubicBezTo>
                  <a:pt x="1017" y="1934"/>
                  <a:pt x="1020" y="1935"/>
                  <a:pt x="1023" y="1936"/>
                </a:cubicBezTo>
                <a:cubicBezTo>
                  <a:pt x="1027" y="1937"/>
                  <a:pt x="1030" y="1938"/>
                  <a:pt x="1034" y="1939"/>
                </a:cubicBezTo>
                <a:cubicBezTo>
                  <a:pt x="1037" y="1940"/>
                  <a:pt x="1040" y="1941"/>
                  <a:pt x="1043" y="1942"/>
                </a:cubicBezTo>
                <a:cubicBezTo>
                  <a:pt x="1046" y="1943"/>
                  <a:pt x="1050" y="1945"/>
                  <a:pt x="1053" y="1946"/>
                </a:cubicBezTo>
                <a:cubicBezTo>
                  <a:pt x="1056" y="1947"/>
                  <a:pt x="1059" y="1948"/>
                  <a:pt x="1062" y="1949"/>
                </a:cubicBezTo>
                <a:cubicBezTo>
                  <a:pt x="1066" y="1950"/>
                  <a:pt x="1070" y="1951"/>
                  <a:pt x="1073" y="1952"/>
                </a:cubicBezTo>
                <a:cubicBezTo>
                  <a:pt x="1076" y="1953"/>
                  <a:pt x="1079" y="1954"/>
                  <a:pt x="1082" y="1955"/>
                </a:cubicBezTo>
                <a:cubicBezTo>
                  <a:pt x="1086" y="1956"/>
                  <a:pt x="1089" y="1957"/>
                  <a:pt x="1093" y="1958"/>
                </a:cubicBezTo>
                <a:cubicBezTo>
                  <a:pt x="1096" y="1959"/>
                  <a:pt x="1099" y="1959"/>
                  <a:pt x="1102" y="1960"/>
                </a:cubicBezTo>
                <a:cubicBezTo>
                  <a:pt x="1106" y="1961"/>
                  <a:pt x="1109" y="1962"/>
                  <a:pt x="1113" y="1963"/>
                </a:cubicBezTo>
                <a:cubicBezTo>
                  <a:pt x="1116" y="1964"/>
                  <a:pt x="1119" y="1965"/>
                  <a:pt x="1122" y="1966"/>
                </a:cubicBezTo>
                <a:cubicBezTo>
                  <a:pt x="1126" y="1967"/>
                  <a:pt x="1130" y="1968"/>
                  <a:pt x="1133" y="1969"/>
                </a:cubicBezTo>
                <a:cubicBezTo>
                  <a:pt x="1136" y="1970"/>
                  <a:pt x="1139" y="1970"/>
                  <a:pt x="1142" y="1971"/>
                </a:cubicBezTo>
                <a:cubicBezTo>
                  <a:pt x="1146" y="1972"/>
                  <a:pt x="1150" y="1973"/>
                  <a:pt x="1154" y="1974"/>
                </a:cubicBezTo>
                <a:cubicBezTo>
                  <a:pt x="1157" y="1975"/>
                  <a:pt x="1159" y="1975"/>
                  <a:pt x="1162" y="1976"/>
                </a:cubicBezTo>
                <a:cubicBezTo>
                  <a:pt x="1167" y="1977"/>
                  <a:pt x="1172" y="1978"/>
                  <a:pt x="1177" y="1980"/>
                </a:cubicBezTo>
                <a:cubicBezTo>
                  <a:pt x="1179" y="1980"/>
                  <a:pt x="1180" y="1980"/>
                  <a:pt x="1182" y="1981"/>
                </a:cubicBezTo>
                <a:cubicBezTo>
                  <a:pt x="1189" y="1982"/>
                  <a:pt x="1195" y="1984"/>
                  <a:pt x="1202" y="1985"/>
                </a:cubicBezTo>
                <a:cubicBezTo>
                  <a:pt x="1204" y="1985"/>
                  <a:pt x="1207" y="1986"/>
                  <a:pt x="1209" y="1986"/>
                </a:cubicBezTo>
                <a:cubicBezTo>
                  <a:pt x="1214" y="1987"/>
                  <a:pt x="1218" y="1988"/>
                  <a:pt x="1222" y="1989"/>
                </a:cubicBezTo>
                <a:cubicBezTo>
                  <a:pt x="1225" y="1990"/>
                  <a:pt x="1228" y="1990"/>
                  <a:pt x="1231" y="1991"/>
                </a:cubicBezTo>
                <a:cubicBezTo>
                  <a:pt x="1235" y="1991"/>
                  <a:pt x="1239" y="1992"/>
                  <a:pt x="1242" y="1993"/>
                </a:cubicBezTo>
                <a:cubicBezTo>
                  <a:pt x="1246" y="1993"/>
                  <a:pt x="1249" y="1994"/>
                  <a:pt x="1252" y="1995"/>
                </a:cubicBezTo>
                <a:cubicBezTo>
                  <a:pt x="1255" y="1995"/>
                  <a:pt x="1258" y="1996"/>
                  <a:pt x="1261" y="1996"/>
                </a:cubicBezTo>
                <a:cubicBezTo>
                  <a:pt x="1261" y="1996"/>
                  <a:pt x="1261" y="1996"/>
                  <a:pt x="1261" y="1996"/>
                </a:cubicBezTo>
                <a:cubicBezTo>
                  <a:pt x="1261" y="1996"/>
                  <a:pt x="1261" y="1996"/>
                  <a:pt x="1261" y="1996"/>
                </a:cubicBezTo>
                <a:cubicBezTo>
                  <a:pt x="1263" y="2002"/>
                  <a:pt x="1265" y="2007"/>
                  <a:pt x="1267" y="2012"/>
                </a:cubicBezTo>
                <a:cubicBezTo>
                  <a:pt x="1268" y="2015"/>
                  <a:pt x="1269" y="2018"/>
                  <a:pt x="1270" y="2021"/>
                </a:cubicBezTo>
                <a:cubicBezTo>
                  <a:pt x="1273" y="2030"/>
                  <a:pt x="1276" y="2039"/>
                  <a:pt x="1279" y="2048"/>
                </a:cubicBezTo>
                <a:cubicBezTo>
                  <a:pt x="1279" y="2048"/>
                  <a:pt x="1280" y="2048"/>
                  <a:pt x="1280" y="2048"/>
                </a:cubicBezTo>
                <a:cubicBezTo>
                  <a:pt x="1283" y="2057"/>
                  <a:pt x="1286" y="2066"/>
                  <a:pt x="1290" y="2074"/>
                </a:cubicBezTo>
                <a:cubicBezTo>
                  <a:pt x="1291" y="2077"/>
                  <a:pt x="1292" y="2080"/>
                  <a:pt x="1293" y="2083"/>
                </a:cubicBezTo>
                <a:cubicBezTo>
                  <a:pt x="1296" y="2089"/>
                  <a:pt x="1298" y="2095"/>
                  <a:pt x="1300" y="2100"/>
                </a:cubicBezTo>
                <a:cubicBezTo>
                  <a:pt x="1302" y="2104"/>
                  <a:pt x="1303" y="2107"/>
                  <a:pt x="1305" y="2111"/>
                </a:cubicBezTo>
                <a:cubicBezTo>
                  <a:pt x="1307" y="2116"/>
                  <a:pt x="1309" y="2121"/>
                  <a:pt x="1312" y="2127"/>
                </a:cubicBezTo>
                <a:cubicBezTo>
                  <a:pt x="1313" y="2130"/>
                  <a:pt x="1315" y="2134"/>
                  <a:pt x="1317" y="2138"/>
                </a:cubicBezTo>
                <a:cubicBezTo>
                  <a:pt x="1319" y="2142"/>
                  <a:pt x="1321" y="2147"/>
                  <a:pt x="1323" y="2152"/>
                </a:cubicBezTo>
                <a:cubicBezTo>
                  <a:pt x="1325" y="2156"/>
                  <a:pt x="1327" y="2160"/>
                  <a:pt x="1329" y="2164"/>
                </a:cubicBezTo>
                <a:cubicBezTo>
                  <a:pt x="1331" y="2168"/>
                  <a:pt x="1333" y="2173"/>
                  <a:pt x="1336" y="2178"/>
                </a:cubicBezTo>
                <a:cubicBezTo>
                  <a:pt x="1337" y="2182"/>
                  <a:pt x="1339" y="2185"/>
                  <a:pt x="1341" y="2189"/>
                </a:cubicBezTo>
                <a:cubicBezTo>
                  <a:pt x="1343" y="2192"/>
                  <a:pt x="1344" y="2195"/>
                  <a:pt x="1346" y="2198"/>
                </a:cubicBezTo>
                <a:cubicBezTo>
                  <a:pt x="1344" y="2198"/>
                  <a:pt x="1342" y="2198"/>
                  <a:pt x="1340" y="2198"/>
                </a:cubicBezTo>
                <a:cubicBezTo>
                  <a:pt x="1337" y="2197"/>
                  <a:pt x="1334" y="2197"/>
                  <a:pt x="1331" y="2196"/>
                </a:cubicBezTo>
                <a:cubicBezTo>
                  <a:pt x="1327" y="2196"/>
                  <a:pt x="1323" y="2195"/>
                  <a:pt x="1320" y="2195"/>
                </a:cubicBezTo>
                <a:cubicBezTo>
                  <a:pt x="1317" y="2195"/>
                  <a:pt x="1313" y="2194"/>
                  <a:pt x="1310" y="2194"/>
                </a:cubicBezTo>
                <a:cubicBezTo>
                  <a:pt x="1306" y="2193"/>
                  <a:pt x="1303" y="2193"/>
                  <a:pt x="1299" y="2192"/>
                </a:cubicBezTo>
                <a:cubicBezTo>
                  <a:pt x="1296" y="2192"/>
                  <a:pt x="1293" y="2191"/>
                  <a:pt x="1290" y="2191"/>
                </a:cubicBezTo>
                <a:cubicBezTo>
                  <a:pt x="1286" y="2190"/>
                  <a:pt x="1282" y="2190"/>
                  <a:pt x="1279" y="2189"/>
                </a:cubicBezTo>
                <a:cubicBezTo>
                  <a:pt x="1275" y="2189"/>
                  <a:pt x="1272" y="2188"/>
                  <a:pt x="1269" y="2188"/>
                </a:cubicBezTo>
                <a:cubicBezTo>
                  <a:pt x="1265" y="2187"/>
                  <a:pt x="1262" y="2186"/>
                  <a:pt x="1258" y="2186"/>
                </a:cubicBezTo>
                <a:cubicBezTo>
                  <a:pt x="1255" y="2185"/>
                  <a:pt x="1252" y="2185"/>
                  <a:pt x="1249" y="2184"/>
                </a:cubicBezTo>
                <a:cubicBezTo>
                  <a:pt x="1245" y="2183"/>
                  <a:pt x="1241" y="2183"/>
                  <a:pt x="1238" y="2182"/>
                </a:cubicBezTo>
                <a:cubicBezTo>
                  <a:pt x="1235" y="2181"/>
                  <a:pt x="1231" y="2181"/>
                  <a:pt x="1228" y="2180"/>
                </a:cubicBezTo>
                <a:cubicBezTo>
                  <a:pt x="1225" y="2180"/>
                  <a:pt x="1221" y="2179"/>
                  <a:pt x="1217" y="2178"/>
                </a:cubicBezTo>
                <a:cubicBezTo>
                  <a:pt x="1214" y="2177"/>
                  <a:pt x="1211" y="2177"/>
                  <a:pt x="1208" y="2176"/>
                </a:cubicBezTo>
                <a:cubicBezTo>
                  <a:pt x="1204" y="2175"/>
                  <a:pt x="1201" y="2175"/>
                  <a:pt x="1197" y="2174"/>
                </a:cubicBezTo>
                <a:cubicBezTo>
                  <a:pt x="1194" y="2173"/>
                  <a:pt x="1191" y="2173"/>
                  <a:pt x="1188" y="2172"/>
                </a:cubicBezTo>
                <a:cubicBezTo>
                  <a:pt x="1184" y="2171"/>
                  <a:pt x="1180" y="2170"/>
                  <a:pt x="1176" y="2169"/>
                </a:cubicBezTo>
                <a:cubicBezTo>
                  <a:pt x="1173" y="2169"/>
                  <a:pt x="1170" y="2168"/>
                  <a:pt x="1167" y="2167"/>
                </a:cubicBezTo>
                <a:cubicBezTo>
                  <a:pt x="1164" y="2166"/>
                  <a:pt x="1160" y="2165"/>
                  <a:pt x="1156" y="2164"/>
                </a:cubicBezTo>
                <a:cubicBezTo>
                  <a:pt x="1153" y="2164"/>
                  <a:pt x="1150" y="2163"/>
                  <a:pt x="1147" y="2162"/>
                </a:cubicBezTo>
                <a:cubicBezTo>
                  <a:pt x="1143" y="2161"/>
                  <a:pt x="1139" y="2160"/>
                  <a:pt x="1135" y="2159"/>
                </a:cubicBezTo>
                <a:cubicBezTo>
                  <a:pt x="1133" y="2159"/>
                  <a:pt x="1130" y="2158"/>
                  <a:pt x="1127" y="2157"/>
                </a:cubicBezTo>
                <a:cubicBezTo>
                  <a:pt x="1123" y="2156"/>
                  <a:pt x="1118" y="2155"/>
                  <a:pt x="1114" y="2153"/>
                </a:cubicBezTo>
                <a:cubicBezTo>
                  <a:pt x="1112" y="2153"/>
                  <a:pt x="1110" y="2152"/>
                  <a:pt x="1107" y="2152"/>
                </a:cubicBezTo>
                <a:cubicBezTo>
                  <a:pt x="1101" y="2150"/>
                  <a:pt x="1094" y="2148"/>
                  <a:pt x="1087" y="2146"/>
                </a:cubicBezTo>
                <a:cubicBezTo>
                  <a:pt x="1087" y="2146"/>
                  <a:pt x="1087" y="2146"/>
                  <a:pt x="1087" y="2146"/>
                </a:cubicBezTo>
                <a:cubicBezTo>
                  <a:pt x="1081" y="2144"/>
                  <a:pt x="1074" y="2142"/>
                  <a:pt x="1068" y="2140"/>
                </a:cubicBezTo>
                <a:cubicBezTo>
                  <a:pt x="1066" y="2139"/>
                  <a:pt x="1063" y="2139"/>
                  <a:pt x="1061" y="2138"/>
                </a:cubicBezTo>
                <a:cubicBezTo>
                  <a:pt x="1057" y="2137"/>
                  <a:pt x="1052" y="2135"/>
                  <a:pt x="1048" y="2134"/>
                </a:cubicBezTo>
                <a:cubicBezTo>
                  <a:pt x="1045" y="2133"/>
                  <a:pt x="1043" y="2132"/>
                  <a:pt x="1040" y="2131"/>
                </a:cubicBezTo>
                <a:cubicBezTo>
                  <a:pt x="1037" y="2130"/>
                  <a:pt x="1033" y="2129"/>
                  <a:pt x="1030" y="2128"/>
                </a:cubicBezTo>
                <a:cubicBezTo>
                  <a:pt x="1027" y="2121"/>
                  <a:pt x="1024" y="2114"/>
                  <a:pt x="1021" y="2107"/>
                </a:cubicBezTo>
                <a:cubicBezTo>
                  <a:pt x="1020" y="2105"/>
                  <a:pt x="1019" y="2103"/>
                  <a:pt x="1018" y="2101"/>
                </a:cubicBezTo>
                <a:cubicBezTo>
                  <a:pt x="1014" y="2092"/>
                  <a:pt x="1010" y="2083"/>
                  <a:pt x="1007" y="2074"/>
                </a:cubicBezTo>
                <a:cubicBezTo>
                  <a:pt x="1006" y="2071"/>
                  <a:pt x="1005" y="2069"/>
                  <a:pt x="1004" y="2066"/>
                </a:cubicBezTo>
                <a:cubicBezTo>
                  <a:pt x="1001" y="2059"/>
                  <a:pt x="998" y="2053"/>
                  <a:pt x="996" y="2046"/>
                </a:cubicBezTo>
                <a:cubicBezTo>
                  <a:pt x="995" y="2042"/>
                  <a:pt x="993" y="2038"/>
                  <a:pt x="992" y="2035"/>
                </a:cubicBezTo>
                <a:cubicBezTo>
                  <a:pt x="990" y="2029"/>
                  <a:pt x="988" y="2023"/>
                  <a:pt x="986" y="2018"/>
                </a:cubicBezTo>
                <a:cubicBezTo>
                  <a:pt x="984" y="2014"/>
                  <a:pt x="983" y="2010"/>
                  <a:pt x="981" y="2006"/>
                </a:cubicBezTo>
                <a:cubicBezTo>
                  <a:pt x="980" y="2000"/>
                  <a:pt x="978" y="1995"/>
                  <a:pt x="976" y="1989"/>
                </a:cubicBezTo>
                <a:cubicBezTo>
                  <a:pt x="974" y="1985"/>
                  <a:pt x="973" y="1981"/>
                  <a:pt x="972" y="1977"/>
                </a:cubicBezTo>
                <a:cubicBezTo>
                  <a:pt x="970" y="1971"/>
                  <a:pt x="968" y="1966"/>
                  <a:pt x="967" y="1961"/>
                </a:cubicBezTo>
                <a:cubicBezTo>
                  <a:pt x="965" y="1956"/>
                  <a:pt x="964" y="1952"/>
                  <a:pt x="963" y="1948"/>
                </a:cubicBezTo>
                <a:cubicBezTo>
                  <a:pt x="961" y="1943"/>
                  <a:pt x="960" y="1937"/>
                  <a:pt x="958" y="1932"/>
                </a:cubicBezTo>
                <a:cubicBezTo>
                  <a:pt x="957" y="1928"/>
                  <a:pt x="956" y="1923"/>
                  <a:pt x="954" y="1919"/>
                </a:cubicBezTo>
                <a:cubicBezTo>
                  <a:pt x="953" y="1916"/>
                  <a:pt x="953" y="1912"/>
                  <a:pt x="952" y="1909"/>
                </a:cubicBezTo>
                <a:cubicBezTo>
                  <a:pt x="953" y="1910"/>
                  <a:pt x="955" y="1910"/>
                  <a:pt x="956" y="1911"/>
                </a:cubicBezTo>
                <a:close/>
                <a:moveTo>
                  <a:pt x="1040" y="2144"/>
                </a:moveTo>
                <a:cubicBezTo>
                  <a:pt x="1043" y="2145"/>
                  <a:pt x="1046" y="2146"/>
                  <a:pt x="1049" y="2147"/>
                </a:cubicBezTo>
                <a:cubicBezTo>
                  <a:pt x="1053" y="2148"/>
                  <a:pt x="1056" y="2149"/>
                  <a:pt x="1060" y="2150"/>
                </a:cubicBezTo>
                <a:cubicBezTo>
                  <a:pt x="1063" y="2151"/>
                  <a:pt x="1066" y="2152"/>
                  <a:pt x="1069" y="2153"/>
                </a:cubicBezTo>
                <a:cubicBezTo>
                  <a:pt x="1073" y="2154"/>
                  <a:pt x="1076" y="2155"/>
                  <a:pt x="1080" y="2156"/>
                </a:cubicBezTo>
                <a:cubicBezTo>
                  <a:pt x="1083" y="2157"/>
                  <a:pt x="1086" y="2158"/>
                  <a:pt x="1089" y="2159"/>
                </a:cubicBezTo>
                <a:cubicBezTo>
                  <a:pt x="1092" y="2160"/>
                  <a:pt x="1096" y="2161"/>
                  <a:pt x="1100" y="2162"/>
                </a:cubicBezTo>
                <a:cubicBezTo>
                  <a:pt x="1103" y="2163"/>
                  <a:pt x="1106" y="2164"/>
                  <a:pt x="1109" y="2165"/>
                </a:cubicBezTo>
                <a:cubicBezTo>
                  <a:pt x="1112" y="2166"/>
                  <a:pt x="1116" y="2167"/>
                  <a:pt x="1120" y="2167"/>
                </a:cubicBezTo>
                <a:cubicBezTo>
                  <a:pt x="1123" y="2168"/>
                  <a:pt x="1126" y="2169"/>
                  <a:pt x="1129" y="2170"/>
                </a:cubicBezTo>
                <a:cubicBezTo>
                  <a:pt x="1133" y="2171"/>
                  <a:pt x="1136" y="2172"/>
                  <a:pt x="1140" y="2173"/>
                </a:cubicBezTo>
                <a:cubicBezTo>
                  <a:pt x="1143" y="2174"/>
                  <a:pt x="1146" y="2174"/>
                  <a:pt x="1149" y="2175"/>
                </a:cubicBezTo>
                <a:cubicBezTo>
                  <a:pt x="1153" y="2176"/>
                  <a:pt x="1156" y="2177"/>
                  <a:pt x="1160" y="2178"/>
                </a:cubicBezTo>
                <a:cubicBezTo>
                  <a:pt x="1163" y="2179"/>
                  <a:pt x="1166" y="2179"/>
                  <a:pt x="1169" y="2180"/>
                </a:cubicBezTo>
                <a:cubicBezTo>
                  <a:pt x="1173" y="2181"/>
                  <a:pt x="1177" y="2182"/>
                  <a:pt x="1180" y="2183"/>
                </a:cubicBezTo>
                <a:cubicBezTo>
                  <a:pt x="1184" y="2183"/>
                  <a:pt x="1187" y="2184"/>
                  <a:pt x="1190" y="2185"/>
                </a:cubicBezTo>
                <a:cubicBezTo>
                  <a:pt x="1193" y="2185"/>
                  <a:pt x="1197" y="2186"/>
                  <a:pt x="1201" y="2187"/>
                </a:cubicBezTo>
                <a:cubicBezTo>
                  <a:pt x="1204" y="2188"/>
                  <a:pt x="1207" y="2188"/>
                  <a:pt x="1210" y="2189"/>
                </a:cubicBezTo>
                <a:cubicBezTo>
                  <a:pt x="1214" y="2190"/>
                  <a:pt x="1218" y="2190"/>
                  <a:pt x="1222" y="2191"/>
                </a:cubicBezTo>
                <a:cubicBezTo>
                  <a:pt x="1225" y="2192"/>
                  <a:pt x="1227" y="2192"/>
                  <a:pt x="1230" y="2193"/>
                </a:cubicBezTo>
                <a:cubicBezTo>
                  <a:pt x="1234" y="2194"/>
                  <a:pt x="1239" y="2194"/>
                  <a:pt x="1243" y="2195"/>
                </a:cubicBezTo>
                <a:cubicBezTo>
                  <a:pt x="1245" y="2196"/>
                  <a:pt x="1248" y="2196"/>
                  <a:pt x="1251" y="2197"/>
                </a:cubicBezTo>
                <a:cubicBezTo>
                  <a:pt x="1255" y="2197"/>
                  <a:pt x="1260" y="2198"/>
                  <a:pt x="1265" y="2199"/>
                </a:cubicBezTo>
                <a:cubicBezTo>
                  <a:pt x="1267" y="2199"/>
                  <a:pt x="1269" y="2200"/>
                  <a:pt x="1271" y="2200"/>
                </a:cubicBezTo>
                <a:cubicBezTo>
                  <a:pt x="1285" y="2202"/>
                  <a:pt x="1299" y="2204"/>
                  <a:pt x="1312" y="2206"/>
                </a:cubicBezTo>
                <a:cubicBezTo>
                  <a:pt x="1315" y="2206"/>
                  <a:pt x="1317" y="2207"/>
                  <a:pt x="1319" y="2207"/>
                </a:cubicBezTo>
                <a:cubicBezTo>
                  <a:pt x="1324" y="2208"/>
                  <a:pt x="1329" y="2208"/>
                  <a:pt x="1333" y="2209"/>
                </a:cubicBezTo>
                <a:cubicBezTo>
                  <a:pt x="1336" y="2209"/>
                  <a:pt x="1339" y="2209"/>
                  <a:pt x="1341" y="2210"/>
                </a:cubicBezTo>
                <a:cubicBezTo>
                  <a:pt x="1345" y="2210"/>
                  <a:pt x="1349" y="2211"/>
                  <a:pt x="1352" y="2211"/>
                </a:cubicBezTo>
                <a:cubicBezTo>
                  <a:pt x="1352" y="2211"/>
                  <a:pt x="1352" y="2211"/>
                  <a:pt x="1352" y="2211"/>
                </a:cubicBezTo>
                <a:cubicBezTo>
                  <a:pt x="1352" y="2211"/>
                  <a:pt x="1352" y="2211"/>
                  <a:pt x="1352" y="2211"/>
                </a:cubicBezTo>
                <a:cubicBezTo>
                  <a:pt x="1355" y="2217"/>
                  <a:pt x="1358" y="2223"/>
                  <a:pt x="1362" y="2229"/>
                </a:cubicBezTo>
                <a:cubicBezTo>
                  <a:pt x="1363" y="2231"/>
                  <a:pt x="1364" y="2234"/>
                  <a:pt x="1366" y="2236"/>
                </a:cubicBezTo>
                <a:cubicBezTo>
                  <a:pt x="1370" y="2245"/>
                  <a:pt x="1375" y="2254"/>
                  <a:pt x="1380" y="2262"/>
                </a:cubicBezTo>
                <a:cubicBezTo>
                  <a:pt x="1381" y="2264"/>
                  <a:pt x="1382" y="2266"/>
                  <a:pt x="1383" y="2267"/>
                </a:cubicBezTo>
                <a:cubicBezTo>
                  <a:pt x="1387" y="2275"/>
                  <a:pt x="1391" y="2282"/>
                  <a:pt x="1395" y="2289"/>
                </a:cubicBezTo>
                <a:cubicBezTo>
                  <a:pt x="1397" y="2292"/>
                  <a:pt x="1399" y="2295"/>
                  <a:pt x="1401" y="2298"/>
                </a:cubicBezTo>
                <a:cubicBezTo>
                  <a:pt x="1404" y="2303"/>
                  <a:pt x="1408" y="2309"/>
                  <a:pt x="1411" y="2314"/>
                </a:cubicBezTo>
                <a:cubicBezTo>
                  <a:pt x="1413" y="2318"/>
                  <a:pt x="1416" y="2321"/>
                  <a:pt x="1418" y="2325"/>
                </a:cubicBezTo>
                <a:cubicBezTo>
                  <a:pt x="1421" y="2330"/>
                  <a:pt x="1424" y="2335"/>
                  <a:pt x="1427" y="2340"/>
                </a:cubicBezTo>
                <a:cubicBezTo>
                  <a:pt x="1430" y="2344"/>
                  <a:pt x="1432" y="2347"/>
                  <a:pt x="1435" y="2351"/>
                </a:cubicBezTo>
                <a:cubicBezTo>
                  <a:pt x="1438" y="2356"/>
                  <a:pt x="1441" y="2360"/>
                  <a:pt x="1444" y="2365"/>
                </a:cubicBezTo>
                <a:cubicBezTo>
                  <a:pt x="1447" y="2369"/>
                  <a:pt x="1449" y="2372"/>
                  <a:pt x="1452" y="2376"/>
                </a:cubicBezTo>
                <a:cubicBezTo>
                  <a:pt x="1455" y="2381"/>
                  <a:pt x="1458" y="2385"/>
                  <a:pt x="1462" y="2390"/>
                </a:cubicBezTo>
                <a:cubicBezTo>
                  <a:pt x="1464" y="2394"/>
                  <a:pt x="1467" y="2397"/>
                  <a:pt x="1469" y="2401"/>
                </a:cubicBezTo>
                <a:cubicBezTo>
                  <a:pt x="1471" y="2404"/>
                  <a:pt x="1473" y="2406"/>
                  <a:pt x="1475" y="2409"/>
                </a:cubicBezTo>
                <a:cubicBezTo>
                  <a:pt x="1474" y="2409"/>
                  <a:pt x="1472" y="2409"/>
                  <a:pt x="1471" y="2409"/>
                </a:cubicBezTo>
                <a:cubicBezTo>
                  <a:pt x="1468" y="2409"/>
                  <a:pt x="1465" y="2409"/>
                  <a:pt x="1462" y="2409"/>
                </a:cubicBezTo>
                <a:cubicBezTo>
                  <a:pt x="1458" y="2409"/>
                  <a:pt x="1455" y="2409"/>
                  <a:pt x="1451" y="2408"/>
                </a:cubicBezTo>
                <a:cubicBezTo>
                  <a:pt x="1448" y="2408"/>
                  <a:pt x="1445" y="2408"/>
                  <a:pt x="1442" y="2408"/>
                </a:cubicBezTo>
                <a:cubicBezTo>
                  <a:pt x="1438" y="2408"/>
                  <a:pt x="1434" y="2408"/>
                  <a:pt x="1431" y="2407"/>
                </a:cubicBezTo>
                <a:cubicBezTo>
                  <a:pt x="1428" y="2407"/>
                  <a:pt x="1425" y="2407"/>
                  <a:pt x="1422" y="2407"/>
                </a:cubicBezTo>
                <a:cubicBezTo>
                  <a:pt x="1418" y="2407"/>
                  <a:pt x="1414" y="2406"/>
                  <a:pt x="1411" y="2406"/>
                </a:cubicBezTo>
                <a:cubicBezTo>
                  <a:pt x="1408" y="2406"/>
                  <a:pt x="1405" y="2406"/>
                  <a:pt x="1402" y="2406"/>
                </a:cubicBezTo>
                <a:cubicBezTo>
                  <a:pt x="1398" y="2405"/>
                  <a:pt x="1394" y="2405"/>
                  <a:pt x="1391" y="2405"/>
                </a:cubicBezTo>
                <a:cubicBezTo>
                  <a:pt x="1388" y="2404"/>
                  <a:pt x="1385" y="2404"/>
                  <a:pt x="1382" y="2404"/>
                </a:cubicBezTo>
                <a:cubicBezTo>
                  <a:pt x="1378" y="2404"/>
                  <a:pt x="1374" y="2403"/>
                  <a:pt x="1371" y="2403"/>
                </a:cubicBezTo>
                <a:cubicBezTo>
                  <a:pt x="1368" y="2403"/>
                  <a:pt x="1365" y="2402"/>
                  <a:pt x="1362" y="2402"/>
                </a:cubicBezTo>
                <a:cubicBezTo>
                  <a:pt x="1358" y="2402"/>
                  <a:pt x="1354" y="2401"/>
                  <a:pt x="1351" y="2401"/>
                </a:cubicBezTo>
                <a:cubicBezTo>
                  <a:pt x="1348" y="2401"/>
                  <a:pt x="1345" y="2400"/>
                  <a:pt x="1342" y="2400"/>
                </a:cubicBezTo>
                <a:cubicBezTo>
                  <a:pt x="1338" y="2400"/>
                  <a:pt x="1334" y="2399"/>
                  <a:pt x="1331" y="2399"/>
                </a:cubicBezTo>
                <a:cubicBezTo>
                  <a:pt x="1328" y="2398"/>
                  <a:pt x="1325" y="2398"/>
                  <a:pt x="1322" y="2398"/>
                </a:cubicBezTo>
                <a:cubicBezTo>
                  <a:pt x="1318" y="2397"/>
                  <a:pt x="1314" y="2397"/>
                  <a:pt x="1310" y="2396"/>
                </a:cubicBezTo>
                <a:cubicBezTo>
                  <a:pt x="1308" y="2396"/>
                  <a:pt x="1305" y="2395"/>
                  <a:pt x="1302" y="2395"/>
                </a:cubicBezTo>
                <a:cubicBezTo>
                  <a:pt x="1298" y="2394"/>
                  <a:pt x="1294" y="2394"/>
                  <a:pt x="1290" y="2393"/>
                </a:cubicBezTo>
                <a:cubicBezTo>
                  <a:pt x="1288" y="2393"/>
                  <a:pt x="1285" y="2392"/>
                  <a:pt x="1282" y="2392"/>
                </a:cubicBezTo>
                <a:cubicBezTo>
                  <a:pt x="1278" y="2391"/>
                  <a:pt x="1274" y="2391"/>
                  <a:pt x="1270" y="2390"/>
                </a:cubicBezTo>
                <a:cubicBezTo>
                  <a:pt x="1268" y="2390"/>
                  <a:pt x="1265" y="2389"/>
                  <a:pt x="1263" y="2389"/>
                </a:cubicBezTo>
                <a:cubicBezTo>
                  <a:pt x="1258" y="2388"/>
                  <a:pt x="1254" y="2387"/>
                  <a:pt x="1249" y="2386"/>
                </a:cubicBezTo>
                <a:cubicBezTo>
                  <a:pt x="1247" y="2386"/>
                  <a:pt x="1245" y="2386"/>
                  <a:pt x="1243" y="2385"/>
                </a:cubicBezTo>
                <a:cubicBezTo>
                  <a:pt x="1237" y="2384"/>
                  <a:pt x="1232" y="2383"/>
                  <a:pt x="1226" y="2382"/>
                </a:cubicBezTo>
                <a:cubicBezTo>
                  <a:pt x="1225" y="2382"/>
                  <a:pt x="1224" y="2382"/>
                  <a:pt x="1223" y="2382"/>
                </a:cubicBezTo>
                <a:cubicBezTo>
                  <a:pt x="1217" y="2380"/>
                  <a:pt x="1210" y="2379"/>
                  <a:pt x="1204" y="2378"/>
                </a:cubicBezTo>
                <a:cubicBezTo>
                  <a:pt x="1202" y="2377"/>
                  <a:pt x="1201" y="2377"/>
                  <a:pt x="1200" y="2377"/>
                </a:cubicBezTo>
                <a:cubicBezTo>
                  <a:pt x="1194" y="2376"/>
                  <a:pt x="1189" y="2375"/>
                  <a:pt x="1184" y="2373"/>
                </a:cubicBezTo>
                <a:cubicBezTo>
                  <a:pt x="1182" y="2373"/>
                  <a:pt x="1180" y="2372"/>
                  <a:pt x="1177" y="2372"/>
                </a:cubicBezTo>
                <a:cubicBezTo>
                  <a:pt x="1173" y="2371"/>
                  <a:pt x="1170" y="2370"/>
                  <a:pt x="1166" y="2369"/>
                </a:cubicBezTo>
                <a:cubicBezTo>
                  <a:pt x="1160" y="2361"/>
                  <a:pt x="1155" y="2353"/>
                  <a:pt x="1150" y="2345"/>
                </a:cubicBezTo>
                <a:cubicBezTo>
                  <a:pt x="1149" y="2344"/>
                  <a:pt x="1148" y="2343"/>
                  <a:pt x="1148" y="2342"/>
                </a:cubicBezTo>
                <a:cubicBezTo>
                  <a:pt x="1141" y="2333"/>
                  <a:pt x="1135" y="2323"/>
                  <a:pt x="1129" y="2314"/>
                </a:cubicBezTo>
                <a:cubicBezTo>
                  <a:pt x="1127" y="2311"/>
                  <a:pt x="1126" y="2308"/>
                  <a:pt x="1124" y="2305"/>
                </a:cubicBezTo>
                <a:cubicBezTo>
                  <a:pt x="1120" y="2298"/>
                  <a:pt x="1116" y="2292"/>
                  <a:pt x="1112" y="2285"/>
                </a:cubicBezTo>
                <a:cubicBezTo>
                  <a:pt x="1109" y="2281"/>
                  <a:pt x="1107" y="2277"/>
                  <a:pt x="1105" y="2274"/>
                </a:cubicBezTo>
                <a:cubicBezTo>
                  <a:pt x="1102" y="2268"/>
                  <a:pt x="1098" y="2262"/>
                  <a:pt x="1095" y="2256"/>
                </a:cubicBezTo>
                <a:cubicBezTo>
                  <a:pt x="1092" y="2252"/>
                  <a:pt x="1090" y="2248"/>
                  <a:pt x="1088" y="2244"/>
                </a:cubicBezTo>
                <a:cubicBezTo>
                  <a:pt x="1085" y="2238"/>
                  <a:pt x="1081" y="2232"/>
                  <a:pt x="1078" y="2226"/>
                </a:cubicBezTo>
                <a:cubicBezTo>
                  <a:pt x="1076" y="2222"/>
                  <a:pt x="1074" y="2218"/>
                  <a:pt x="1072" y="2213"/>
                </a:cubicBezTo>
                <a:cubicBezTo>
                  <a:pt x="1069" y="2208"/>
                  <a:pt x="1066" y="2202"/>
                  <a:pt x="1063" y="2197"/>
                </a:cubicBezTo>
                <a:cubicBezTo>
                  <a:pt x="1060" y="2192"/>
                  <a:pt x="1058" y="2188"/>
                  <a:pt x="1056" y="2183"/>
                </a:cubicBezTo>
                <a:cubicBezTo>
                  <a:pt x="1053" y="2178"/>
                  <a:pt x="1050" y="2172"/>
                  <a:pt x="1048" y="2166"/>
                </a:cubicBezTo>
                <a:cubicBezTo>
                  <a:pt x="1046" y="2162"/>
                  <a:pt x="1043" y="2157"/>
                  <a:pt x="1041" y="2153"/>
                </a:cubicBezTo>
                <a:cubicBezTo>
                  <a:pt x="1040" y="2149"/>
                  <a:pt x="1038" y="2146"/>
                  <a:pt x="1037" y="2143"/>
                </a:cubicBezTo>
                <a:cubicBezTo>
                  <a:pt x="1038" y="2143"/>
                  <a:pt x="1039" y="2143"/>
                  <a:pt x="1040" y="2144"/>
                </a:cubicBezTo>
                <a:close/>
                <a:moveTo>
                  <a:pt x="1474" y="2387"/>
                </a:moveTo>
                <a:cubicBezTo>
                  <a:pt x="1468" y="2378"/>
                  <a:pt x="1462" y="2370"/>
                  <a:pt x="1457" y="2362"/>
                </a:cubicBezTo>
                <a:cubicBezTo>
                  <a:pt x="1455" y="2360"/>
                  <a:pt x="1454" y="2358"/>
                  <a:pt x="1453" y="2357"/>
                </a:cubicBezTo>
                <a:cubicBezTo>
                  <a:pt x="1449" y="2350"/>
                  <a:pt x="1444" y="2344"/>
                  <a:pt x="1440" y="2337"/>
                </a:cubicBezTo>
                <a:cubicBezTo>
                  <a:pt x="1438" y="2334"/>
                  <a:pt x="1436" y="2331"/>
                  <a:pt x="1434" y="2328"/>
                </a:cubicBezTo>
                <a:cubicBezTo>
                  <a:pt x="1430" y="2322"/>
                  <a:pt x="1427" y="2317"/>
                  <a:pt x="1424" y="2312"/>
                </a:cubicBezTo>
                <a:cubicBezTo>
                  <a:pt x="1421" y="2308"/>
                  <a:pt x="1419" y="2304"/>
                  <a:pt x="1417" y="2301"/>
                </a:cubicBezTo>
                <a:cubicBezTo>
                  <a:pt x="1414" y="2296"/>
                  <a:pt x="1411" y="2291"/>
                  <a:pt x="1408" y="2286"/>
                </a:cubicBezTo>
                <a:cubicBezTo>
                  <a:pt x="1406" y="2282"/>
                  <a:pt x="1403" y="2278"/>
                  <a:pt x="1401" y="2275"/>
                </a:cubicBezTo>
                <a:cubicBezTo>
                  <a:pt x="1398" y="2270"/>
                  <a:pt x="1395" y="2265"/>
                  <a:pt x="1393" y="2260"/>
                </a:cubicBezTo>
                <a:cubicBezTo>
                  <a:pt x="1390" y="2256"/>
                  <a:pt x="1388" y="2252"/>
                  <a:pt x="1386" y="2248"/>
                </a:cubicBezTo>
                <a:cubicBezTo>
                  <a:pt x="1383" y="2243"/>
                  <a:pt x="1381" y="2239"/>
                  <a:pt x="1378" y="2234"/>
                </a:cubicBezTo>
                <a:cubicBezTo>
                  <a:pt x="1376" y="2230"/>
                  <a:pt x="1374" y="2226"/>
                  <a:pt x="1371" y="2222"/>
                </a:cubicBezTo>
                <a:cubicBezTo>
                  <a:pt x="1370" y="2219"/>
                  <a:pt x="1368" y="2215"/>
                  <a:pt x="1367" y="2212"/>
                </a:cubicBezTo>
                <a:cubicBezTo>
                  <a:pt x="1367" y="2212"/>
                  <a:pt x="1368" y="2213"/>
                  <a:pt x="1369" y="2213"/>
                </a:cubicBezTo>
                <a:cubicBezTo>
                  <a:pt x="1380" y="2214"/>
                  <a:pt x="1390" y="2215"/>
                  <a:pt x="1401" y="2215"/>
                </a:cubicBezTo>
                <a:cubicBezTo>
                  <a:pt x="1403" y="2215"/>
                  <a:pt x="1404" y="2216"/>
                  <a:pt x="1406" y="2216"/>
                </a:cubicBezTo>
                <a:cubicBezTo>
                  <a:pt x="1417" y="2216"/>
                  <a:pt x="1428" y="2217"/>
                  <a:pt x="1439" y="2218"/>
                </a:cubicBezTo>
                <a:cubicBezTo>
                  <a:pt x="1440" y="2218"/>
                  <a:pt x="1442" y="2218"/>
                  <a:pt x="1443" y="2218"/>
                </a:cubicBezTo>
                <a:cubicBezTo>
                  <a:pt x="1454" y="2218"/>
                  <a:pt x="1465" y="2219"/>
                  <a:pt x="1477" y="2219"/>
                </a:cubicBezTo>
                <a:cubicBezTo>
                  <a:pt x="1478" y="2219"/>
                  <a:pt x="1479" y="2219"/>
                  <a:pt x="1480" y="2219"/>
                </a:cubicBezTo>
                <a:cubicBezTo>
                  <a:pt x="1491" y="2219"/>
                  <a:pt x="1503" y="2220"/>
                  <a:pt x="1515" y="2220"/>
                </a:cubicBezTo>
                <a:cubicBezTo>
                  <a:pt x="1526" y="2220"/>
                  <a:pt x="1537" y="2219"/>
                  <a:pt x="1549" y="2219"/>
                </a:cubicBezTo>
                <a:cubicBezTo>
                  <a:pt x="1553" y="2219"/>
                  <a:pt x="1556" y="2219"/>
                  <a:pt x="1560" y="2219"/>
                </a:cubicBezTo>
                <a:cubicBezTo>
                  <a:pt x="1568" y="2219"/>
                  <a:pt x="1575" y="2218"/>
                  <a:pt x="1583" y="2218"/>
                </a:cubicBezTo>
                <a:cubicBezTo>
                  <a:pt x="1587" y="2218"/>
                  <a:pt x="1592" y="2218"/>
                  <a:pt x="1597" y="2217"/>
                </a:cubicBezTo>
                <a:cubicBezTo>
                  <a:pt x="1603" y="2217"/>
                  <a:pt x="1610" y="2217"/>
                  <a:pt x="1617" y="2216"/>
                </a:cubicBezTo>
                <a:cubicBezTo>
                  <a:pt x="1622" y="2216"/>
                  <a:pt x="1627" y="2215"/>
                  <a:pt x="1632" y="2215"/>
                </a:cubicBezTo>
                <a:cubicBezTo>
                  <a:pt x="1637" y="2215"/>
                  <a:pt x="1643" y="2214"/>
                  <a:pt x="1649" y="2214"/>
                </a:cubicBezTo>
                <a:cubicBezTo>
                  <a:pt x="1649" y="2214"/>
                  <a:pt x="1649" y="2214"/>
                  <a:pt x="1649" y="2214"/>
                </a:cubicBezTo>
                <a:cubicBezTo>
                  <a:pt x="1649" y="2214"/>
                  <a:pt x="1649" y="2214"/>
                  <a:pt x="1649" y="2214"/>
                </a:cubicBezTo>
                <a:cubicBezTo>
                  <a:pt x="1651" y="2218"/>
                  <a:pt x="1654" y="2222"/>
                  <a:pt x="1656" y="2226"/>
                </a:cubicBezTo>
                <a:cubicBezTo>
                  <a:pt x="1658" y="2229"/>
                  <a:pt x="1659" y="2232"/>
                  <a:pt x="1661" y="2235"/>
                </a:cubicBezTo>
                <a:cubicBezTo>
                  <a:pt x="1664" y="2241"/>
                  <a:pt x="1667" y="2248"/>
                  <a:pt x="1671" y="2254"/>
                </a:cubicBezTo>
                <a:cubicBezTo>
                  <a:pt x="1672" y="2255"/>
                  <a:pt x="1673" y="2257"/>
                  <a:pt x="1674" y="2259"/>
                </a:cubicBezTo>
                <a:cubicBezTo>
                  <a:pt x="1678" y="2267"/>
                  <a:pt x="1683" y="2274"/>
                  <a:pt x="1687" y="2282"/>
                </a:cubicBezTo>
                <a:cubicBezTo>
                  <a:pt x="1688" y="2284"/>
                  <a:pt x="1690" y="2286"/>
                  <a:pt x="1691" y="2288"/>
                </a:cubicBezTo>
                <a:cubicBezTo>
                  <a:pt x="1694" y="2294"/>
                  <a:pt x="1698" y="2300"/>
                  <a:pt x="1701" y="2305"/>
                </a:cubicBezTo>
                <a:cubicBezTo>
                  <a:pt x="1703" y="2308"/>
                  <a:pt x="1705" y="2311"/>
                  <a:pt x="1706" y="2314"/>
                </a:cubicBezTo>
                <a:cubicBezTo>
                  <a:pt x="1709" y="2318"/>
                  <a:pt x="1712" y="2323"/>
                  <a:pt x="1715" y="2328"/>
                </a:cubicBezTo>
                <a:cubicBezTo>
                  <a:pt x="1717" y="2331"/>
                  <a:pt x="1719" y="2334"/>
                  <a:pt x="1721" y="2337"/>
                </a:cubicBezTo>
                <a:cubicBezTo>
                  <a:pt x="1724" y="2342"/>
                  <a:pt x="1727" y="2346"/>
                  <a:pt x="1730" y="2350"/>
                </a:cubicBezTo>
                <a:cubicBezTo>
                  <a:pt x="1732" y="2354"/>
                  <a:pt x="1734" y="2357"/>
                  <a:pt x="1736" y="2360"/>
                </a:cubicBezTo>
                <a:cubicBezTo>
                  <a:pt x="1739" y="2364"/>
                  <a:pt x="1742" y="2368"/>
                  <a:pt x="1745" y="2372"/>
                </a:cubicBezTo>
                <a:cubicBezTo>
                  <a:pt x="1747" y="2376"/>
                  <a:pt x="1750" y="2379"/>
                  <a:pt x="1752" y="2382"/>
                </a:cubicBezTo>
                <a:cubicBezTo>
                  <a:pt x="1754" y="2385"/>
                  <a:pt x="1755" y="2388"/>
                  <a:pt x="1757" y="2390"/>
                </a:cubicBezTo>
                <a:cubicBezTo>
                  <a:pt x="1753" y="2391"/>
                  <a:pt x="1750" y="2391"/>
                  <a:pt x="1746" y="2392"/>
                </a:cubicBezTo>
                <a:cubicBezTo>
                  <a:pt x="1741" y="2393"/>
                  <a:pt x="1736" y="2394"/>
                  <a:pt x="1732" y="2394"/>
                </a:cubicBezTo>
                <a:cubicBezTo>
                  <a:pt x="1726" y="2395"/>
                  <a:pt x="1720" y="2396"/>
                  <a:pt x="1715" y="2396"/>
                </a:cubicBezTo>
                <a:cubicBezTo>
                  <a:pt x="1710" y="2397"/>
                  <a:pt x="1706" y="2398"/>
                  <a:pt x="1701" y="2398"/>
                </a:cubicBezTo>
                <a:cubicBezTo>
                  <a:pt x="1695" y="2399"/>
                  <a:pt x="1689" y="2400"/>
                  <a:pt x="1684" y="2400"/>
                </a:cubicBezTo>
                <a:cubicBezTo>
                  <a:pt x="1679" y="2401"/>
                  <a:pt x="1675" y="2401"/>
                  <a:pt x="1670" y="2402"/>
                </a:cubicBezTo>
                <a:cubicBezTo>
                  <a:pt x="1664" y="2402"/>
                  <a:pt x="1658" y="2403"/>
                  <a:pt x="1653" y="2403"/>
                </a:cubicBezTo>
                <a:cubicBezTo>
                  <a:pt x="1648" y="2404"/>
                  <a:pt x="1643" y="2404"/>
                  <a:pt x="1639" y="2405"/>
                </a:cubicBezTo>
                <a:cubicBezTo>
                  <a:pt x="1633" y="2405"/>
                  <a:pt x="1627" y="2406"/>
                  <a:pt x="1621" y="2406"/>
                </a:cubicBezTo>
                <a:cubicBezTo>
                  <a:pt x="1617" y="2406"/>
                  <a:pt x="1612" y="2407"/>
                  <a:pt x="1608" y="2407"/>
                </a:cubicBezTo>
                <a:cubicBezTo>
                  <a:pt x="1602" y="2407"/>
                  <a:pt x="1595" y="2408"/>
                  <a:pt x="1589" y="2408"/>
                </a:cubicBezTo>
                <a:cubicBezTo>
                  <a:pt x="1585" y="2408"/>
                  <a:pt x="1581" y="2408"/>
                  <a:pt x="1577" y="2409"/>
                </a:cubicBezTo>
                <a:cubicBezTo>
                  <a:pt x="1570" y="2409"/>
                  <a:pt x="1563" y="2409"/>
                  <a:pt x="1556" y="2409"/>
                </a:cubicBezTo>
                <a:cubicBezTo>
                  <a:pt x="1552" y="2409"/>
                  <a:pt x="1549" y="2409"/>
                  <a:pt x="1546" y="2410"/>
                </a:cubicBezTo>
                <a:cubicBezTo>
                  <a:pt x="1535" y="2410"/>
                  <a:pt x="1525" y="2410"/>
                  <a:pt x="1515" y="2410"/>
                </a:cubicBezTo>
                <a:cubicBezTo>
                  <a:pt x="1507" y="2410"/>
                  <a:pt x="1499" y="2410"/>
                  <a:pt x="1491" y="2410"/>
                </a:cubicBezTo>
                <a:cubicBezTo>
                  <a:pt x="1487" y="2404"/>
                  <a:pt x="1483" y="2399"/>
                  <a:pt x="1479" y="2394"/>
                </a:cubicBezTo>
                <a:cubicBezTo>
                  <a:pt x="1477" y="2391"/>
                  <a:pt x="1475" y="2389"/>
                  <a:pt x="1474" y="2387"/>
                </a:cubicBezTo>
                <a:close/>
                <a:moveTo>
                  <a:pt x="1756" y="2368"/>
                </a:moveTo>
                <a:cubicBezTo>
                  <a:pt x="1752" y="2362"/>
                  <a:pt x="1748" y="2356"/>
                  <a:pt x="1744" y="2350"/>
                </a:cubicBezTo>
                <a:cubicBezTo>
                  <a:pt x="1743" y="2349"/>
                  <a:pt x="1742" y="2347"/>
                  <a:pt x="1741" y="2346"/>
                </a:cubicBezTo>
                <a:cubicBezTo>
                  <a:pt x="1736" y="2338"/>
                  <a:pt x="1732" y="2331"/>
                  <a:pt x="1727" y="2324"/>
                </a:cubicBezTo>
                <a:cubicBezTo>
                  <a:pt x="1725" y="2322"/>
                  <a:pt x="1724" y="2320"/>
                  <a:pt x="1723" y="2318"/>
                </a:cubicBezTo>
                <a:cubicBezTo>
                  <a:pt x="1720" y="2312"/>
                  <a:pt x="1716" y="2306"/>
                  <a:pt x="1713" y="2301"/>
                </a:cubicBezTo>
                <a:cubicBezTo>
                  <a:pt x="1711" y="2298"/>
                  <a:pt x="1709" y="2295"/>
                  <a:pt x="1707" y="2293"/>
                </a:cubicBezTo>
                <a:cubicBezTo>
                  <a:pt x="1705" y="2288"/>
                  <a:pt x="1702" y="2283"/>
                  <a:pt x="1699" y="2278"/>
                </a:cubicBezTo>
                <a:cubicBezTo>
                  <a:pt x="1697" y="2275"/>
                  <a:pt x="1695" y="2272"/>
                  <a:pt x="1693" y="2269"/>
                </a:cubicBezTo>
                <a:cubicBezTo>
                  <a:pt x="1691" y="2264"/>
                  <a:pt x="1688" y="2260"/>
                  <a:pt x="1685" y="2255"/>
                </a:cubicBezTo>
                <a:cubicBezTo>
                  <a:pt x="1684" y="2252"/>
                  <a:pt x="1682" y="2248"/>
                  <a:pt x="1680" y="2245"/>
                </a:cubicBezTo>
                <a:cubicBezTo>
                  <a:pt x="1677" y="2241"/>
                  <a:pt x="1675" y="2236"/>
                  <a:pt x="1672" y="2232"/>
                </a:cubicBezTo>
                <a:cubicBezTo>
                  <a:pt x="1671" y="2228"/>
                  <a:pt x="1669" y="2225"/>
                  <a:pt x="1667" y="2222"/>
                </a:cubicBezTo>
                <a:cubicBezTo>
                  <a:pt x="1665" y="2219"/>
                  <a:pt x="1664" y="2215"/>
                  <a:pt x="1662" y="2212"/>
                </a:cubicBezTo>
                <a:cubicBezTo>
                  <a:pt x="1667" y="2212"/>
                  <a:pt x="1672" y="2211"/>
                  <a:pt x="1676" y="2211"/>
                </a:cubicBezTo>
                <a:cubicBezTo>
                  <a:pt x="1681" y="2210"/>
                  <a:pt x="1686" y="2210"/>
                  <a:pt x="1691" y="2209"/>
                </a:cubicBezTo>
                <a:cubicBezTo>
                  <a:pt x="1698" y="2209"/>
                  <a:pt x="1704" y="2208"/>
                  <a:pt x="1710" y="2207"/>
                </a:cubicBezTo>
                <a:cubicBezTo>
                  <a:pt x="1715" y="2206"/>
                  <a:pt x="1720" y="2206"/>
                  <a:pt x="1725" y="2205"/>
                </a:cubicBezTo>
                <a:cubicBezTo>
                  <a:pt x="1731" y="2204"/>
                  <a:pt x="1738" y="2203"/>
                  <a:pt x="1745" y="2202"/>
                </a:cubicBezTo>
                <a:cubicBezTo>
                  <a:pt x="1749" y="2201"/>
                  <a:pt x="1754" y="2201"/>
                  <a:pt x="1758" y="2200"/>
                </a:cubicBezTo>
                <a:cubicBezTo>
                  <a:pt x="1765" y="2199"/>
                  <a:pt x="1773" y="2198"/>
                  <a:pt x="1780" y="2196"/>
                </a:cubicBezTo>
                <a:cubicBezTo>
                  <a:pt x="1784" y="2196"/>
                  <a:pt x="1788" y="2195"/>
                  <a:pt x="1791" y="2194"/>
                </a:cubicBezTo>
                <a:cubicBezTo>
                  <a:pt x="1802" y="2192"/>
                  <a:pt x="1812" y="2190"/>
                  <a:pt x="1822" y="2188"/>
                </a:cubicBezTo>
                <a:cubicBezTo>
                  <a:pt x="1823" y="2188"/>
                  <a:pt x="1824" y="2188"/>
                  <a:pt x="1825" y="2188"/>
                </a:cubicBezTo>
                <a:cubicBezTo>
                  <a:pt x="1836" y="2185"/>
                  <a:pt x="1847" y="2183"/>
                  <a:pt x="1858" y="2180"/>
                </a:cubicBezTo>
                <a:cubicBezTo>
                  <a:pt x="1861" y="2180"/>
                  <a:pt x="1865" y="2179"/>
                  <a:pt x="1868" y="2178"/>
                </a:cubicBezTo>
                <a:cubicBezTo>
                  <a:pt x="1875" y="2176"/>
                  <a:pt x="1883" y="2174"/>
                  <a:pt x="1890" y="2173"/>
                </a:cubicBezTo>
                <a:cubicBezTo>
                  <a:pt x="1895" y="2171"/>
                  <a:pt x="1899" y="2170"/>
                  <a:pt x="1903" y="2169"/>
                </a:cubicBezTo>
                <a:cubicBezTo>
                  <a:pt x="1909" y="2168"/>
                  <a:pt x="1915" y="2166"/>
                  <a:pt x="1920" y="2165"/>
                </a:cubicBezTo>
                <a:cubicBezTo>
                  <a:pt x="1920" y="2165"/>
                  <a:pt x="1920" y="2165"/>
                  <a:pt x="1920" y="2165"/>
                </a:cubicBezTo>
                <a:cubicBezTo>
                  <a:pt x="1920" y="2165"/>
                  <a:pt x="1920" y="2165"/>
                  <a:pt x="1920" y="2165"/>
                </a:cubicBezTo>
                <a:cubicBezTo>
                  <a:pt x="1922" y="2168"/>
                  <a:pt x="1924" y="2172"/>
                  <a:pt x="1926" y="2175"/>
                </a:cubicBezTo>
                <a:cubicBezTo>
                  <a:pt x="1927" y="2178"/>
                  <a:pt x="1928" y="2181"/>
                  <a:pt x="1930" y="2184"/>
                </a:cubicBezTo>
                <a:cubicBezTo>
                  <a:pt x="1932" y="2188"/>
                  <a:pt x="1934" y="2193"/>
                  <a:pt x="1937" y="2197"/>
                </a:cubicBezTo>
                <a:cubicBezTo>
                  <a:pt x="1938" y="2200"/>
                  <a:pt x="1939" y="2203"/>
                  <a:pt x="1940" y="2205"/>
                </a:cubicBezTo>
                <a:cubicBezTo>
                  <a:pt x="1943" y="2211"/>
                  <a:pt x="1946" y="2217"/>
                  <a:pt x="1950" y="2223"/>
                </a:cubicBezTo>
                <a:cubicBezTo>
                  <a:pt x="1950" y="2224"/>
                  <a:pt x="1951" y="2225"/>
                  <a:pt x="1952" y="2226"/>
                </a:cubicBezTo>
                <a:cubicBezTo>
                  <a:pt x="1955" y="2233"/>
                  <a:pt x="1959" y="2240"/>
                  <a:pt x="1963" y="2247"/>
                </a:cubicBezTo>
                <a:cubicBezTo>
                  <a:pt x="1964" y="2250"/>
                  <a:pt x="1965" y="2252"/>
                  <a:pt x="1967" y="2254"/>
                </a:cubicBezTo>
                <a:cubicBezTo>
                  <a:pt x="1969" y="2259"/>
                  <a:pt x="1972" y="2263"/>
                  <a:pt x="1975" y="2268"/>
                </a:cubicBezTo>
                <a:cubicBezTo>
                  <a:pt x="1976" y="2271"/>
                  <a:pt x="1978" y="2274"/>
                  <a:pt x="1979" y="2276"/>
                </a:cubicBezTo>
                <a:cubicBezTo>
                  <a:pt x="1982" y="2280"/>
                  <a:pt x="1984" y="2285"/>
                  <a:pt x="1987" y="2289"/>
                </a:cubicBezTo>
                <a:cubicBezTo>
                  <a:pt x="1989" y="2292"/>
                  <a:pt x="1990" y="2295"/>
                  <a:pt x="1992" y="2297"/>
                </a:cubicBezTo>
                <a:cubicBezTo>
                  <a:pt x="1994" y="2301"/>
                  <a:pt x="1997" y="2305"/>
                  <a:pt x="1999" y="2309"/>
                </a:cubicBezTo>
                <a:cubicBezTo>
                  <a:pt x="2001" y="2312"/>
                  <a:pt x="2003" y="2315"/>
                  <a:pt x="2005" y="2318"/>
                </a:cubicBezTo>
                <a:cubicBezTo>
                  <a:pt x="2006" y="2321"/>
                  <a:pt x="2008" y="2324"/>
                  <a:pt x="2010" y="2326"/>
                </a:cubicBezTo>
                <a:cubicBezTo>
                  <a:pt x="2006" y="2328"/>
                  <a:pt x="2001" y="2329"/>
                  <a:pt x="1997" y="2331"/>
                </a:cubicBezTo>
                <a:cubicBezTo>
                  <a:pt x="1993" y="2332"/>
                  <a:pt x="1988" y="2334"/>
                  <a:pt x="1984" y="2335"/>
                </a:cubicBezTo>
                <a:cubicBezTo>
                  <a:pt x="1978" y="2337"/>
                  <a:pt x="1972" y="2339"/>
                  <a:pt x="1967" y="2340"/>
                </a:cubicBezTo>
                <a:cubicBezTo>
                  <a:pt x="1962" y="2342"/>
                  <a:pt x="1958" y="2343"/>
                  <a:pt x="1953" y="2345"/>
                </a:cubicBezTo>
                <a:cubicBezTo>
                  <a:pt x="1948" y="2346"/>
                  <a:pt x="1942" y="2348"/>
                  <a:pt x="1936" y="2350"/>
                </a:cubicBezTo>
                <a:cubicBezTo>
                  <a:pt x="1931" y="2351"/>
                  <a:pt x="1927" y="2352"/>
                  <a:pt x="1923" y="2354"/>
                </a:cubicBezTo>
                <a:cubicBezTo>
                  <a:pt x="1917" y="2355"/>
                  <a:pt x="1910" y="2357"/>
                  <a:pt x="1904" y="2359"/>
                </a:cubicBezTo>
                <a:cubicBezTo>
                  <a:pt x="1900" y="2360"/>
                  <a:pt x="1896" y="2361"/>
                  <a:pt x="1892" y="2362"/>
                </a:cubicBezTo>
                <a:cubicBezTo>
                  <a:pt x="1884" y="2364"/>
                  <a:pt x="1876" y="2366"/>
                  <a:pt x="1868" y="2368"/>
                </a:cubicBezTo>
                <a:cubicBezTo>
                  <a:pt x="1866" y="2368"/>
                  <a:pt x="1864" y="2369"/>
                  <a:pt x="1862" y="2369"/>
                </a:cubicBezTo>
                <a:cubicBezTo>
                  <a:pt x="1851" y="2372"/>
                  <a:pt x="1841" y="2374"/>
                  <a:pt x="1831" y="2376"/>
                </a:cubicBezTo>
                <a:cubicBezTo>
                  <a:pt x="1828" y="2377"/>
                  <a:pt x="1825" y="2378"/>
                  <a:pt x="1822" y="2378"/>
                </a:cubicBezTo>
                <a:cubicBezTo>
                  <a:pt x="1814" y="2380"/>
                  <a:pt x="1807" y="2381"/>
                  <a:pt x="1800" y="2383"/>
                </a:cubicBezTo>
                <a:cubicBezTo>
                  <a:pt x="1796" y="2384"/>
                  <a:pt x="1792" y="2384"/>
                  <a:pt x="1788" y="2385"/>
                </a:cubicBezTo>
                <a:cubicBezTo>
                  <a:pt x="1782" y="2386"/>
                  <a:pt x="1776" y="2387"/>
                  <a:pt x="1770" y="2388"/>
                </a:cubicBezTo>
                <a:cubicBezTo>
                  <a:pt x="1768" y="2384"/>
                  <a:pt x="1765" y="2380"/>
                  <a:pt x="1762" y="2376"/>
                </a:cubicBezTo>
                <a:cubicBezTo>
                  <a:pt x="1760" y="2373"/>
                  <a:pt x="1758" y="2370"/>
                  <a:pt x="1756" y="2368"/>
                </a:cubicBezTo>
                <a:close/>
                <a:moveTo>
                  <a:pt x="2002" y="2291"/>
                </a:moveTo>
                <a:cubicBezTo>
                  <a:pt x="2001" y="2289"/>
                  <a:pt x="1999" y="2286"/>
                  <a:pt x="1998" y="2284"/>
                </a:cubicBezTo>
                <a:cubicBezTo>
                  <a:pt x="1994" y="2278"/>
                  <a:pt x="1991" y="2273"/>
                  <a:pt x="1988" y="2267"/>
                </a:cubicBezTo>
                <a:cubicBezTo>
                  <a:pt x="1987" y="2266"/>
                  <a:pt x="1986" y="2264"/>
                  <a:pt x="1986" y="2263"/>
                </a:cubicBezTo>
                <a:cubicBezTo>
                  <a:pt x="1982" y="2256"/>
                  <a:pt x="1978" y="2249"/>
                  <a:pt x="1974" y="2243"/>
                </a:cubicBezTo>
                <a:cubicBezTo>
                  <a:pt x="1973" y="2240"/>
                  <a:pt x="1972" y="2238"/>
                  <a:pt x="1970" y="2236"/>
                </a:cubicBezTo>
                <a:cubicBezTo>
                  <a:pt x="1968" y="2231"/>
                  <a:pt x="1965" y="2226"/>
                  <a:pt x="1963" y="2222"/>
                </a:cubicBezTo>
                <a:cubicBezTo>
                  <a:pt x="1961" y="2219"/>
                  <a:pt x="1960" y="2216"/>
                  <a:pt x="1958" y="2213"/>
                </a:cubicBezTo>
                <a:cubicBezTo>
                  <a:pt x="1956" y="2209"/>
                  <a:pt x="1954" y="2205"/>
                  <a:pt x="1952" y="2201"/>
                </a:cubicBezTo>
                <a:cubicBezTo>
                  <a:pt x="1950" y="2197"/>
                  <a:pt x="1948" y="2194"/>
                  <a:pt x="1947" y="2191"/>
                </a:cubicBezTo>
                <a:cubicBezTo>
                  <a:pt x="1945" y="2187"/>
                  <a:pt x="1943" y="2183"/>
                  <a:pt x="1941" y="2179"/>
                </a:cubicBezTo>
                <a:cubicBezTo>
                  <a:pt x="1939" y="2176"/>
                  <a:pt x="1938" y="2173"/>
                  <a:pt x="1936" y="2170"/>
                </a:cubicBezTo>
                <a:cubicBezTo>
                  <a:pt x="1935" y="2167"/>
                  <a:pt x="1933" y="2164"/>
                  <a:pt x="1932" y="2161"/>
                </a:cubicBezTo>
                <a:cubicBezTo>
                  <a:pt x="1937" y="2160"/>
                  <a:pt x="1942" y="2158"/>
                  <a:pt x="1947" y="2157"/>
                </a:cubicBezTo>
                <a:cubicBezTo>
                  <a:pt x="1951" y="2155"/>
                  <a:pt x="1956" y="2154"/>
                  <a:pt x="1960" y="2153"/>
                </a:cubicBezTo>
                <a:cubicBezTo>
                  <a:pt x="1967" y="2151"/>
                  <a:pt x="1973" y="2149"/>
                  <a:pt x="1980" y="2147"/>
                </a:cubicBezTo>
                <a:cubicBezTo>
                  <a:pt x="1984" y="2145"/>
                  <a:pt x="1988" y="2144"/>
                  <a:pt x="1992" y="2143"/>
                </a:cubicBezTo>
                <a:cubicBezTo>
                  <a:pt x="1999" y="2140"/>
                  <a:pt x="2006" y="2138"/>
                  <a:pt x="2013" y="2135"/>
                </a:cubicBezTo>
                <a:cubicBezTo>
                  <a:pt x="2017" y="2134"/>
                  <a:pt x="2020" y="2133"/>
                  <a:pt x="2024" y="2132"/>
                </a:cubicBezTo>
                <a:cubicBezTo>
                  <a:pt x="2033" y="2128"/>
                  <a:pt x="2042" y="2125"/>
                  <a:pt x="2052" y="2121"/>
                </a:cubicBezTo>
                <a:cubicBezTo>
                  <a:pt x="2053" y="2121"/>
                  <a:pt x="2054" y="2121"/>
                  <a:pt x="2055" y="2120"/>
                </a:cubicBezTo>
                <a:cubicBezTo>
                  <a:pt x="2065" y="2116"/>
                  <a:pt x="2076" y="2112"/>
                  <a:pt x="2086" y="2108"/>
                </a:cubicBezTo>
                <a:cubicBezTo>
                  <a:pt x="2089" y="2107"/>
                  <a:pt x="2092" y="2105"/>
                  <a:pt x="2095" y="2104"/>
                </a:cubicBezTo>
                <a:cubicBezTo>
                  <a:pt x="2102" y="2101"/>
                  <a:pt x="2110" y="2098"/>
                  <a:pt x="2117" y="2095"/>
                </a:cubicBezTo>
                <a:cubicBezTo>
                  <a:pt x="2121" y="2093"/>
                  <a:pt x="2125" y="2091"/>
                  <a:pt x="2129" y="2090"/>
                </a:cubicBezTo>
                <a:cubicBezTo>
                  <a:pt x="2135" y="2087"/>
                  <a:pt x="2141" y="2084"/>
                  <a:pt x="2147" y="2081"/>
                </a:cubicBezTo>
                <a:cubicBezTo>
                  <a:pt x="2151" y="2079"/>
                  <a:pt x="2156" y="2077"/>
                  <a:pt x="2160" y="2075"/>
                </a:cubicBezTo>
                <a:cubicBezTo>
                  <a:pt x="2165" y="2073"/>
                  <a:pt x="2170" y="2071"/>
                  <a:pt x="2174" y="2069"/>
                </a:cubicBezTo>
                <a:cubicBezTo>
                  <a:pt x="2174" y="2069"/>
                  <a:pt x="2174" y="2069"/>
                  <a:pt x="2174" y="2069"/>
                </a:cubicBezTo>
                <a:cubicBezTo>
                  <a:pt x="2174" y="2069"/>
                  <a:pt x="2174" y="2069"/>
                  <a:pt x="2174" y="2069"/>
                </a:cubicBezTo>
                <a:cubicBezTo>
                  <a:pt x="2175" y="2071"/>
                  <a:pt x="2177" y="2074"/>
                  <a:pt x="2178" y="2077"/>
                </a:cubicBezTo>
                <a:cubicBezTo>
                  <a:pt x="2179" y="2080"/>
                  <a:pt x="2180" y="2083"/>
                  <a:pt x="2181" y="2086"/>
                </a:cubicBezTo>
                <a:cubicBezTo>
                  <a:pt x="2183" y="2090"/>
                  <a:pt x="2184" y="2094"/>
                  <a:pt x="2186" y="2097"/>
                </a:cubicBezTo>
                <a:cubicBezTo>
                  <a:pt x="2187" y="2100"/>
                  <a:pt x="2188" y="2103"/>
                  <a:pt x="2190" y="2106"/>
                </a:cubicBezTo>
                <a:cubicBezTo>
                  <a:pt x="2191" y="2110"/>
                  <a:pt x="2193" y="2114"/>
                  <a:pt x="2195" y="2119"/>
                </a:cubicBezTo>
                <a:cubicBezTo>
                  <a:pt x="2196" y="2121"/>
                  <a:pt x="2197" y="2123"/>
                  <a:pt x="2198" y="2126"/>
                </a:cubicBezTo>
                <a:cubicBezTo>
                  <a:pt x="2201" y="2131"/>
                  <a:pt x="2203" y="2137"/>
                  <a:pt x="2206" y="2143"/>
                </a:cubicBezTo>
                <a:cubicBezTo>
                  <a:pt x="2206" y="2144"/>
                  <a:pt x="2207" y="2145"/>
                  <a:pt x="2207" y="2146"/>
                </a:cubicBezTo>
                <a:cubicBezTo>
                  <a:pt x="2210" y="2152"/>
                  <a:pt x="2213" y="2159"/>
                  <a:pt x="2216" y="2165"/>
                </a:cubicBezTo>
                <a:cubicBezTo>
                  <a:pt x="2217" y="2167"/>
                  <a:pt x="2218" y="2169"/>
                  <a:pt x="2219" y="2171"/>
                </a:cubicBezTo>
                <a:cubicBezTo>
                  <a:pt x="2221" y="2176"/>
                  <a:pt x="2224" y="2180"/>
                  <a:pt x="2226" y="2185"/>
                </a:cubicBezTo>
                <a:cubicBezTo>
                  <a:pt x="2227" y="2187"/>
                  <a:pt x="2228" y="2190"/>
                  <a:pt x="2230" y="2193"/>
                </a:cubicBezTo>
                <a:cubicBezTo>
                  <a:pt x="2232" y="2196"/>
                  <a:pt x="2234" y="2200"/>
                  <a:pt x="2236" y="2204"/>
                </a:cubicBezTo>
                <a:cubicBezTo>
                  <a:pt x="2237" y="2207"/>
                  <a:pt x="2239" y="2210"/>
                  <a:pt x="2240" y="2213"/>
                </a:cubicBezTo>
                <a:cubicBezTo>
                  <a:pt x="2241" y="2215"/>
                  <a:pt x="2243" y="2218"/>
                  <a:pt x="2244" y="2221"/>
                </a:cubicBezTo>
                <a:cubicBezTo>
                  <a:pt x="2240" y="2223"/>
                  <a:pt x="2236" y="2226"/>
                  <a:pt x="2231" y="2228"/>
                </a:cubicBezTo>
                <a:cubicBezTo>
                  <a:pt x="2227" y="2230"/>
                  <a:pt x="2223" y="2232"/>
                  <a:pt x="2219" y="2234"/>
                </a:cubicBezTo>
                <a:cubicBezTo>
                  <a:pt x="2214" y="2237"/>
                  <a:pt x="2209" y="2240"/>
                  <a:pt x="2203" y="2243"/>
                </a:cubicBezTo>
                <a:cubicBezTo>
                  <a:pt x="2199" y="2245"/>
                  <a:pt x="2195" y="2247"/>
                  <a:pt x="2192" y="2249"/>
                </a:cubicBezTo>
                <a:cubicBezTo>
                  <a:pt x="2186" y="2252"/>
                  <a:pt x="2180" y="2255"/>
                  <a:pt x="2174" y="2258"/>
                </a:cubicBezTo>
                <a:cubicBezTo>
                  <a:pt x="2171" y="2259"/>
                  <a:pt x="2167" y="2261"/>
                  <a:pt x="2164" y="2263"/>
                </a:cubicBezTo>
                <a:cubicBezTo>
                  <a:pt x="2156" y="2266"/>
                  <a:pt x="2149" y="2270"/>
                  <a:pt x="2142" y="2273"/>
                </a:cubicBezTo>
                <a:cubicBezTo>
                  <a:pt x="2140" y="2274"/>
                  <a:pt x="2137" y="2275"/>
                  <a:pt x="2135" y="2276"/>
                </a:cubicBezTo>
                <a:cubicBezTo>
                  <a:pt x="2126" y="2280"/>
                  <a:pt x="2116" y="2285"/>
                  <a:pt x="2106" y="2289"/>
                </a:cubicBezTo>
                <a:cubicBezTo>
                  <a:pt x="2104" y="2290"/>
                  <a:pt x="2101" y="2291"/>
                  <a:pt x="2099" y="2292"/>
                </a:cubicBezTo>
                <a:cubicBezTo>
                  <a:pt x="2092" y="2295"/>
                  <a:pt x="2085" y="2298"/>
                  <a:pt x="2078" y="2301"/>
                </a:cubicBezTo>
                <a:cubicBezTo>
                  <a:pt x="2074" y="2302"/>
                  <a:pt x="2070" y="2304"/>
                  <a:pt x="2067" y="2305"/>
                </a:cubicBezTo>
                <a:cubicBezTo>
                  <a:pt x="2061" y="2307"/>
                  <a:pt x="2055" y="2310"/>
                  <a:pt x="2048" y="2312"/>
                </a:cubicBezTo>
                <a:cubicBezTo>
                  <a:pt x="2044" y="2314"/>
                  <a:pt x="2040" y="2315"/>
                  <a:pt x="2036" y="2317"/>
                </a:cubicBezTo>
                <a:cubicBezTo>
                  <a:pt x="2031" y="2318"/>
                  <a:pt x="2026" y="2320"/>
                  <a:pt x="2021" y="2322"/>
                </a:cubicBezTo>
                <a:cubicBezTo>
                  <a:pt x="2019" y="2319"/>
                  <a:pt x="2017" y="2315"/>
                  <a:pt x="2015" y="2312"/>
                </a:cubicBezTo>
                <a:cubicBezTo>
                  <a:pt x="2013" y="2309"/>
                  <a:pt x="2012" y="2307"/>
                  <a:pt x="2010" y="2304"/>
                </a:cubicBezTo>
                <a:cubicBezTo>
                  <a:pt x="2007" y="2300"/>
                  <a:pt x="2005" y="2295"/>
                  <a:pt x="2002" y="2291"/>
                </a:cubicBezTo>
                <a:close/>
                <a:moveTo>
                  <a:pt x="2377" y="1935"/>
                </a:moveTo>
                <a:cubicBezTo>
                  <a:pt x="2374" y="1937"/>
                  <a:pt x="2371" y="1940"/>
                  <a:pt x="2367" y="1942"/>
                </a:cubicBezTo>
                <a:cubicBezTo>
                  <a:pt x="2361" y="1946"/>
                  <a:pt x="2356" y="1950"/>
                  <a:pt x="2350" y="1954"/>
                </a:cubicBezTo>
                <a:cubicBezTo>
                  <a:pt x="2347" y="1956"/>
                  <a:pt x="2344" y="1958"/>
                  <a:pt x="2341" y="1960"/>
                </a:cubicBezTo>
                <a:cubicBezTo>
                  <a:pt x="2333" y="1965"/>
                  <a:pt x="2325" y="1970"/>
                  <a:pt x="2317" y="1975"/>
                </a:cubicBezTo>
                <a:cubicBezTo>
                  <a:pt x="2316" y="1976"/>
                  <a:pt x="2316" y="1976"/>
                  <a:pt x="2315" y="1977"/>
                </a:cubicBezTo>
                <a:cubicBezTo>
                  <a:pt x="2306" y="1982"/>
                  <a:pt x="2297" y="1988"/>
                  <a:pt x="2288" y="1993"/>
                </a:cubicBezTo>
                <a:cubicBezTo>
                  <a:pt x="2285" y="1995"/>
                  <a:pt x="2282" y="1997"/>
                  <a:pt x="2279" y="1998"/>
                </a:cubicBezTo>
                <a:cubicBezTo>
                  <a:pt x="2273" y="2002"/>
                  <a:pt x="2267" y="2006"/>
                  <a:pt x="2261" y="2009"/>
                </a:cubicBezTo>
                <a:cubicBezTo>
                  <a:pt x="2257" y="2011"/>
                  <a:pt x="2254" y="2013"/>
                  <a:pt x="2250" y="2015"/>
                </a:cubicBezTo>
                <a:cubicBezTo>
                  <a:pt x="2244" y="2018"/>
                  <a:pt x="2239" y="2022"/>
                  <a:pt x="2233" y="2025"/>
                </a:cubicBezTo>
                <a:cubicBezTo>
                  <a:pt x="2229" y="2027"/>
                  <a:pt x="2226" y="2029"/>
                  <a:pt x="2222" y="2031"/>
                </a:cubicBezTo>
                <a:cubicBezTo>
                  <a:pt x="2216" y="2034"/>
                  <a:pt x="2211" y="2037"/>
                  <a:pt x="2206" y="2039"/>
                </a:cubicBezTo>
                <a:cubicBezTo>
                  <a:pt x="2202" y="2042"/>
                  <a:pt x="2198" y="2044"/>
                  <a:pt x="2193" y="2046"/>
                </a:cubicBezTo>
                <a:cubicBezTo>
                  <a:pt x="2189" y="2048"/>
                  <a:pt x="2185" y="2050"/>
                  <a:pt x="2181" y="2052"/>
                </a:cubicBezTo>
                <a:cubicBezTo>
                  <a:pt x="2180" y="2049"/>
                  <a:pt x="2179" y="2046"/>
                  <a:pt x="2177" y="2043"/>
                </a:cubicBezTo>
                <a:cubicBezTo>
                  <a:pt x="2176" y="2040"/>
                  <a:pt x="2175" y="2037"/>
                  <a:pt x="2174" y="2034"/>
                </a:cubicBezTo>
                <a:cubicBezTo>
                  <a:pt x="2173" y="2030"/>
                  <a:pt x="2171" y="2026"/>
                  <a:pt x="2170" y="2022"/>
                </a:cubicBezTo>
                <a:cubicBezTo>
                  <a:pt x="2169" y="2019"/>
                  <a:pt x="2168" y="2016"/>
                  <a:pt x="2167" y="2013"/>
                </a:cubicBezTo>
                <a:cubicBezTo>
                  <a:pt x="2165" y="2009"/>
                  <a:pt x="2163" y="2004"/>
                  <a:pt x="2162" y="2000"/>
                </a:cubicBezTo>
                <a:cubicBezTo>
                  <a:pt x="2161" y="1997"/>
                  <a:pt x="2160" y="1995"/>
                  <a:pt x="2159" y="1992"/>
                </a:cubicBezTo>
                <a:cubicBezTo>
                  <a:pt x="2158" y="1987"/>
                  <a:pt x="2156" y="1982"/>
                  <a:pt x="2154" y="1976"/>
                </a:cubicBezTo>
                <a:cubicBezTo>
                  <a:pt x="2154" y="1975"/>
                  <a:pt x="2153" y="1973"/>
                  <a:pt x="2152" y="1971"/>
                </a:cubicBezTo>
                <a:cubicBezTo>
                  <a:pt x="2150" y="1964"/>
                  <a:pt x="2148" y="1957"/>
                  <a:pt x="2146" y="1950"/>
                </a:cubicBezTo>
                <a:cubicBezTo>
                  <a:pt x="2145" y="1948"/>
                  <a:pt x="2145" y="1946"/>
                  <a:pt x="2144" y="1944"/>
                </a:cubicBezTo>
                <a:cubicBezTo>
                  <a:pt x="2142" y="1939"/>
                  <a:pt x="2141" y="1933"/>
                  <a:pt x="2139" y="1928"/>
                </a:cubicBezTo>
                <a:cubicBezTo>
                  <a:pt x="2139" y="1925"/>
                  <a:pt x="2138" y="1922"/>
                  <a:pt x="2137" y="1920"/>
                </a:cubicBezTo>
                <a:cubicBezTo>
                  <a:pt x="2136" y="1915"/>
                  <a:pt x="2135" y="1911"/>
                  <a:pt x="2133" y="1907"/>
                </a:cubicBezTo>
                <a:cubicBezTo>
                  <a:pt x="2133" y="1904"/>
                  <a:pt x="2132" y="1900"/>
                  <a:pt x="2131" y="1897"/>
                </a:cubicBezTo>
                <a:cubicBezTo>
                  <a:pt x="2130" y="1894"/>
                  <a:pt x="2129" y="1891"/>
                  <a:pt x="2128" y="1888"/>
                </a:cubicBezTo>
                <a:cubicBezTo>
                  <a:pt x="2134" y="1885"/>
                  <a:pt x="2139" y="1883"/>
                  <a:pt x="2144" y="1881"/>
                </a:cubicBezTo>
                <a:cubicBezTo>
                  <a:pt x="2148" y="1879"/>
                  <a:pt x="2152" y="1877"/>
                  <a:pt x="2156" y="1875"/>
                </a:cubicBezTo>
                <a:cubicBezTo>
                  <a:pt x="2163" y="1872"/>
                  <a:pt x="2169" y="1869"/>
                  <a:pt x="2176" y="1866"/>
                </a:cubicBezTo>
                <a:cubicBezTo>
                  <a:pt x="2179" y="1864"/>
                  <a:pt x="2182" y="1862"/>
                  <a:pt x="2186" y="1861"/>
                </a:cubicBezTo>
                <a:cubicBezTo>
                  <a:pt x="2196" y="1856"/>
                  <a:pt x="2205" y="1851"/>
                  <a:pt x="2215" y="1846"/>
                </a:cubicBezTo>
                <a:cubicBezTo>
                  <a:pt x="2217" y="1845"/>
                  <a:pt x="2218" y="1844"/>
                  <a:pt x="2220" y="1843"/>
                </a:cubicBezTo>
                <a:cubicBezTo>
                  <a:pt x="2228" y="1839"/>
                  <a:pt x="2236" y="1835"/>
                  <a:pt x="2244" y="1830"/>
                </a:cubicBezTo>
                <a:cubicBezTo>
                  <a:pt x="2248" y="1828"/>
                  <a:pt x="2251" y="1826"/>
                  <a:pt x="2254" y="1824"/>
                </a:cubicBezTo>
                <a:cubicBezTo>
                  <a:pt x="2261" y="1821"/>
                  <a:pt x="2267" y="1817"/>
                  <a:pt x="2273" y="1814"/>
                </a:cubicBezTo>
                <a:cubicBezTo>
                  <a:pt x="2277" y="1812"/>
                  <a:pt x="2281" y="1809"/>
                  <a:pt x="2284" y="1807"/>
                </a:cubicBezTo>
                <a:cubicBezTo>
                  <a:pt x="2290" y="1804"/>
                  <a:pt x="2296" y="1800"/>
                  <a:pt x="2301" y="1797"/>
                </a:cubicBezTo>
                <a:cubicBezTo>
                  <a:pt x="2305" y="1795"/>
                  <a:pt x="2309" y="1792"/>
                  <a:pt x="2313" y="1790"/>
                </a:cubicBezTo>
                <a:cubicBezTo>
                  <a:pt x="2319" y="1786"/>
                  <a:pt x="2324" y="1783"/>
                  <a:pt x="2329" y="1779"/>
                </a:cubicBezTo>
                <a:cubicBezTo>
                  <a:pt x="2333" y="1777"/>
                  <a:pt x="2337" y="1774"/>
                  <a:pt x="2341" y="1772"/>
                </a:cubicBezTo>
                <a:cubicBezTo>
                  <a:pt x="2345" y="1769"/>
                  <a:pt x="2349" y="1767"/>
                  <a:pt x="2353" y="1764"/>
                </a:cubicBezTo>
                <a:cubicBezTo>
                  <a:pt x="2353" y="1764"/>
                  <a:pt x="2353" y="1764"/>
                  <a:pt x="2353" y="1764"/>
                </a:cubicBezTo>
                <a:cubicBezTo>
                  <a:pt x="2353" y="1764"/>
                  <a:pt x="2353" y="1764"/>
                  <a:pt x="2353" y="1764"/>
                </a:cubicBezTo>
                <a:cubicBezTo>
                  <a:pt x="2353" y="1766"/>
                  <a:pt x="2354" y="1769"/>
                  <a:pt x="2354" y="1771"/>
                </a:cubicBezTo>
                <a:cubicBezTo>
                  <a:pt x="2355" y="1774"/>
                  <a:pt x="2355" y="1777"/>
                  <a:pt x="2356" y="1781"/>
                </a:cubicBezTo>
                <a:cubicBezTo>
                  <a:pt x="2357" y="1785"/>
                  <a:pt x="2358" y="1788"/>
                  <a:pt x="2358" y="1792"/>
                </a:cubicBezTo>
                <a:cubicBezTo>
                  <a:pt x="2359" y="1796"/>
                  <a:pt x="2360" y="1799"/>
                  <a:pt x="2360" y="1802"/>
                </a:cubicBezTo>
                <a:cubicBezTo>
                  <a:pt x="2361" y="1806"/>
                  <a:pt x="2362" y="1810"/>
                  <a:pt x="2363" y="1814"/>
                </a:cubicBezTo>
                <a:cubicBezTo>
                  <a:pt x="2363" y="1817"/>
                  <a:pt x="2364" y="1820"/>
                  <a:pt x="2365" y="1823"/>
                </a:cubicBezTo>
                <a:cubicBezTo>
                  <a:pt x="2366" y="1827"/>
                  <a:pt x="2367" y="1832"/>
                  <a:pt x="2368" y="1836"/>
                </a:cubicBezTo>
                <a:cubicBezTo>
                  <a:pt x="2368" y="1839"/>
                  <a:pt x="2369" y="1841"/>
                  <a:pt x="2370" y="1844"/>
                </a:cubicBezTo>
                <a:cubicBezTo>
                  <a:pt x="2371" y="1849"/>
                  <a:pt x="2372" y="1854"/>
                  <a:pt x="2373" y="1859"/>
                </a:cubicBezTo>
                <a:cubicBezTo>
                  <a:pt x="2374" y="1861"/>
                  <a:pt x="2374" y="1863"/>
                  <a:pt x="2375" y="1865"/>
                </a:cubicBezTo>
                <a:cubicBezTo>
                  <a:pt x="2376" y="1872"/>
                  <a:pt x="2378" y="1879"/>
                  <a:pt x="2380" y="1886"/>
                </a:cubicBezTo>
                <a:cubicBezTo>
                  <a:pt x="2381" y="1888"/>
                  <a:pt x="2381" y="1890"/>
                  <a:pt x="2382" y="1892"/>
                </a:cubicBezTo>
                <a:cubicBezTo>
                  <a:pt x="2383" y="1897"/>
                  <a:pt x="2384" y="1902"/>
                  <a:pt x="2386" y="1907"/>
                </a:cubicBezTo>
                <a:cubicBezTo>
                  <a:pt x="2386" y="1910"/>
                  <a:pt x="2387" y="1912"/>
                  <a:pt x="2388" y="1915"/>
                </a:cubicBezTo>
                <a:cubicBezTo>
                  <a:pt x="2389" y="1919"/>
                  <a:pt x="2390" y="1922"/>
                  <a:pt x="2391" y="1925"/>
                </a:cubicBezTo>
                <a:cubicBezTo>
                  <a:pt x="2386" y="1929"/>
                  <a:pt x="2382" y="1932"/>
                  <a:pt x="2377" y="1935"/>
                </a:cubicBezTo>
                <a:close/>
                <a:moveTo>
                  <a:pt x="2344" y="1708"/>
                </a:moveTo>
                <a:cubicBezTo>
                  <a:pt x="2344" y="1709"/>
                  <a:pt x="2344" y="1709"/>
                  <a:pt x="2344" y="1710"/>
                </a:cubicBezTo>
                <a:cubicBezTo>
                  <a:pt x="2345" y="1717"/>
                  <a:pt x="2346" y="1724"/>
                  <a:pt x="2347" y="1731"/>
                </a:cubicBezTo>
                <a:cubicBezTo>
                  <a:pt x="2348" y="1733"/>
                  <a:pt x="2348" y="1736"/>
                  <a:pt x="2349" y="1738"/>
                </a:cubicBezTo>
                <a:cubicBezTo>
                  <a:pt x="2349" y="1742"/>
                  <a:pt x="2350" y="1747"/>
                  <a:pt x="2351" y="1751"/>
                </a:cubicBezTo>
                <a:cubicBezTo>
                  <a:pt x="2346" y="1754"/>
                  <a:pt x="2341" y="1757"/>
                  <a:pt x="2336" y="1761"/>
                </a:cubicBezTo>
                <a:cubicBezTo>
                  <a:pt x="2333" y="1763"/>
                  <a:pt x="2329" y="1766"/>
                  <a:pt x="2325" y="1768"/>
                </a:cubicBezTo>
                <a:cubicBezTo>
                  <a:pt x="2319" y="1772"/>
                  <a:pt x="2312" y="1776"/>
                  <a:pt x="2306" y="1780"/>
                </a:cubicBezTo>
                <a:cubicBezTo>
                  <a:pt x="2303" y="1782"/>
                  <a:pt x="2300" y="1784"/>
                  <a:pt x="2297" y="1786"/>
                </a:cubicBezTo>
                <a:cubicBezTo>
                  <a:pt x="2288" y="1791"/>
                  <a:pt x="2278" y="1797"/>
                  <a:pt x="2269" y="1803"/>
                </a:cubicBezTo>
                <a:cubicBezTo>
                  <a:pt x="2268" y="1803"/>
                  <a:pt x="2266" y="1804"/>
                  <a:pt x="2265" y="1804"/>
                </a:cubicBezTo>
                <a:cubicBezTo>
                  <a:pt x="2257" y="1809"/>
                  <a:pt x="2248" y="1814"/>
                  <a:pt x="2240" y="1819"/>
                </a:cubicBezTo>
                <a:cubicBezTo>
                  <a:pt x="2237" y="1821"/>
                  <a:pt x="2233" y="1822"/>
                  <a:pt x="2230" y="1824"/>
                </a:cubicBezTo>
                <a:cubicBezTo>
                  <a:pt x="2224" y="1827"/>
                  <a:pt x="2217" y="1831"/>
                  <a:pt x="2211" y="1834"/>
                </a:cubicBezTo>
                <a:cubicBezTo>
                  <a:pt x="2207" y="1836"/>
                  <a:pt x="2203" y="1838"/>
                  <a:pt x="2199" y="1840"/>
                </a:cubicBezTo>
                <a:cubicBezTo>
                  <a:pt x="2193" y="1843"/>
                  <a:pt x="2188" y="1846"/>
                  <a:pt x="2182" y="1849"/>
                </a:cubicBezTo>
                <a:cubicBezTo>
                  <a:pt x="2177" y="1851"/>
                  <a:pt x="2173" y="1853"/>
                  <a:pt x="2169" y="1855"/>
                </a:cubicBezTo>
                <a:cubicBezTo>
                  <a:pt x="2163" y="1858"/>
                  <a:pt x="2158" y="1861"/>
                  <a:pt x="2152" y="1864"/>
                </a:cubicBezTo>
                <a:cubicBezTo>
                  <a:pt x="2148" y="1866"/>
                  <a:pt x="2143" y="1868"/>
                  <a:pt x="2139" y="1870"/>
                </a:cubicBezTo>
                <a:cubicBezTo>
                  <a:pt x="2135" y="1872"/>
                  <a:pt x="2130" y="1874"/>
                  <a:pt x="2125" y="1876"/>
                </a:cubicBezTo>
                <a:cubicBezTo>
                  <a:pt x="2125" y="1873"/>
                  <a:pt x="2124" y="1870"/>
                  <a:pt x="2123" y="1867"/>
                </a:cubicBezTo>
                <a:cubicBezTo>
                  <a:pt x="2123" y="1864"/>
                  <a:pt x="2122" y="1860"/>
                  <a:pt x="2121" y="1857"/>
                </a:cubicBezTo>
                <a:cubicBezTo>
                  <a:pt x="2120" y="1853"/>
                  <a:pt x="2119" y="1849"/>
                  <a:pt x="2118" y="1844"/>
                </a:cubicBezTo>
                <a:cubicBezTo>
                  <a:pt x="2117" y="1841"/>
                  <a:pt x="2117" y="1838"/>
                  <a:pt x="2116" y="1834"/>
                </a:cubicBezTo>
                <a:cubicBezTo>
                  <a:pt x="2115" y="1830"/>
                  <a:pt x="2114" y="1826"/>
                  <a:pt x="2113" y="1821"/>
                </a:cubicBezTo>
                <a:cubicBezTo>
                  <a:pt x="2113" y="1818"/>
                  <a:pt x="2112" y="1815"/>
                  <a:pt x="2111" y="1812"/>
                </a:cubicBezTo>
                <a:cubicBezTo>
                  <a:pt x="2110" y="1807"/>
                  <a:pt x="2109" y="1802"/>
                  <a:pt x="2108" y="1797"/>
                </a:cubicBezTo>
                <a:cubicBezTo>
                  <a:pt x="2108" y="1795"/>
                  <a:pt x="2107" y="1792"/>
                  <a:pt x="2107" y="1789"/>
                </a:cubicBezTo>
                <a:cubicBezTo>
                  <a:pt x="2105" y="1782"/>
                  <a:pt x="2104" y="1774"/>
                  <a:pt x="2103" y="1767"/>
                </a:cubicBezTo>
                <a:cubicBezTo>
                  <a:pt x="2103" y="1766"/>
                  <a:pt x="2102" y="1764"/>
                  <a:pt x="2102" y="1763"/>
                </a:cubicBezTo>
                <a:cubicBezTo>
                  <a:pt x="2101" y="1757"/>
                  <a:pt x="2100" y="1750"/>
                  <a:pt x="2099" y="1744"/>
                </a:cubicBezTo>
                <a:cubicBezTo>
                  <a:pt x="2099" y="1741"/>
                  <a:pt x="2098" y="1739"/>
                  <a:pt x="2098" y="1736"/>
                </a:cubicBezTo>
                <a:cubicBezTo>
                  <a:pt x="2097" y="1731"/>
                  <a:pt x="2097" y="1726"/>
                  <a:pt x="2096" y="1721"/>
                </a:cubicBezTo>
                <a:cubicBezTo>
                  <a:pt x="2095" y="1718"/>
                  <a:pt x="2095" y="1715"/>
                  <a:pt x="2095" y="1712"/>
                </a:cubicBezTo>
                <a:cubicBezTo>
                  <a:pt x="2094" y="1708"/>
                  <a:pt x="2094" y="1704"/>
                  <a:pt x="2093" y="1700"/>
                </a:cubicBezTo>
                <a:cubicBezTo>
                  <a:pt x="2099" y="1698"/>
                  <a:pt x="2105" y="1695"/>
                  <a:pt x="2111" y="1693"/>
                </a:cubicBezTo>
                <a:cubicBezTo>
                  <a:pt x="2115" y="1691"/>
                  <a:pt x="2119" y="1690"/>
                  <a:pt x="2123" y="1688"/>
                </a:cubicBezTo>
                <a:cubicBezTo>
                  <a:pt x="2131" y="1684"/>
                  <a:pt x="2138" y="1681"/>
                  <a:pt x="2146" y="1677"/>
                </a:cubicBezTo>
                <a:cubicBezTo>
                  <a:pt x="2149" y="1676"/>
                  <a:pt x="2152" y="1675"/>
                  <a:pt x="2154" y="1674"/>
                </a:cubicBezTo>
                <a:cubicBezTo>
                  <a:pt x="2165" y="1669"/>
                  <a:pt x="2175" y="1664"/>
                  <a:pt x="2185" y="1659"/>
                </a:cubicBezTo>
                <a:cubicBezTo>
                  <a:pt x="2188" y="1657"/>
                  <a:pt x="2191" y="1656"/>
                  <a:pt x="2194" y="1654"/>
                </a:cubicBezTo>
                <a:cubicBezTo>
                  <a:pt x="2201" y="1650"/>
                  <a:pt x="2209" y="1647"/>
                  <a:pt x="2216" y="1643"/>
                </a:cubicBezTo>
                <a:cubicBezTo>
                  <a:pt x="2220" y="1641"/>
                  <a:pt x="2224" y="1639"/>
                  <a:pt x="2228" y="1637"/>
                </a:cubicBezTo>
                <a:cubicBezTo>
                  <a:pt x="2234" y="1633"/>
                  <a:pt x="2241" y="1630"/>
                  <a:pt x="2247" y="1626"/>
                </a:cubicBezTo>
                <a:cubicBezTo>
                  <a:pt x="2251" y="1624"/>
                  <a:pt x="2255" y="1622"/>
                  <a:pt x="2259" y="1619"/>
                </a:cubicBezTo>
                <a:cubicBezTo>
                  <a:pt x="2265" y="1616"/>
                  <a:pt x="2271" y="1613"/>
                  <a:pt x="2277" y="1609"/>
                </a:cubicBezTo>
                <a:cubicBezTo>
                  <a:pt x="2281" y="1607"/>
                  <a:pt x="2286" y="1604"/>
                  <a:pt x="2290" y="1601"/>
                </a:cubicBezTo>
                <a:cubicBezTo>
                  <a:pt x="2296" y="1598"/>
                  <a:pt x="2301" y="1595"/>
                  <a:pt x="2307" y="1591"/>
                </a:cubicBezTo>
                <a:cubicBezTo>
                  <a:pt x="2311" y="1589"/>
                  <a:pt x="2315" y="1586"/>
                  <a:pt x="2320" y="1583"/>
                </a:cubicBezTo>
                <a:cubicBezTo>
                  <a:pt x="2324" y="1581"/>
                  <a:pt x="2328" y="1578"/>
                  <a:pt x="2332" y="1576"/>
                </a:cubicBezTo>
                <a:cubicBezTo>
                  <a:pt x="2332" y="1576"/>
                  <a:pt x="2332" y="1576"/>
                  <a:pt x="2332" y="1576"/>
                </a:cubicBezTo>
                <a:cubicBezTo>
                  <a:pt x="2332" y="1576"/>
                  <a:pt x="2332" y="1576"/>
                  <a:pt x="2332" y="1576"/>
                </a:cubicBezTo>
                <a:cubicBezTo>
                  <a:pt x="2332" y="1578"/>
                  <a:pt x="2332" y="1581"/>
                  <a:pt x="2332" y="1583"/>
                </a:cubicBezTo>
                <a:cubicBezTo>
                  <a:pt x="2332" y="1586"/>
                  <a:pt x="2332" y="1590"/>
                  <a:pt x="2333" y="1593"/>
                </a:cubicBezTo>
                <a:cubicBezTo>
                  <a:pt x="2333" y="1598"/>
                  <a:pt x="2333" y="1602"/>
                  <a:pt x="2334" y="1606"/>
                </a:cubicBezTo>
                <a:cubicBezTo>
                  <a:pt x="2334" y="1610"/>
                  <a:pt x="2334" y="1613"/>
                  <a:pt x="2334" y="1616"/>
                </a:cubicBezTo>
                <a:cubicBezTo>
                  <a:pt x="2335" y="1621"/>
                  <a:pt x="2335" y="1625"/>
                  <a:pt x="2335" y="1630"/>
                </a:cubicBezTo>
                <a:cubicBezTo>
                  <a:pt x="2336" y="1633"/>
                  <a:pt x="2336" y="1636"/>
                  <a:pt x="2336" y="1639"/>
                </a:cubicBezTo>
                <a:cubicBezTo>
                  <a:pt x="2337" y="1644"/>
                  <a:pt x="2337" y="1649"/>
                  <a:pt x="2338" y="1653"/>
                </a:cubicBezTo>
                <a:cubicBezTo>
                  <a:pt x="2338" y="1656"/>
                  <a:pt x="2338" y="1659"/>
                  <a:pt x="2338" y="1662"/>
                </a:cubicBezTo>
                <a:cubicBezTo>
                  <a:pt x="2339" y="1667"/>
                  <a:pt x="2340" y="1673"/>
                  <a:pt x="2340" y="1678"/>
                </a:cubicBezTo>
                <a:cubicBezTo>
                  <a:pt x="2341" y="1681"/>
                  <a:pt x="2341" y="1683"/>
                  <a:pt x="2341" y="1685"/>
                </a:cubicBezTo>
                <a:cubicBezTo>
                  <a:pt x="2342" y="1693"/>
                  <a:pt x="2343" y="1700"/>
                  <a:pt x="2344" y="1708"/>
                </a:cubicBezTo>
                <a:close/>
                <a:moveTo>
                  <a:pt x="2081" y="1333"/>
                </a:moveTo>
                <a:cubicBezTo>
                  <a:pt x="2080" y="1337"/>
                  <a:pt x="2080" y="1341"/>
                  <a:pt x="2079" y="1344"/>
                </a:cubicBezTo>
                <a:cubicBezTo>
                  <a:pt x="2079" y="1349"/>
                  <a:pt x="2078" y="1354"/>
                  <a:pt x="2078" y="1359"/>
                </a:cubicBezTo>
                <a:cubicBezTo>
                  <a:pt x="2077" y="1362"/>
                  <a:pt x="2077" y="1366"/>
                  <a:pt x="2077" y="1369"/>
                </a:cubicBezTo>
                <a:cubicBezTo>
                  <a:pt x="2076" y="1375"/>
                  <a:pt x="2076" y="1380"/>
                  <a:pt x="2075" y="1385"/>
                </a:cubicBezTo>
                <a:cubicBezTo>
                  <a:pt x="2075" y="1388"/>
                  <a:pt x="2075" y="1392"/>
                  <a:pt x="2074" y="1395"/>
                </a:cubicBezTo>
                <a:cubicBezTo>
                  <a:pt x="2074" y="1401"/>
                  <a:pt x="2074" y="1406"/>
                  <a:pt x="2073" y="1412"/>
                </a:cubicBezTo>
                <a:cubicBezTo>
                  <a:pt x="2073" y="1415"/>
                  <a:pt x="2073" y="1418"/>
                  <a:pt x="2073" y="1420"/>
                </a:cubicBezTo>
                <a:cubicBezTo>
                  <a:pt x="2072" y="1429"/>
                  <a:pt x="2072" y="1437"/>
                  <a:pt x="2071" y="1446"/>
                </a:cubicBezTo>
                <a:cubicBezTo>
                  <a:pt x="2071" y="1447"/>
                  <a:pt x="2071" y="1449"/>
                  <a:pt x="2071" y="1451"/>
                </a:cubicBezTo>
                <a:cubicBezTo>
                  <a:pt x="2071" y="1457"/>
                  <a:pt x="2071" y="1464"/>
                  <a:pt x="2070" y="1471"/>
                </a:cubicBezTo>
                <a:cubicBezTo>
                  <a:pt x="2070" y="1474"/>
                  <a:pt x="2070" y="1477"/>
                  <a:pt x="2070" y="1481"/>
                </a:cubicBezTo>
                <a:cubicBezTo>
                  <a:pt x="2070" y="1485"/>
                  <a:pt x="2070" y="1490"/>
                  <a:pt x="2070" y="1495"/>
                </a:cubicBezTo>
                <a:cubicBezTo>
                  <a:pt x="2069" y="1495"/>
                  <a:pt x="2068" y="1495"/>
                  <a:pt x="2068" y="1496"/>
                </a:cubicBezTo>
                <a:cubicBezTo>
                  <a:pt x="2057" y="1500"/>
                  <a:pt x="2047" y="1504"/>
                  <a:pt x="2036" y="1508"/>
                </a:cubicBezTo>
                <a:cubicBezTo>
                  <a:pt x="2035" y="1508"/>
                  <a:pt x="2035" y="1508"/>
                  <a:pt x="2034" y="1509"/>
                </a:cubicBezTo>
                <a:cubicBezTo>
                  <a:pt x="2023" y="1512"/>
                  <a:pt x="2012" y="1516"/>
                  <a:pt x="2001" y="1520"/>
                </a:cubicBezTo>
                <a:cubicBezTo>
                  <a:pt x="2001" y="1520"/>
                  <a:pt x="2000" y="1520"/>
                  <a:pt x="2000" y="1521"/>
                </a:cubicBezTo>
                <a:cubicBezTo>
                  <a:pt x="1989" y="1524"/>
                  <a:pt x="1977" y="1528"/>
                  <a:pt x="1966" y="1532"/>
                </a:cubicBezTo>
                <a:cubicBezTo>
                  <a:pt x="1966" y="1532"/>
                  <a:pt x="1966" y="1532"/>
                  <a:pt x="1966" y="1532"/>
                </a:cubicBezTo>
                <a:cubicBezTo>
                  <a:pt x="1955" y="1535"/>
                  <a:pt x="1943" y="1539"/>
                  <a:pt x="1932" y="1542"/>
                </a:cubicBezTo>
                <a:cubicBezTo>
                  <a:pt x="1931" y="1542"/>
                  <a:pt x="1931" y="1542"/>
                  <a:pt x="1930" y="1542"/>
                </a:cubicBezTo>
                <a:cubicBezTo>
                  <a:pt x="1919" y="1546"/>
                  <a:pt x="1908" y="1549"/>
                  <a:pt x="1897" y="1552"/>
                </a:cubicBezTo>
                <a:cubicBezTo>
                  <a:pt x="1896" y="1552"/>
                  <a:pt x="1895" y="1552"/>
                  <a:pt x="1894" y="1552"/>
                </a:cubicBezTo>
                <a:cubicBezTo>
                  <a:pt x="1883" y="1555"/>
                  <a:pt x="1873" y="1558"/>
                  <a:pt x="1862" y="1560"/>
                </a:cubicBezTo>
                <a:cubicBezTo>
                  <a:pt x="1860" y="1561"/>
                  <a:pt x="1859" y="1561"/>
                  <a:pt x="1858" y="1561"/>
                </a:cubicBezTo>
                <a:cubicBezTo>
                  <a:pt x="1847" y="1564"/>
                  <a:pt x="1837" y="1566"/>
                  <a:pt x="1826" y="1568"/>
                </a:cubicBezTo>
                <a:cubicBezTo>
                  <a:pt x="1825" y="1569"/>
                  <a:pt x="1823" y="1569"/>
                  <a:pt x="1822" y="1569"/>
                </a:cubicBezTo>
                <a:cubicBezTo>
                  <a:pt x="1811" y="1571"/>
                  <a:pt x="1801" y="1574"/>
                  <a:pt x="1790" y="1575"/>
                </a:cubicBezTo>
                <a:cubicBezTo>
                  <a:pt x="1789" y="1576"/>
                  <a:pt x="1788" y="1576"/>
                  <a:pt x="1787" y="1576"/>
                </a:cubicBezTo>
                <a:cubicBezTo>
                  <a:pt x="1787" y="1574"/>
                  <a:pt x="1787" y="1572"/>
                  <a:pt x="1787" y="1570"/>
                </a:cubicBezTo>
                <a:cubicBezTo>
                  <a:pt x="1787" y="1568"/>
                  <a:pt x="1787" y="1565"/>
                  <a:pt x="1787" y="1563"/>
                </a:cubicBezTo>
                <a:cubicBezTo>
                  <a:pt x="1787" y="1560"/>
                  <a:pt x="1787" y="1557"/>
                  <a:pt x="1787" y="1554"/>
                </a:cubicBezTo>
                <a:cubicBezTo>
                  <a:pt x="1787" y="1551"/>
                  <a:pt x="1786" y="1549"/>
                  <a:pt x="1786" y="1547"/>
                </a:cubicBezTo>
                <a:cubicBezTo>
                  <a:pt x="1786" y="1543"/>
                  <a:pt x="1786" y="1540"/>
                  <a:pt x="1786" y="1536"/>
                </a:cubicBezTo>
                <a:cubicBezTo>
                  <a:pt x="1786" y="1534"/>
                  <a:pt x="1786" y="1532"/>
                  <a:pt x="1786" y="1530"/>
                </a:cubicBezTo>
                <a:cubicBezTo>
                  <a:pt x="1786" y="1525"/>
                  <a:pt x="1786" y="1520"/>
                  <a:pt x="1786" y="1514"/>
                </a:cubicBezTo>
                <a:cubicBezTo>
                  <a:pt x="1786" y="1504"/>
                  <a:pt x="1786" y="1493"/>
                  <a:pt x="1786" y="1482"/>
                </a:cubicBezTo>
                <a:cubicBezTo>
                  <a:pt x="1787" y="1478"/>
                  <a:pt x="1787" y="1474"/>
                  <a:pt x="1787" y="1470"/>
                </a:cubicBezTo>
                <a:cubicBezTo>
                  <a:pt x="1787" y="1463"/>
                  <a:pt x="1787" y="1456"/>
                  <a:pt x="1788" y="1449"/>
                </a:cubicBezTo>
                <a:cubicBezTo>
                  <a:pt x="1788" y="1444"/>
                  <a:pt x="1788" y="1440"/>
                  <a:pt x="1788" y="1435"/>
                </a:cubicBezTo>
                <a:cubicBezTo>
                  <a:pt x="1789" y="1429"/>
                  <a:pt x="1789" y="1422"/>
                  <a:pt x="1789" y="1416"/>
                </a:cubicBezTo>
                <a:cubicBezTo>
                  <a:pt x="1790" y="1411"/>
                  <a:pt x="1790" y="1406"/>
                  <a:pt x="1790" y="1401"/>
                </a:cubicBezTo>
                <a:cubicBezTo>
                  <a:pt x="1791" y="1396"/>
                  <a:pt x="1791" y="1391"/>
                  <a:pt x="1792" y="1385"/>
                </a:cubicBezTo>
                <a:cubicBezTo>
                  <a:pt x="1794" y="1385"/>
                  <a:pt x="1797" y="1384"/>
                  <a:pt x="1800" y="1383"/>
                </a:cubicBezTo>
                <a:cubicBezTo>
                  <a:pt x="1803" y="1383"/>
                  <a:pt x="1806" y="1382"/>
                  <a:pt x="1809" y="1382"/>
                </a:cubicBezTo>
                <a:cubicBezTo>
                  <a:pt x="1812" y="1381"/>
                  <a:pt x="1816" y="1380"/>
                  <a:pt x="1820" y="1380"/>
                </a:cubicBezTo>
                <a:cubicBezTo>
                  <a:pt x="1822" y="1379"/>
                  <a:pt x="1825" y="1379"/>
                  <a:pt x="1828" y="1378"/>
                </a:cubicBezTo>
                <a:cubicBezTo>
                  <a:pt x="1832" y="1377"/>
                  <a:pt x="1836" y="1376"/>
                  <a:pt x="1840" y="1375"/>
                </a:cubicBezTo>
                <a:cubicBezTo>
                  <a:pt x="1842" y="1375"/>
                  <a:pt x="1844" y="1374"/>
                  <a:pt x="1847" y="1374"/>
                </a:cubicBezTo>
                <a:cubicBezTo>
                  <a:pt x="1851" y="1373"/>
                  <a:pt x="1856" y="1372"/>
                  <a:pt x="1860" y="1371"/>
                </a:cubicBezTo>
                <a:cubicBezTo>
                  <a:pt x="1862" y="1370"/>
                  <a:pt x="1864" y="1370"/>
                  <a:pt x="1866" y="1369"/>
                </a:cubicBezTo>
                <a:cubicBezTo>
                  <a:pt x="1872" y="1368"/>
                  <a:pt x="1879" y="1366"/>
                  <a:pt x="1885" y="1365"/>
                </a:cubicBezTo>
                <a:cubicBezTo>
                  <a:pt x="1886" y="1365"/>
                  <a:pt x="1886" y="1364"/>
                  <a:pt x="1887" y="1364"/>
                </a:cubicBezTo>
                <a:cubicBezTo>
                  <a:pt x="1892" y="1363"/>
                  <a:pt x="1898" y="1361"/>
                  <a:pt x="1904" y="1360"/>
                </a:cubicBezTo>
                <a:cubicBezTo>
                  <a:pt x="1906" y="1359"/>
                  <a:pt x="1908" y="1359"/>
                  <a:pt x="1910" y="1358"/>
                </a:cubicBezTo>
                <a:cubicBezTo>
                  <a:pt x="1915" y="1357"/>
                  <a:pt x="1919" y="1356"/>
                  <a:pt x="1923" y="1355"/>
                </a:cubicBezTo>
                <a:cubicBezTo>
                  <a:pt x="1926" y="1354"/>
                  <a:pt x="1928" y="1353"/>
                  <a:pt x="1930" y="1353"/>
                </a:cubicBezTo>
                <a:cubicBezTo>
                  <a:pt x="1934" y="1351"/>
                  <a:pt x="1938" y="1350"/>
                  <a:pt x="1942" y="1349"/>
                </a:cubicBezTo>
                <a:cubicBezTo>
                  <a:pt x="1945" y="1348"/>
                  <a:pt x="1947" y="1348"/>
                  <a:pt x="1950" y="1347"/>
                </a:cubicBezTo>
                <a:cubicBezTo>
                  <a:pt x="1953" y="1346"/>
                  <a:pt x="1957" y="1345"/>
                  <a:pt x="1961" y="1344"/>
                </a:cubicBezTo>
                <a:cubicBezTo>
                  <a:pt x="1963" y="1343"/>
                  <a:pt x="1966" y="1342"/>
                  <a:pt x="1969" y="1341"/>
                </a:cubicBezTo>
                <a:cubicBezTo>
                  <a:pt x="1972" y="1340"/>
                  <a:pt x="1976" y="1339"/>
                  <a:pt x="1979" y="1338"/>
                </a:cubicBezTo>
                <a:cubicBezTo>
                  <a:pt x="1982" y="1337"/>
                  <a:pt x="1985" y="1336"/>
                  <a:pt x="1988" y="1335"/>
                </a:cubicBezTo>
                <a:cubicBezTo>
                  <a:pt x="1991" y="1334"/>
                  <a:pt x="1995" y="1333"/>
                  <a:pt x="1998" y="1332"/>
                </a:cubicBezTo>
                <a:cubicBezTo>
                  <a:pt x="2001" y="1331"/>
                  <a:pt x="2004" y="1330"/>
                  <a:pt x="2007" y="1329"/>
                </a:cubicBezTo>
                <a:cubicBezTo>
                  <a:pt x="2010" y="1327"/>
                  <a:pt x="2013" y="1326"/>
                  <a:pt x="2017" y="1325"/>
                </a:cubicBezTo>
                <a:cubicBezTo>
                  <a:pt x="2019" y="1324"/>
                  <a:pt x="2022" y="1323"/>
                  <a:pt x="2025" y="1322"/>
                </a:cubicBezTo>
                <a:cubicBezTo>
                  <a:pt x="2028" y="1321"/>
                  <a:pt x="2032" y="1320"/>
                  <a:pt x="2035" y="1318"/>
                </a:cubicBezTo>
                <a:cubicBezTo>
                  <a:pt x="2038" y="1317"/>
                  <a:pt x="2041" y="1316"/>
                  <a:pt x="2044" y="1315"/>
                </a:cubicBezTo>
                <a:cubicBezTo>
                  <a:pt x="2047" y="1314"/>
                  <a:pt x="2050" y="1313"/>
                  <a:pt x="2053" y="1312"/>
                </a:cubicBezTo>
                <a:cubicBezTo>
                  <a:pt x="2056" y="1311"/>
                  <a:pt x="2059" y="1309"/>
                  <a:pt x="2062" y="1308"/>
                </a:cubicBezTo>
                <a:cubicBezTo>
                  <a:pt x="2065" y="1307"/>
                  <a:pt x="2069" y="1306"/>
                  <a:pt x="2072" y="1305"/>
                </a:cubicBezTo>
                <a:cubicBezTo>
                  <a:pt x="2075" y="1303"/>
                  <a:pt x="2078" y="1302"/>
                  <a:pt x="2080" y="1301"/>
                </a:cubicBezTo>
                <a:cubicBezTo>
                  <a:pt x="2082" y="1300"/>
                  <a:pt x="2083" y="1300"/>
                  <a:pt x="2085" y="1299"/>
                </a:cubicBezTo>
                <a:cubicBezTo>
                  <a:pt x="2085" y="1299"/>
                  <a:pt x="2085" y="1299"/>
                  <a:pt x="2085" y="1299"/>
                </a:cubicBezTo>
                <a:cubicBezTo>
                  <a:pt x="2085" y="1299"/>
                  <a:pt x="2085" y="1299"/>
                  <a:pt x="2085" y="1299"/>
                </a:cubicBezTo>
                <a:cubicBezTo>
                  <a:pt x="2084" y="1302"/>
                  <a:pt x="2084" y="1305"/>
                  <a:pt x="2084" y="1308"/>
                </a:cubicBezTo>
                <a:cubicBezTo>
                  <a:pt x="2083" y="1312"/>
                  <a:pt x="2083" y="1315"/>
                  <a:pt x="2082" y="1319"/>
                </a:cubicBezTo>
                <a:cubicBezTo>
                  <a:pt x="2082" y="1324"/>
                  <a:pt x="2081" y="1328"/>
                  <a:pt x="2081" y="1333"/>
                </a:cubicBezTo>
                <a:close/>
                <a:moveTo>
                  <a:pt x="1577" y="977"/>
                </a:moveTo>
                <a:cubicBezTo>
                  <a:pt x="1575" y="982"/>
                  <a:pt x="1573" y="988"/>
                  <a:pt x="1571" y="993"/>
                </a:cubicBezTo>
                <a:cubicBezTo>
                  <a:pt x="1565" y="993"/>
                  <a:pt x="1559" y="993"/>
                  <a:pt x="1553" y="993"/>
                </a:cubicBezTo>
                <a:cubicBezTo>
                  <a:pt x="1550" y="993"/>
                  <a:pt x="1547" y="993"/>
                  <a:pt x="1544" y="994"/>
                </a:cubicBezTo>
                <a:cubicBezTo>
                  <a:pt x="1534" y="994"/>
                  <a:pt x="1524" y="994"/>
                  <a:pt x="1515" y="994"/>
                </a:cubicBezTo>
                <a:cubicBezTo>
                  <a:pt x="1505" y="994"/>
                  <a:pt x="1496" y="994"/>
                  <a:pt x="1486" y="994"/>
                </a:cubicBezTo>
                <a:cubicBezTo>
                  <a:pt x="1483" y="994"/>
                  <a:pt x="1480" y="993"/>
                  <a:pt x="1477" y="993"/>
                </a:cubicBezTo>
                <a:cubicBezTo>
                  <a:pt x="1471" y="993"/>
                  <a:pt x="1464" y="993"/>
                  <a:pt x="1458" y="993"/>
                </a:cubicBezTo>
                <a:cubicBezTo>
                  <a:pt x="1454" y="993"/>
                  <a:pt x="1450" y="992"/>
                  <a:pt x="1447" y="992"/>
                </a:cubicBezTo>
                <a:cubicBezTo>
                  <a:pt x="1441" y="992"/>
                  <a:pt x="1435" y="992"/>
                  <a:pt x="1430" y="991"/>
                </a:cubicBezTo>
                <a:cubicBezTo>
                  <a:pt x="1426" y="991"/>
                  <a:pt x="1422" y="991"/>
                  <a:pt x="1418" y="991"/>
                </a:cubicBezTo>
                <a:cubicBezTo>
                  <a:pt x="1412" y="990"/>
                  <a:pt x="1407" y="990"/>
                  <a:pt x="1402" y="990"/>
                </a:cubicBezTo>
                <a:cubicBezTo>
                  <a:pt x="1397" y="989"/>
                  <a:pt x="1393" y="989"/>
                  <a:pt x="1389" y="989"/>
                </a:cubicBezTo>
                <a:cubicBezTo>
                  <a:pt x="1384" y="988"/>
                  <a:pt x="1379" y="988"/>
                  <a:pt x="1374" y="987"/>
                </a:cubicBezTo>
                <a:cubicBezTo>
                  <a:pt x="1369" y="987"/>
                  <a:pt x="1365" y="986"/>
                  <a:pt x="1361" y="986"/>
                </a:cubicBezTo>
                <a:cubicBezTo>
                  <a:pt x="1356" y="985"/>
                  <a:pt x="1351" y="985"/>
                  <a:pt x="1346" y="984"/>
                </a:cubicBezTo>
                <a:cubicBezTo>
                  <a:pt x="1341" y="984"/>
                  <a:pt x="1337" y="983"/>
                  <a:pt x="1333" y="983"/>
                </a:cubicBezTo>
                <a:cubicBezTo>
                  <a:pt x="1328" y="982"/>
                  <a:pt x="1323" y="982"/>
                  <a:pt x="1318" y="981"/>
                </a:cubicBezTo>
                <a:cubicBezTo>
                  <a:pt x="1313" y="980"/>
                  <a:pt x="1309" y="980"/>
                  <a:pt x="1305" y="979"/>
                </a:cubicBezTo>
                <a:cubicBezTo>
                  <a:pt x="1301" y="979"/>
                  <a:pt x="1297" y="978"/>
                  <a:pt x="1294" y="978"/>
                </a:cubicBezTo>
                <a:cubicBezTo>
                  <a:pt x="1295" y="975"/>
                  <a:pt x="1296" y="971"/>
                  <a:pt x="1297" y="968"/>
                </a:cubicBezTo>
                <a:cubicBezTo>
                  <a:pt x="1299" y="965"/>
                  <a:pt x="1300" y="961"/>
                  <a:pt x="1302" y="958"/>
                </a:cubicBezTo>
                <a:cubicBezTo>
                  <a:pt x="1303" y="953"/>
                  <a:pt x="1305" y="949"/>
                  <a:pt x="1307" y="944"/>
                </a:cubicBezTo>
                <a:cubicBezTo>
                  <a:pt x="1308" y="941"/>
                  <a:pt x="1310" y="937"/>
                  <a:pt x="1311" y="934"/>
                </a:cubicBezTo>
                <a:cubicBezTo>
                  <a:pt x="1313" y="929"/>
                  <a:pt x="1315" y="924"/>
                  <a:pt x="1317" y="920"/>
                </a:cubicBezTo>
                <a:cubicBezTo>
                  <a:pt x="1319" y="917"/>
                  <a:pt x="1320" y="914"/>
                  <a:pt x="1321" y="910"/>
                </a:cubicBezTo>
                <a:cubicBezTo>
                  <a:pt x="1324" y="905"/>
                  <a:pt x="1326" y="900"/>
                  <a:pt x="1328" y="895"/>
                </a:cubicBezTo>
                <a:cubicBezTo>
                  <a:pt x="1329" y="892"/>
                  <a:pt x="1331" y="890"/>
                  <a:pt x="1332" y="887"/>
                </a:cubicBezTo>
                <a:cubicBezTo>
                  <a:pt x="1335" y="880"/>
                  <a:pt x="1338" y="874"/>
                  <a:pt x="1341" y="867"/>
                </a:cubicBezTo>
                <a:cubicBezTo>
                  <a:pt x="1342" y="866"/>
                  <a:pt x="1342" y="865"/>
                  <a:pt x="1343" y="864"/>
                </a:cubicBezTo>
                <a:cubicBezTo>
                  <a:pt x="1346" y="856"/>
                  <a:pt x="1350" y="849"/>
                  <a:pt x="1354" y="841"/>
                </a:cubicBezTo>
                <a:cubicBezTo>
                  <a:pt x="1355" y="838"/>
                  <a:pt x="1356" y="836"/>
                  <a:pt x="1358" y="834"/>
                </a:cubicBezTo>
                <a:cubicBezTo>
                  <a:pt x="1360" y="828"/>
                  <a:pt x="1363" y="823"/>
                  <a:pt x="1366" y="818"/>
                </a:cubicBezTo>
                <a:cubicBezTo>
                  <a:pt x="1367" y="815"/>
                  <a:pt x="1369" y="812"/>
                  <a:pt x="1371" y="809"/>
                </a:cubicBezTo>
                <a:cubicBezTo>
                  <a:pt x="1373" y="805"/>
                  <a:pt x="1375" y="801"/>
                  <a:pt x="1377" y="797"/>
                </a:cubicBezTo>
                <a:cubicBezTo>
                  <a:pt x="1383" y="798"/>
                  <a:pt x="1389" y="798"/>
                  <a:pt x="1394" y="799"/>
                </a:cubicBezTo>
                <a:cubicBezTo>
                  <a:pt x="1400" y="799"/>
                  <a:pt x="1405" y="800"/>
                  <a:pt x="1410" y="800"/>
                </a:cubicBezTo>
                <a:cubicBezTo>
                  <a:pt x="1417" y="800"/>
                  <a:pt x="1423" y="801"/>
                  <a:pt x="1430" y="801"/>
                </a:cubicBezTo>
                <a:cubicBezTo>
                  <a:pt x="1435" y="801"/>
                  <a:pt x="1440" y="802"/>
                  <a:pt x="1445" y="802"/>
                </a:cubicBezTo>
                <a:cubicBezTo>
                  <a:pt x="1452" y="802"/>
                  <a:pt x="1460" y="803"/>
                  <a:pt x="1468" y="803"/>
                </a:cubicBezTo>
                <a:cubicBezTo>
                  <a:pt x="1472" y="803"/>
                  <a:pt x="1476" y="803"/>
                  <a:pt x="1480" y="803"/>
                </a:cubicBezTo>
                <a:cubicBezTo>
                  <a:pt x="1491" y="803"/>
                  <a:pt x="1503" y="804"/>
                  <a:pt x="1515" y="804"/>
                </a:cubicBezTo>
                <a:cubicBezTo>
                  <a:pt x="1526" y="804"/>
                  <a:pt x="1537" y="803"/>
                  <a:pt x="1549" y="803"/>
                </a:cubicBezTo>
                <a:cubicBezTo>
                  <a:pt x="1550" y="803"/>
                  <a:pt x="1551" y="803"/>
                  <a:pt x="1552" y="803"/>
                </a:cubicBezTo>
                <a:cubicBezTo>
                  <a:pt x="1562" y="803"/>
                  <a:pt x="1573" y="802"/>
                  <a:pt x="1584" y="802"/>
                </a:cubicBezTo>
                <a:cubicBezTo>
                  <a:pt x="1586" y="802"/>
                  <a:pt x="1587" y="802"/>
                  <a:pt x="1589" y="802"/>
                </a:cubicBezTo>
                <a:cubicBezTo>
                  <a:pt x="1599" y="801"/>
                  <a:pt x="1610" y="801"/>
                  <a:pt x="1620" y="800"/>
                </a:cubicBezTo>
                <a:cubicBezTo>
                  <a:pt x="1622" y="800"/>
                  <a:pt x="1624" y="800"/>
                  <a:pt x="1626" y="800"/>
                </a:cubicBezTo>
                <a:cubicBezTo>
                  <a:pt x="1636" y="799"/>
                  <a:pt x="1646" y="798"/>
                  <a:pt x="1657" y="797"/>
                </a:cubicBezTo>
                <a:cubicBezTo>
                  <a:pt x="1657" y="797"/>
                  <a:pt x="1658" y="797"/>
                  <a:pt x="1659" y="797"/>
                </a:cubicBezTo>
                <a:cubicBezTo>
                  <a:pt x="1659" y="797"/>
                  <a:pt x="1659" y="797"/>
                  <a:pt x="1659" y="797"/>
                </a:cubicBezTo>
                <a:cubicBezTo>
                  <a:pt x="1659" y="797"/>
                  <a:pt x="1659" y="797"/>
                  <a:pt x="1659" y="797"/>
                </a:cubicBezTo>
                <a:cubicBezTo>
                  <a:pt x="1657" y="800"/>
                  <a:pt x="1656" y="803"/>
                  <a:pt x="1654" y="805"/>
                </a:cubicBezTo>
                <a:cubicBezTo>
                  <a:pt x="1653" y="809"/>
                  <a:pt x="1651" y="813"/>
                  <a:pt x="1649" y="816"/>
                </a:cubicBezTo>
                <a:cubicBezTo>
                  <a:pt x="1646" y="821"/>
                  <a:pt x="1644" y="826"/>
                  <a:pt x="1642" y="830"/>
                </a:cubicBezTo>
                <a:cubicBezTo>
                  <a:pt x="1640" y="834"/>
                  <a:pt x="1638" y="837"/>
                  <a:pt x="1636" y="841"/>
                </a:cubicBezTo>
                <a:cubicBezTo>
                  <a:pt x="1634" y="846"/>
                  <a:pt x="1631" y="851"/>
                  <a:pt x="1629" y="856"/>
                </a:cubicBezTo>
                <a:cubicBezTo>
                  <a:pt x="1627" y="859"/>
                  <a:pt x="1626" y="863"/>
                  <a:pt x="1624" y="866"/>
                </a:cubicBezTo>
                <a:cubicBezTo>
                  <a:pt x="1621" y="871"/>
                  <a:pt x="1619" y="877"/>
                  <a:pt x="1617" y="882"/>
                </a:cubicBezTo>
                <a:cubicBezTo>
                  <a:pt x="1615" y="885"/>
                  <a:pt x="1614" y="888"/>
                  <a:pt x="1612" y="892"/>
                </a:cubicBezTo>
                <a:cubicBezTo>
                  <a:pt x="1610" y="897"/>
                  <a:pt x="1607" y="903"/>
                  <a:pt x="1604" y="909"/>
                </a:cubicBezTo>
                <a:cubicBezTo>
                  <a:pt x="1603" y="912"/>
                  <a:pt x="1602" y="914"/>
                  <a:pt x="1601" y="917"/>
                </a:cubicBezTo>
                <a:cubicBezTo>
                  <a:pt x="1597" y="926"/>
                  <a:pt x="1594" y="934"/>
                  <a:pt x="1590" y="943"/>
                </a:cubicBezTo>
                <a:cubicBezTo>
                  <a:pt x="1590" y="943"/>
                  <a:pt x="1590" y="944"/>
                  <a:pt x="1589" y="945"/>
                </a:cubicBezTo>
                <a:cubicBezTo>
                  <a:pt x="1586" y="953"/>
                  <a:pt x="1583" y="961"/>
                  <a:pt x="1580" y="969"/>
                </a:cubicBezTo>
                <a:cubicBezTo>
                  <a:pt x="1579" y="972"/>
                  <a:pt x="1578" y="974"/>
                  <a:pt x="1577" y="977"/>
                </a:cubicBezTo>
                <a:close/>
                <a:moveTo>
                  <a:pt x="1007" y="514"/>
                </a:moveTo>
                <a:cubicBezTo>
                  <a:pt x="1010" y="515"/>
                  <a:pt x="1014" y="516"/>
                  <a:pt x="1017" y="518"/>
                </a:cubicBezTo>
                <a:cubicBezTo>
                  <a:pt x="1025" y="520"/>
                  <a:pt x="1032" y="523"/>
                  <a:pt x="1040" y="525"/>
                </a:cubicBezTo>
                <a:cubicBezTo>
                  <a:pt x="1042" y="526"/>
                  <a:pt x="1044" y="527"/>
                  <a:pt x="1046" y="527"/>
                </a:cubicBezTo>
                <a:cubicBezTo>
                  <a:pt x="1055" y="530"/>
                  <a:pt x="1065" y="533"/>
                  <a:pt x="1075" y="536"/>
                </a:cubicBezTo>
                <a:cubicBezTo>
                  <a:pt x="1077" y="537"/>
                  <a:pt x="1080" y="538"/>
                  <a:pt x="1083" y="539"/>
                </a:cubicBezTo>
                <a:cubicBezTo>
                  <a:pt x="1090" y="541"/>
                  <a:pt x="1097" y="543"/>
                  <a:pt x="1104" y="545"/>
                </a:cubicBezTo>
                <a:cubicBezTo>
                  <a:pt x="1107" y="546"/>
                  <a:pt x="1111" y="547"/>
                  <a:pt x="1115" y="548"/>
                </a:cubicBezTo>
                <a:cubicBezTo>
                  <a:pt x="1121" y="549"/>
                  <a:pt x="1127" y="551"/>
                  <a:pt x="1133" y="553"/>
                </a:cubicBezTo>
                <a:cubicBezTo>
                  <a:pt x="1137" y="554"/>
                  <a:pt x="1141" y="555"/>
                  <a:pt x="1145" y="556"/>
                </a:cubicBezTo>
                <a:cubicBezTo>
                  <a:pt x="1151" y="557"/>
                  <a:pt x="1157" y="559"/>
                  <a:pt x="1162" y="560"/>
                </a:cubicBezTo>
                <a:cubicBezTo>
                  <a:pt x="1167" y="561"/>
                  <a:pt x="1171" y="562"/>
                  <a:pt x="1175" y="563"/>
                </a:cubicBezTo>
                <a:cubicBezTo>
                  <a:pt x="1181" y="564"/>
                  <a:pt x="1186" y="566"/>
                  <a:pt x="1192" y="567"/>
                </a:cubicBezTo>
                <a:cubicBezTo>
                  <a:pt x="1196" y="568"/>
                  <a:pt x="1200" y="569"/>
                  <a:pt x="1205" y="570"/>
                </a:cubicBezTo>
                <a:cubicBezTo>
                  <a:pt x="1209" y="570"/>
                  <a:pt x="1212" y="571"/>
                  <a:pt x="1216" y="572"/>
                </a:cubicBezTo>
                <a:cubicBezTo>
                  <a:pt x="1216" y="572"/>
                  <a:pt x="1216" y="572"/>
                  <a:pt x="1216" y="572"/>
                </a:cubicBezTo>
                <a:cubicBezTo>
                  <a:pt x="1216" y="572"/>
                  <a:pt x="1216" y="572"/>
                  <a:pt x="1216" y="572"/>
                </a:cubicBezTo>
                <a:cubicBezTo>
                  <a:pt x="1214" y="574"/>
                  <a:pt x="1212" y="577"/>
                  <a:pt x="1211" y="579"/>
                </a:cubicBezTo>
                <a:cubicBezTo>
                  <a:pt x="1208" y="582"/>
                  <a:pt x="1206" y="585"/>
                  <a:pt x="1204" y="588"/>
                </a:cubicBezTo>
                <a:cubicBezTo>
                  <a:pt x="1201" y="592"/>
                  <a:pt x="1198" y="596"/>
                  <a:pt x="1195" y="600"/>
                </a:cubicBezTo>
                <a:cubicBezTo>
                  <a:pt x="1193" y="603"/>
                  <a:pt x="1190" y="606"/>
                  <a:pt x="1188" y="608"/>
                </a:cubicBezTo>
                <a:cubicBezTo>
                  <a:pt x="1185" y="613"/>
                  <a:pt x="1182" y="617"/>
                  <a:pt x="1179" y="621"/>
                </a:cubicBezTo>
                <a:cubicBezTo>
                  <a:pt x="1177" y="624"/>
                  <a:pt x="1175" y="626"/>
                  <a:pt x="1173" y="629"/>
                </a:cubicBezTo>
                <a:cubicBezTo>
                  <a:pt x="1170" y="634"/>
                  <a:pt x="1167" y="638"/>
                  <a:pt x="1163" y="642"/>
                </a:cubicBezTo>
                <a:cubicBezTo>
                  <a:pt x="1162" y="645"/>
                  <a:pt x="1160" y="648"/>
                  <a:pt x="1158" y="650"/>
                </a:cubicBezTo>
                <a:cubicBezTo>
                  <a:pt x="1154" y="656"/>
                  <a:pt x="1151" y="661"/>
                  <a:pt x="1147" y="666"/>
                </a:cubicBezTo>
                <a:cubicBezTo>
                  <a:pt x="1146" y="668"/>
                  <a:pt x="1145" y="670"/>
                  <a:pt x="1143" y="672"/>
                </a:cubicBezTo>
                <a:cubicBezTo>
                  <a:pt x="1139" y="679"/>
                  <a:pt x="1134" y="686"/>
                  <a:pt x="1129" y="693"/>
                </a:cubicBezTo>
                <a:cubicBezTo>
                  <a:pt x="1128" y="695"/>
                  <a:pt x="1127" y="697"/>
                  <a:pt x="1126" y="698"/>
                </a:cubicBezTo>
                <a:cubicBezTo>
                  <a:pt x="1122" y="704"/>
                  <a:pt x="1119" y="709"/>
                  <a:pt x="1115" y="715"/>
                </a:cubicBezTo>
                <a:cubicBezTo>
                  <a:pt x="1114" y="717"/>
                  <a:pt x="1112" y="720"/>
                  <a:pt x="1111" y="723"/>
                </a:cubicBezTo>
                <a:cubicBezTo>
                  <a:pt x="1108" y="727"/>
                  <a:pt x="1106" y="731"/>
                  <a:pt x="1103" y="735"/>
                </a:cubicBezTo>
                <a:cubicBezTo>
                  <a:pt x="1098" y="733"/>
                  <a:pt x="1093" y="732"/>
                  <a:pt x="1088" y="730"/>
                </a:cubicBezTo>
                <a:cubicBezTo>
                  <a:pt x="1084" y="729"/>
                  <a:pt x="1080" y="728"/>
                  <a:pt x="1076" y="726"/>
                </a:cubicBezTo>
                <a:cubicBezTo>
                  <a:pt x="1069" y="725"/>
                  <a:pt x="1063" y="722"/>
                  <a:pt x="1057" y="720"/>
                </a:cubicBezTo>
                <a:cubicBezTo>
                  <a:pt x="1053" y="719"/>
                  <a:pt x="1050" y="718"/>
                  <a:pt x="1046" y="717"/>
                </a:cubicBezTo>
                <a:cubicBezTo>
                  <a:pt x="1038" y="714"/>
                  <a:pt x="1029" y="711"/>
                  <a:pt x="1020" y="708"/>
                </a:cubicBezTo>
                <a:cubicBezTo>
                  <a:pt x="1019" y="708"/>
                  <a:pt x="1018" y="708"/>
                  <a:pt x="1017" y="707"/>
                </a:cubicBezTo>
                <a:cubicBezTo>
                  <a:pt x="1007" y="704"/>
                  <a:pt x="998" y="700"/>
                  <a:pt x="988" y="697"/>
                </a:cubicBezTo>
                <a:cubicBezTo>
                  <a:pt x="985" y="696"/>
                  <a:pt x="982" y="694"/>
                  <a:pt x="979" y="693"/>
                </a:cubicBezTo>
                <a:cubicBezTo>
                  <a:pt x="972" y="691"/>
                  <a:pt x="966" y="688"/>
                  <a:pt x="959" y="685"/>
                </a:cubicBezTo>
                <a:cubicBezTo>
                  <a:pt x="955" y="684"/>
                  <a:pt x="952" y="682"/>
                  <a:pt x="948" y="681"/>
                </a:cubicBezTo>
                <a:cubicBezTo>
                  <a:pt x="942" y="679"/>
                  <a:pt x="936" y="676"/>
                  <a:pt x="930" y="674"/>
                </a:cubicBezTo>
                <a:cubicBezTo>
                  <a:pt x="926" y="672"/>
                  <a:pt x="922" y="670"/>
                  <a:pt x="918" y="669"/>
                </a:cubicBezTo>
                <a:cubicBezTo>
                  <a:pt x="913" y="666"/>
                  <a:pt x="907" y="664"/>
                  <a:pt x="902" y="661"/>
                </a:cubicBezTo>
                <a:cubicBezTo>
                  <a:pt x="898" y="660"/>
                  <a:pt x="894" y="658"/>
                  <a:pt x="890" y="656"/>
                </a:cubicBezTo>
                <a:cubicBezTo>
                  <a:pt x="886" y="654"/>
                  <a:pt x="881" y="652"/>
                  <a:pt x="877" y="650"/>
                </a:cubicBezTo>
                <a:cubicBezTo>
                  <a:pt x="879" y="647"/>
                  <a:pt x="881" y="645"/>
                  <a:pt x="883" y="642"/>
                </a:cubicBezTo>
                <a:cubicBezTo>
                  <a:pt x="885" y="639"/>
                  <a:pt x="887" y="637"/>
                  <a:pt x="889" y="634"/>
                </a:cubicBezTo>
                <a:cubicBezTo>
                  <a:pt x="891" y="630"/>
                  <a:pt x="894" y="627"/>
                  <a:pt x="897" y="623"/>
                </a:cubicBezTo>
                <a:cubicBezTo>
                  <a:pt x="899" y="620"/>
                  <a:pt x="901" y="618"/>
                  <a:pt x="902" y="615"/>
                </a:cubicBezTo>
                <a:cubicBezTo>
                  <a:pt x="905" y="611"/>
                  <a:pt x="908" y="608"/>
                  <a:pt x="911" y="604"/>
                </a:cubicBezTo>
                <a:cubicBezTo>
                  <a:pt x="913" y="601"/>
                  <a:pt x="915" y="599"/>
                  <a:pt x="917" y="596"/>
                </a:cubicBezTo>
                <a:cubicBezTo>
                  <a:pt x="920" y="592"/>
                  <a:pt x="923" y="588"/>
                  <a:pt x="926" y="584"/>
                </a:cubicBezTo>
                <a:cubicBezTo>
                  <a:pt x="928" y="582"/>
                  <a:pt x="930" y="580"/>
                  <a:pt x="931" y="578"/>
                </a:cubicBezTo>
                <a:cubicBezTo>
                  <a:pt x="936" y="572"/>
                  <a:pt x="940" y="567"/>
                  <a:pt x="944" y="562"/>
                </a:cubicBezTo>
                <a:cubicBezTo>
                  <a:pt x="945" y="561"/>
                  <a:pt x="945" y="560"/>
                  <a:pt x="946" y="560"/>
                </a:cubicBezTo>
                <a:cubicBezTo>
                  <a:pt x="951" y="554"/>
                  <a:pt x="956" y="548"/>
                  <a:pt x="961" y="542"/>
                </a:cubicBezTo>
                <a:cubicBezTo>
                  <a:pt x="963" y="540"/>
                  <a:pt x="964" y="538"/>
                  <a:pt x="966" y="536"/>
                </a:cubicBezTo>
                <a:cubicBezTo>
                  <a:pt x="970" y="532"/>
                  <a:pt x="973" y="528"/>
                  <a:pt x="976" y="524"/>
                </a:cubicBezTo>
                <a:cubicBezTo>
                  <a:pt x="978" y="522"/>
                  <a:pt x="980" y="519"/>
                  <a:pt x="983" y="517"/>
                </a:cubicBezTo>
                <a:cubicBezTo>
                  <a:pt x="985" y="514"/>
                  <a:pt x="988" y="511"/>
                  <a:pt x="991" y="508"/>
                </a:cubicBezTo>
                <a:cubicBezTo>
                  <a:pt x="996" y="510"/>
                  <a:pt x="1002" y="512"/>
                  <a:pt x="1007" y="514"/>
                </a:cubicBezTo>
                <a:close/>
                <a:moveTo>
                  <a:pt x="884" y="667"/>
                </a:moveTo>
                <a:cubicBezTo>
                  <a:pt x="888" y="668"/>
                  <a:pt x="892" y="670"/>
                  <a:pt x="896" y="672"/>
                </a:cubicBezTo>
                <a:cubicBezTo>
                  <a:pt x="902" y="675"/>
                  <a:pt x="908" y="677"/>
                  <a:pt x="915" y="680"/>
                </a:cubicBezTo>
                <a:cubicBezTo>
                  <a:pt x="918" y="681"/>
                  <a:pt x="921" y="683"/>
                  <a:pt x="925" y="684"/>
                </a:cubicBezTo>
                <a:cubicBezTo>
                  <a:pt x="933" y="688"/>
                  <a:pt x="941" y="691"/>
                  <a:pt x="950" y="695"/>
                </a:cubicBezTo>
                <a:cubicBezTo>
                  <a:pt x="951" y="695"/>
                  <a:pt x="952" y="696"/>
                  <a:pt x="953" y="696"/>
                </a:cubicBezTo>
                <a:cubicBezTo>
                  <a:pt x="963" y="700"/>
                  <a:pt x="973" y="704"/>
                  <a:pt x="982" y="707"/>
                </a:cubicBezTo>
                <a:cubicBezTo>
                  <a:pt x="986" y="709"/>
                  <a:pt x="989" y="710"/>
                  <a:pt x="992" y="711"/>
                </a:cubicBezTo>
                <a:cubicBezTo>
                  <a:pt x="999" y="713"/>
                  <a:pt x="1005" y="716"/>
                  <a:pt x="1012" y="718"/>
                </a:cubicBezTo>
                <a:cubicBezTo>
                  <a:pt x="1016" y="719"/>
                  <a:pt x="1020" y="721"/>
                  <a:pt x="1024" y="722"/>
                </a:cubicBezTo>
                <a:cubicBezTo>
                  <a:pt x="1029" y="724"/>
                  <a:pt x="1035" y="726"/>
                  <a:pt x="1041" y="728"/>
                </a:cubicBezTo>
                <a:cubicBezTo>
                  <a:pt x="1046" y="729"/>
                  <a:pt x="1050" y="731"/>
                  <a:pt x="1054" y="732"/>
                </a:cubicBezTo>
                <a:cubicBezTo>
                  <a:pt x="1060" y="734"/>
                  <a:pt x="1065" y="736"/>
                  <a:pt x="1071" y="737"/>
                </a:cubicBezTo>
                <a:cubicBezTo>
                  <a:pt x="1075" y="739"/>
                  <a:pt x="1080" y="740"/>
                  <a:pt x="1084" y="741"/>
                </a:cubicBezTo>
                <a:cubicBezTo>
                  <a:pt x="1089" y="743"/>
                  <a:pt x="1093" y="744"/>
                  <a:pt x="1097" y="745"/>
                </a:cubicBezTo>
                <a:cubicBezTo>
                  <a:pt x="1097" y="745"/>
                  <a:pt x="1097" y="745"/>
                  <a:pt x="1097" y="745"/>
                </a:cubicBezTo>
                <a:cubicBezTo>
                  <a:pt x="1097" y="745"/>
                  <a:pt x="1097" y="745"/>
                  <a:pt x="1097" y="745"/>
                </a:cubicBezTo>
                <a:cubicBezTo>
                  <a:pt x="1095" y="748"/>
                  <a:pt x="1094" y="751"/>
                  <a:pt x="1092" y="753"/>
                </a:cubicBezTo>
                <a:cubicBezTo>
                  <a:pt x="1090" y="756"/>
                  <a:pt x="1089" y="759"/>
                  <a:pt x="1087" y="762"/>
                </a:cubicBezTo>
                <a:cubicBezTo>
                  <a:pt x="1085" y="766"/>
                  <a:pt x="1082" y="770"/>
                  <a:pt x="1080" y="774"/>
                </a:cubicBezTo>
                <a:cubicBezTo>
                  <a:pt x="1079" y="777"/>
                  <a:pt x="1077" y="780"/>
                  <a:pt x="1075" y="783"/>
                </a:cubicBezTo>
                <a:cubicBezTo>
                  <a:pt x="1073" y="787"/>
                  <a:pt x="1071" y="792"/>
                  <a:pt x="1068" y="796"/>
                </a:cubicBezTo>
                <a:cubicBezTo>
                  <a:pt x="1067" y="799"/>
                  <a:pt x="1065" y="801"/>
                  <a:pt x="1064" y="804"/>
                </a:cubicBezTo>
                <a:cubicBezTo>
                  <a:pt x="1061" y="809"/>
                  <a:pt x="1059" y="814"/>
                  <a:pt x="1056" y="819"/>
                </a:cubicBezTo>
                <a:cubicBezTo>
                  <a:pt x="1055" y="821"/>
                  <a:pt x="1054" y="823"/>
                  <a:pt x="1053" y="825"/>
                </a:cubicBezTo>
                <a:cubicBezTo>
                  <a:pt x="1049" y="832"/>
                  <a:pt x="1046" y="839"/>
                  <a:pt x="1042" y="846"/>
                </a:cubicBezTo>
                <a:cubicBezTo>
                  <a:pt x="1041" y="848"/>
                  <a:pt x="1041" y="850"/>
                  <a:pt x="1040" y="852"/>
                </a:cubicBezTo>
                <a:cubicBezTo>
                  <a:pt x="1037" y="857"/>
                  <a:pt x="1034" y="862"/>
                  <a:pt x="1032" y="868"/>
                </a:cubicBezTo>
                <a:cubicBezTo>
                  <a:pt x="1031" y="870"/>
                  <a:pt x="1029" y="873"/>
                  <a:pt x="1028" y="876"/>
                </a:cubicBezTo>
                <a:cubicBezTo>
                  <a:pt x="1026" y="881"/>
                  <a:pt x="1024" y="885"/>
                  <a:pt x="1022" y="889"/>
                </a:cubicBezTo>
                <a:cubicBezTo>
                  <a:pt x="1021" y="892"/>
                  <a:pt x="1019" y="896"/>
                  <a:pt x="1018" y="899"/>
                </a:cubicBezTo>
                <a:cubicBezTo>
                  <a:pt x="1016" y="902"/>
                  <a:pt x="1015" y="905"/>
                  <a:pt x="1013" y="908"/>
                </a:cubicBezTo>
                <a:cubicBezTo>
                  <a:pt x="1009" y="906"/>
                  <a:pt x="1004" y="905"/>
                  <a:pt x="999" y="903"/>
                </a:cubicBezTo>
                <a:cubicBezTo>
                  <a:pt x="994" y="901"/>
                  <a:pt x="990" y="900"/>
                  <a:pt x="986" y="898"/>
                </a:cubicBezTo>
                <a:cubicBezTo>
                  <a:pt x="980" y="896"/>
                  <a:pt x="973" y="893"/>
                  <a:pt x="967" y="891"/>
                </a:cubicBezTo>
                <a:cubicBezTo>
                  <a:pt x="963" y="889"/>
                  <a:pt x="959" y="888"/>
                  <a:pt x="955" y="886"/>
                </a:cubicBezTo>
                <a:cubicBezTo>
                  <a:pt x="949" y="884"/>
                  <a:pt x="942" y="881"/>
                  <a:pt x="935" y="878"/>
                </a:cubicBezTo>
                <a:cubicBezTo>
                  <a:pt x="932" y="877"/>
                  <a:pt x="929" y="875"/>
                  <a:pt x="925" y="874"/>
                </a:cubicBezTo>
                <a:cubicBezTo>
                  <a:pt x="915" y="870"/>
                  <a:pt x="905" y="865"/>
                  <a:pt x="896" y="861"/>
                </a:cubicBezTo>
                <a:cubicBezTo>
                  <a:pt x="895" y="860"/>
                  <a:pt x="894" y="860"/>
                  <a:pt x="893" y="859"/>
                </a:cubicBezTo>
                <a:cubicBezTo>
                  <a:pt x="884" y="855"/>
                  <a:pt x="875" y="851"/>
                  <a:pt x="866" y="847"/>
                </a:cubicBezTo>
                <a:cubicBezTo>
                  <a:pt x="863" y="845"/>
                  <a:pt x="859" y="844"/>
                  <a:pt x="856" y="842"/>
                </a:cubicBezTo>
                <a:cubicBezTo>
                  <a:pt x="849" y="839"/>
                  <a:pt x="843" y="836"/>
                  <a:pt x="837" y="833"/>
                </a:cubicBezTo>
                <a:cubicBezTo>
                  <a:pt x="833" y="831"/>
                  <a:pt x="829" y="829"/>
                  <a:pt x="825" y="826"/>
                </a:cubicBezTo>
                <a:cubicBezTo>
                  <a:pt x="819" y="824"/>
                  <a:pt x="814" y="821"/>
                  <a:pt x="808" y="818"/>
                </a:cubicBezTo>
                <a:cubicBezTo>
                  <a:pt x="804" y="815"/>
                  <a:pt x="800" y="813"/>
                  <a:pt x="796" y="811"/>
                </a:cubicBezTo>
                <a:cubicBezTo>
                  <a:pt x="791" y="808"/>
                  <a:pt x="787" y="806"/>
                  <a:pt x="782" y="803"/>
                </a:cubicBezTo>
                <a:cubicBezTo>
                  <a:pt x="784" y="801"/>
                  <a:pt x="785" y="798"/>
                  <a:pt x="786" y="796"/>
                </a:cubicBezTo>
                <a:cubicBezTo>
                  <a:pt x="788" y="793"/>
                  <a:pt x="790" y="790"/>
                  <a:pt x="791" y="787"/>
                </a:cubicBezTo>
                <a:cubicBezTo>
                  <a:pt x="793" y="783"/>
                  <a:pt x="795" y="780"/>
                  <a:pt x="797" y="776"/>
                </a:cubicBezTo>
                <a:cubicBezTo>
                  <a:pt x="799" y="773"/>
                  <a:pt x="800" y="771"/>
                  <a:pt x="802" y="768"/>
                </a:cubicBezTo>
                <a:cubicBezTo>
                  <a:pt x="804" y="764"/>
                  <a:pt x="807" y="760"/>
                  <a:pt x="809" y="756"/>
                </a:cubicBezTo>
                <a:cubicBezTo>
                  <a:pt x="810" y="754"/>
                  <a:pt x="811" y="752"/>
                  <a:pt x="813" y="749"/>
                </a:cubicBezTo>
                <a:cubicBezTo>
                  <a:pt x="816" y="744"/>
                  <a:pt x="819" y="739"/>
                  <a:pt x="822" y="734"/>
                </a:cubicBezTo>
                <a:cubicBezTo>
                  <a:pt x="823" y="733"/>
                  <a:pt x="823" y="732"/>
                  <a:pt x="824" y="731"/>
                </a:cubicBezTo>
                <a:cubicBezTo>
                  <a:pt x="828" y="725"/>
                  <a:pt x="832" y="718"/>
                  <a:pt x="836" y="712"/>
                </a:cubicBezTo>
                <a:cubicBezTo>
                  <a:pt x="837" y="711"/>
                  <a:pt x="838" y="709"/>
                  <a:pt x="839" y="707"/>
                </a:cubicBezTo>
                <a:cubicBezTo>
                  <a:pt x="842" y="703"/>
                  <a:pt x="844" y="698"/>
                  <a:pt x="847" y="694"/>
                </a:cubicBezTo>
                <a:cubicBezTo>
                  <a:pt x="849" y="692"/>
                  <a:pt x="850" y="689"/>
                  <a:pt x="852" y="687"/>
                </a:cubicBezTo>
                <a:cubicBezTo>
                  <a:pt x="854" y="683"/>
                  <a:pt x="857" y="679"/>
                  <a:pt x="859" y="676"/>
                </a:cubicBezTo>
                <a:cubicBezTo>
                  <a:pt x="861" y="673"/>
                  <a:pt x="863" y="671"/>
                  <a:pt x="864" y="668"/>
                </a:cubicBezTo>
                <a:cubicBezTo>
                  <a:pt x="866" y="666"/>
                  <a:pt x="868" y="663"/>
                  <a:pt x="870" y="660"/>
                </a:cubicBezTo>
                <a:cubicBezTo>
                  <a:pt x="875" y="662"/>
                  <a:pt x="880" y="664"/>
                  <a:pt x="884" y="667"/>
                </a:cubicBezTo>
                <a:close/>
                <a:moveTo>
                  <a:pt x="791" y="822"/>
                </a:moveTo>
                <a:cubicBezTo>
                  <a:pt x="794" y="824"/>
                  <a:pt x="798" y="826"/>
                  <a:pt x="802" y="828"/>
                </a:cubicBezTo>
                <a:cubicBezTo>
                  <a:pt x="808" y="831"/>
                  <a:pt x="814" y="834"/>
                  <a:pt x="820" y="837"/>
                </a:cubicBezTo>
                <a:cubicBezTo>
                  <a:pt x="824" y="839"/>
                  <a:pt x="828" y="841"/>
                  <a:pt x="831" y="843"/>
                </a:cubicBezTo>
                <a:cubicBezTo>
                  <a:pt x="838" y="847"/>
                  <a:pt x="845" y="850"/>
                  <a:pt x="851" y="853"/>
                </a:cubicBezTo>
                <a:cubicBezTo>
                  <a:pt x="855" y="855"/>
                  <a:pt x="858" y="856"/>
                  <a:pt x="861" y="858"/>
                </a:cubicBezTo>
                <a:cubicBezTo>
                  <a:pt x="871" y="863"/>
                  <a:pt x="881" y="867"/>
                  <a:pt x="891" y="872"/>
                </a:cubicBezTo>
                <a:cubicBezTo>
                  <a:pt x="891" y="872"/>
                  <a:pt x="892" y="872"/>
                  <a:pt x="893" y="873"/>
                </a:cubicBezTo>
                <a:cubicBezTo>
                  <a:pt x="902" y="877"/>
                  <a:pt x="911" y="881"/>
                  <a:pt x="920" y="885"/>
                </a:cubicBezTo>
                <a:cubicBezTo>
                  <a:pt x="924" y="886"/>
                  <a:pt x="927" y="888"/>
                  <a:pt x="931" y="889"/>
                </a:cubicBezTo>
                <a:cubicBezTo>
                  <a:pt x="938" y="892"/>
                  <a:pt x="944" y="895"/>
                  <a:pt x="951" y="897"/>
                </a:cubicBezTo>
                <a:cubicBezTo>
                  <a:pt x="955" y="899"/>
                  <a:pt x="959" y="901"/>
                  <a:pt x="963" y="902"/>
                </a:cubicBezTo>
                <a:cubicBezTo>
                  <a:pt x="969" y="905"/>
                  <a:pt x="975" y="907"/>
                  <a:pt x="981" y="909"/>
                </a:cubicBezTo>
                <a:cubicBezTo>
                  <a:pt x="986" y="911"/>
                  <a:pt x="990" y="912"/>
                  <a:pt x="994" y="914"/>
                </a:cubicBezTo>
                <a:cubicBezTo>
                  <a:pt x="999" y="916"/>
                  <a:pt x="1004" y="918"/>
                  <a:pt x="1009" y="919"/>
                </a:cubicBezTo>
                <a:cubicBezTo>
                  <a:pt x="1009" y="919"/>
                  <a:pt x="1009" y="919"/>
                  <a:pt x="1009" y="919"/>
                </a:cubicBezTo>
                <a:cubicBezTo>
                  <a:pt x="1009" y="919"/>
                  <a:pt x="1009" y="919"/>
                  <a:pt x="1009" y="919"/>
                </a:cubicBezTo>
                <a:cubicBezTo>
                  <a:pt x="1007" y="922"/>
                  <a:pt x="1006" y="925"/>
                  <a:pt x="1005" y="928"/>
                </a:cubicBezTo>
                <a:cubicBezTo>
                  <a:pt x="1004" y="931"/>
                  <a:pt x="1002" y="934"/>
                  <a:pt x="1001" y="937"/>
                </a:cubicBezTo>
                <a:cubicBezTo>
                  <a:pt x="999" y="942"/>
                  <a:pt x="998" y="946"/>
                  <a:pt x="996" y="950"/>
                </a:cubicBezTo>
                <a:cubicBezTo>
                  <a:pt x="995" y="953"/>
                  <a:pt x="994" y="956"/>
                  <a:pt x="993" y="959"/>
                </a:cubicBezTo>
                <a:cubicBezTo>
                  <a:pt x="991" y="964"/>
                  <a:pt x="989" y="968"/>
                  <a:pt x="987" y="973"/>
                </a:cubicBezTo>
                <a:cubicBezTo>
                  <a:pt x="986" y="976"/>
                  <a:pt x="985" y="978"/>
                  <a:pt x="984" y="980"/>
                </a:cubicBezTo>
                <a:cubicBezTo>
                  <a:pt x="982" y="987"/>
                  <a:pt x="979" y="995"/>
                  <a:pt x="976" y="1002"/>
                </a:cubicBezTo>
                <a:cubicBezTo>
                  <a:pt x="976" y="1002"/>
                  <a:pt x="976" y="1002"/>
                  <a:pt x="976" y="1002"/>
                </a:cubicBezTo>
                <a:cubicBezTo>
                  <a:pt x="974" y="1009"/>
                  <a:pt x="971" y="1016"/>
                  <a:pt x="969" y="1024"/>
                </a:cubicBezTo>
                <a:cubicBezTo>
                  <a:pt x="968" y="1026"/>
                  <a:pt x="967" y="1028"/>
                  <a:pt x="966" y="1030"/>
                </a:cubicBezTo>
                <a:cubicBezTo>
                  <a:pt x="965" y="1035"/>
                  <a:pt x="963" y="1040"/>
                  <a:pt x="961" y="1045"/>
                </a:cubicBezTo>
                <a:cubicBezTo>
                  <a:pt x="960" y="1048"/>
                  <a:pt x="960" y="1051"/>
                  <a:pt x="959" y="1054"/>
                </a:cubicBezTo>
                <a:cubicBezTo>
                  <a:pt x="957" y="1058"/>
                  <a:pt x="956" y="1063"/>
                  <a:pt x="954" y="1067"/>
                </a:cubicBezTo>
                <a:cubicBezTo>
                  <a:pt x="953" y="1070"/>
                  <a:pt x="953" y="1073"/>
                  <a:pt x="952" y="1076"/>
                </a:cubicBezTo>
                <a:cubicBezTo>
                  <a:pt x="951" y="1080"/>
                  <a:pt x="950" y="1083"/>
                  <a:pt x="949" y="1086"/>
                </a:cubicBezTo>
                <a:cubicBezTo>
                  <a:pt x="944" y="1084"/>
                  <a:pt x="939" y="1082"/>
                  <a:pt x="934" y="1080"/>
                </a:cubicBezTo>
                <a:cubicBezTo>
                  <a:pt x="929" y="1078"/>
                  <a:pt x="925" y="1076"/>
                  <a:pt x="920" y="1074"/>
                </a:cubicBezTo>
                <a:cubicBezTo>
                  <a:pt x="914" y="1071"/>
                  <a:pt x="908" y="1068"/>
                  <a:pt x="902" y="1066"/>
                </a:cubicBezTo>
                <a:cubicBezTo>
                  <a:pt x="897" y="1064"/>
                  <a:pt x="893" y="1062"/>
                  <a:pt x="888" y="1060"/>
                </a:cubicBezTo>
                <a:cubicBezTo>
                  <a:pt x="882" y="1057"/>
                  <a:pt x="876" y="1054"/>
                  <a:pt x="869" y="1051"/>
                </a:cubicBezTo>
                <a:cubicBezTo>
                  <a:pt x="865" y="1049"/>
                  <a:pt x="861" y="1047"/>
                  <a:pt x="857" y="1045"/>
                </a:cubicBezTo>
                <a:cubicBezTo>
                  <a:pt x="850" y="1041"/>
                  <a:pt x="842" y="1038"/>
                  <a:pt x="835" y="1034"/>
                </a:cubicBezTo>
                <a:cubicBezTo>
                  <a:pt x="832" y="1032"/>
                  <a:pt x="829" y="1031"/>
                  <a:pt x="826" y="1029"/>
                </a:cubicBezTo>
                <a:cubicBezTo>
                  <a:pt x="816" y="1024"/>
                  <a:pt x="806" y="1019"/>
                  <a:pt x="796" y="1013"/>
                </a:cubicBezTo>
                <a:cubicBezTo>
                  <a:pt x="793" y="1012"/>
                  <a:pt x="791" y="1011"/>
                  <a:pt x="789" y="1009"/>
                </a:cubicBezTo>
                <a:cubicBezTo>
                  <a:pt x="781" y="1005"/>
                  <a:pt x="773" y="1001"/>
                  <a:pt x="765" y="996"/>
                </a:cubicBezTo>
                <a:cubicBezTo>
                  <a:pt x="762" y="994"/>
                  <a:pt x="758" y="992"/>
                  <a:pt x="755" y="990"/>
                </a:cubicBezTo>
                <a:cubicBezTo>
                  <a:pt x="748" y="986"/>
                  <a:pt x="742" y="983"/>
                  <a:pt x="736" y="979"/>
                </a:cubicBezTo>
                <a:cubicBezTo>
                  <a:pt x="732" y="976"/>
                  <a:pt x="728" y="974"/>
                  <a:pt x="724" y="971"/>
                </a:cubicBezTo>
                <a:cubicBezTo>
                  <a:pt x="719" y="968"/>
                  <a:pt x="714" y="965"/>
                  <a:pt x="709" y="962"/>
                </a:cubicBezTo>
                <a:cubicBezTo>
                  <a:pt x="710" y="959"/>
                  <a:pt x="711" y="956"/>
                  <a:pt x="712" y="952"/>
                </a:cubicBezTo>
                <a:cubicBezTo>
                  <a:pt x="713" y="950"/>
                  <a:pt x="714" y="947"/>
                  <a:pt x="715" y="945"/>
                </a:cubicBezTo>
                <a:cubicBezTo>
                  <a:pt x="717" y="941"/>
                  <a:pt x="719" y="936"/>
                  <a:pt x="721" y="932"/>
                </a:cubicBezTo>
                <a:cubicBezTo>
                  <a:pt x="722" y="930"/>
                  <a:pt x="723" y="928"/>
                  <a:pt x="723" y="925"/>
                </a:cubicBezTo>
                <a:cubicBezTo>
                  <a:pt x="726" y="920"/>
                  <a:pt x="728" y="915"/>
                  <a:pt x="730" y="911"/>
                </a:cubicBezTo>
                <a:cubicBezTo>
                  <a:pt x="731" y="909"/>
                  <a:pt x="731" y="908"/>
                  <a:pt x="732" y="906"/>
                </a:cubicBezTo>
                <a:cubicBezTo>
                  <a:pt x="735" y="900"/>
                  <a:pt x="738" y="893"/>
                  <a:pt x="741" y="887"/>
                </a:cubicBezTo>
                <a:cubicBezTo>
                  <a:pt x="741" y="885"/>
                  <a:pt x="742" y="884"/>
                  <a:pt x="743" y="882"/>
                </a:cubicBezTo>
                <a:cubicBezTo>
                  <a:pt x="745" y="877"/>
                  <a:pt x="747" y="873"/>
                  <a:pt x="750" y="868"/>
                </a:cubicBezTo>
                <a:cubicBezTo>
                  <a:pt x="751" y="865"/>
                  <a:pt x="752" y="863"/>
                  <a:pt x="753" y="860"/>
                </a:cubicBezTo>
                <a:cubicBezTo>
                  <a:pt x="755" y="857"/>
                  <a:pt x="757" y="853"/>
                  <a:pt x="759" y="849"/>
                </a:cubicBezTo>
                <a:cubicBezTo>
                  <a:pt x="760" y="846"/>
                  <a:pt x="761" y="843"/>
                  <a:pt x="763" y="841"/>
                </a:cubicBezTo>
                <a:cubicBezTo>
                  <a:pt x="765" y="837"/>
                  <a:pt x="766" y="834"/>
                  <a:pt x="768" y="830"/>
                </a:cubicBezTo>
                <a:cubicBezTo>
                  <a:pt x="770" y="827"/>
                  <a:pt x="771" y="824"/>
                  <a:pt x="773" y="822"/>
                </a:cubicBezTo>
                <a:cubicBezTo>
                  <a:pt x="774" y="819"/>
                  <a:pt x="775" y="817"/>
                  <a:pt x="777" y="814"/>
                </a:cubicBezTo>
                <a:cubicBezTo>
                  <a:pt x="781" y="817"/>
                  <a:pt x="786" y="819"/>
                  <a:pt x="791" y="822"/>
                </a:cubicBezTo>
                <a:close/>
                <a:moveTo>
                  <a:pt x="717" y="981"/>
                </a:moveTo>
                <a:cubicBezTo>
                  <a:pt x="722" y="984"/>
                  <a:pt x="726" y="987"/>
                  <a:pt x="730" y="990"/>
                </a:cubicBezTo>
                <a:cubicBezTo>
                  <a:pt x="736" y="993"/>
                  <a:pt x="742" y="996"/>
                  <a:pt x="748" y="1000"/>
                </a:cubicBezTo>
                <a:cubicBezTo>
                  <a:pt x="752" y="1002"/>
                  <a:pt x="756" y="1005"/>
                  <a:pt x="760" y="1007"/>
                </a:cubicBezTo>
                <a:cubicBezTo>
                  <a:pt x="767" y="1011"/>
                  <a:pt x="773" y="1014"/>
                  <a:pt x="779" y="1018"/>
                </a:cubicBezTo>
                <a:cubicBezTo>
                  <a:pt x="783" y="1020"/>
                  <a:pt x="787" y="1022"/>
                  <a:pt x="791" y="1024"/>
                </a:cubicBezTo>
                <a:cubicBezTo>
                  <a:pt x="798" y="1028"/>
                  <a:pt x="806" y="1032"/>
                  <a:pt x="813" y="1036"/>
                </a:cubicBezTo>
                <a:cubicBezTo>
                  <a:pt x="816" y="1038"/>
                  <a:pt x="819" y="1039"/>
                  <a:pt x="822" y="1041"/>
                </a:cubicBezTo>
                <a:cubicBezTo>
                  <a:pt x="832" y="1046"/>
                  <a:pt x="842" y="1051"/>
                  <a:pt x="853" y="1056"/>
                </a:cubicBezTo>
                <a:cubicBezTo>
                  <a:pt x="855" y="1057"/>
                  <a:pt x="857" y="1058"/>
                  <a:pt x="860" y="1059"/>
                </a:cubicBezTo>
                <a:cubicBezTo>
                  <a:pt x="868" y="1063"/>
                  <a:pt x="876" y="1067"/>
                  <a:pt x="884" y="1071"/>
                </a:cubicBezTo>
                <a:cubicBezTo>
                  <a:pt x="888" y="1073"/>
                  <a:pt x="892" y="1074"/>
                  <a:pt x="896" y="1076"/>
                </a:cubicBezTo>
                <a:cubicBezTo>
                  <a:pt x="903" y="1079"/>
                  <a:pt x="909" y="1082"/>
                  <a:pt x="916" y="1085"/>
                </a:cubicBezTo>
                <a:cubicBezTo>
                  <a:pt x="920" y="1087"/>
                  <a:pt x="925" y="1089"/>
                  <a:pt x="929" y="1091"/>
                </a:cubicBezTo>
                <a:cubicBezTo>
                  <a:pt x="935" y="1093"/>
                  <a:pt x="940" y="1095"/>
                  <a:pt x="945" y="1097"/>
                </a:cubicBezTo>
                <a:cubicBezTo>
                  <a:pt x="945" y="1098"/>
                  <a:pt x="945" y="1098"/>
                  <a:pt x="945" y="1098"/>
                </a:cubicBezTo>
                <a:cubicBezTo>
                  <a:pt x="945" y="1098"/>
                  <a:pt x="945" y="1098"/>
                  <a:pt x="945" y="1098"/>
                </a:cubicBezTo>
                <a:cubicBezTo>
                  <a:pt x="944" y="1101"/>
                  <a:pt x="943" y="1105"/>
                  <a:pt x="942" y="1108"/>
                </a:cubicBezTo>
                <a:cubicBezTo>
                  <a:pt x="942" y="1111"/>
                  <a:pt x="941" y="1114"/>
                  <a:pt x="940" y="1117"/>
                </a:cubicBezTo>
                <a:cubicBezTo>
                  <a:pt x="939" y="1122"/>
                  <a:pt x="937" y="1127"/>
                  <a:pt x="936" y="1131"/>
                </a:cubicBezTo>
                <a:cubicBezTo>
                  <a:pt x="935" y="1134"/>
                  <a:pt x="935" y="1137"/>
                  <a:pt x="934" y="1139"/>
                </a:cubicBezTo>
                <a:cubicBezTo>
                  <a:pt x="933" y="1145"/>
                  <a:pt x="931" y="1152"/>
                  <a:pt x="929" y="1158"/>
                </a:cubicBezTo>
                <a:cubicBezTo>
                  <a:pt x="929" y="1159"/>
                  <a:pt x="929" y="1160"/>
                  <a:pt x="929" y="1161"/>
                </a:cubicBezTo>
                <a:cubicBezTo>
                  <a:pt x="927" y="1169"/>
                  <a:pt x="925" y="1176"/>
                  <a:pt x="923" y="1184"/>
                </a:cubicBezTo>
                <a:cubicBezTo>
                  <a:pt x="923" y="1186"/>
                  <a:pt x="923" y="1188"/>
                  <a:pt x="922" y="1190"/>
                </a:cubicBezTo>
                <a:cubicBezTo>
                  <a:pt x="921" y="1196"/>
                  <a:pt x="920" y="1201"/>
                  <a:pt x="919" y="1207"/>
                </a:cubicBezTo>
                <a:cubicBezTo>
                  <a:pt x="918" y="1209"/>
                  <a:pt x="917" y="1212"/>
                  <a:pt x="917" y="1215"/>
                </a:cubicBezTo>
                <a:cubicBezTo>
                  <a:pt x="916" y="1220"/>
                  <a:pt x="915" y="1224"/>
                  <a:pt x="914" y="1229"/>
                </a:cubicBezTo>
                <a:cubicBezTo>
                  <a:pt x="913" y="1232"/>
                  <a:pt x="913" y="1235"/>
                  <a:pt x="912" y="1239"/>
                </a:cubicBezTo>
                <a:cubicBezTo>
                  <a:pt x="912" y="1243"/>
                  <a:pt x="911" y="1247"/>
                  <a:pt x="910" y="1252"/>
                </a:cubicBezTo>
                <a:cubicBezTo>
                  <a:pt x="909" y="1255"/>
                  <a:pt x="909" y="1258"/>
                  <a:pt x="908" y="1262"/>
                </a:cubicBezTo>
                <a:cubicBezTo>
                  <a:pt x="908" y="1265"/>
                  <a:pt x="907" y="1267"/>
                  <a:pt x="907" y="1270"/>
                </a:cubicBezTo>
                <a:cubicBezTo>
                  <a:pt x="902" y="1268"/>
                  <a:pt x="897" y="1266"/>
                  <a:pt x="892" y="1264"/>
                </a:cubicBezTo>
                <a:cubicBezTo>
                  <a:pt x="887" y="1261"/>
                  <a:pt x="882" y="1259"/>
                  <a:pt x="877" y="1257"/>
                </a:cubicBezTo>
                <a:cubicBezTo>
                  <a:pt x="870" y="1254"/>
                  <a:pt x="864" y="1251"/>
                  <a:pt x="858" y="1248"/>
                </a:cubicBezTo>
                <a:cubicBezTo>
                  <a:pt x="853" y="1245"/>
                  <a:pt x="848" y="1243"/>
                  <a:pt x="843" y="1240"/>
                </a:cubicBezTo>
                <a:cubicBezTo>
                  <a:pt x="837" y="1237"/>
                  <a:pt x="830" y="1234"/>
                  <a:pt x="824" y="1230"/>
                </a:cubicBezTo>
                <a:cubicBezTo>
                  <a:pt x="819" y="1228"/>
                  <a:pt x="815" y="1226"/>
                  <a:pt x="810" y="1223"/>
                </a:cubicBezTo>
                <a:cubicBezTo>
                  <a:pt x="803" y="1220"/>
                  <a:pt x="796" y="1216"/>
                  <a:pt x="789" y="1212"/>
                </a:cubicBezTo>
                <a:cubicBezTo>
                  <a:pt x="785" y="1210"/>
                  <a:pt x="781" y="1208"/>
                  <a:pt x="778" y="1206"/>
                </a:cubicBezTo>
                <a:cubicBezTo>
                  <a:pt x="768" y="1200"/>
                  <a:pt x="758" y="1194"/>
                  <a:pt x="748" y="1189"/>
                </a:cubicBezTo>
                <a:cubicBezTo>
                  <a:pt x="748" y="1188"/>
                  <a:pt x="747" y="1188"/>
                  <a:pt x="746" y="1187"/>
                </a:cubicBezTo>
                <a:cubicBezTo>
                  <a:pt x="735" y="1181"/>
                  <a:pt x="724" y="1174"/>
                  <a:pt x="714" y="1167"/>
                </a:cubicBezTo>
                <a:cubicBezTo>
                  <a:pt x="711" y="1166"/>
                  <a:pt x="709" y="1164"/>
                  <a:pt x="706" y="1162"/>
                </a:cubicBezTo>
                <a:cubicBezTo>
                  <a:pt x="698" y="1157"/>
                  <a:pt x="690" y="1152"/>
                  <a:pt x="683" y="1147"/>
                </a:cubicBezTo>
                <a:cubicBezTo>
                  <a:pt x="679" y="1145"/>
                  <a:pt x="675" y="1142"/>
                  <a:pt x="672" y="1140"/>
                </a:cubicBezTo>
                <a:cubicBezTo>
                  <a:pt x="666" y="1136"/>
                  <a:pt x="660" y="1132"/>
                  <a:pt x="654" y="1128"/>
                </a:cubicBezTo>
                <a:cubicBezTo>
                  <a:pt x="655" y="1124"/>
                  <a:pt x="656" y="1120"/>
                  <a:pt x="657" y="1116"/>
                </a:cubicBezTo>
                <a:cubicBezTo>
                  <a:pt x="658" y="1114"/>
                  <a:pt x="658" y="1112"/>
                  <a:pt x="659" y="1110"/>
                </a:cubicBezTo>
                <a:cubicBezTo>
                  <a:pt x="660" y="1105"/>
                  <a:pt x="662" y="1099"/>
                  <a:pt x="663" y="1094"/>
                </a:cubicBezTo>
                <a:cubicBezTo>
                  <a:pt x="664" y="1093"/>
                  <a:pt x="664" y="1091"/>
                  <a:pt x="665" y="1089"/>
                </a:cubicBezTo>
                <a:cubicBezTo>
                  <a:pt x="667" y="1082"/>
                  <a:pt x="669" y="1076"/>
                  <a:pt x="671" y="1069"/>
                </a:cubicBezTo>
                <a:cubicBezTo>
                  <a:pt x="671" y="1069"/>
                  <a:pt x="671" y="1069"/>
                  <a:pt x="671" y="1068"/>
                </a:cubicBezTo>
                <a:cubicBezTo>
                  <a:pt x="673" y="1062"/>
                  <a:pt x="675" y="1055"/>
                  <a:pt x="677" y="1049"/>
                </a:cubicBezTo>
                <a:cubicBezTo>
                  <a:pt x="678" y="1047"/>
                  <a:pt x="679" y="1044"/>
                  <a:pt x="679" y="1042"/>
                </a:cubicBezTo>
                <a:cubicBezTo>
                  <a:pt x="681" y="1038"/>
                  <a:pt x="682" y="1033"/>
                  <a:pt x="684" y="1029"/>
                </a:cubicBezTo>
                <a:cubicBezTo>
                  <a:pt x="685" y="1026"/>
                  <a:pt x="686" y="1024"/>
                  <a:pt x="687" y="1021"/>
                </a:cubicBezTo>
                <a:cubicBezTo>
                  <a:pt x="688" y="1017"/>
                  <a:pt x="689" y="1013"/>
                  <a:pt x="691" y="1009"/>
                </a:cubicBezTo>
                <a:cubicBezTo>
                  <a:pt x="692" y="1006"/>
                  <a:pt x="693" y="1003"/>
                  <a:pt x="694" y="1001"/>
                </a:cubicBezTo>
                <a:cubicBezTo>
                  <a:pt x="695" y="997"/>
                  <a:pt x="697" y="993"/>
                  <a:pt x="698" y="989"/>
                </a:cubicBezTo>
                <a:cubicBezTo>
                  <a:pt x="699" y="986"/>
                  <a:pt x="700" y="984"/>
                  <a:pt x="701" y="981"/>
                </a:cubicBezTo>
                <a:cubicBezTo>
                  <a:pt x="702" y="978"/>
                  <a:pt x="703" y="976"/>
                  <a:pt x="704" y="973"/>
                </a:cubicBezTo>
                <a:cubicBezTo>
                  <a:pt x="709" y="976"/>
                  <a:pt x="713" y="979"/>
                  <a:pt x="717" y="981"/>
                </a:cubicBezTo>
                <a:close/>
                <a:moveTo>
                  <a:pt x="679" y="1159"/>
                </a:moveTo>
                <a:cubicBezTo>
                  <a:pt x="681" y="1160"/>
                  <a:pt x="682" y="1161"/>
                  <a:pt x="683" y="1162"/>
                </a:cubicBezTo>
                <a:cubicBezTo>
                  <a:pt x="692" y="1168"/>
                  <a:pt x="701" y="1174"/>
                  <a:pt x="710" y="1179"/>
                </a:cubicBezTo>
                <a:cubicBezTo>
                  <a:pt x="711" y="1180"/>
                  <a:pt x="713" y="1181"/>
                  <a:pt x="714" y="1182"/>
                </a:cubicBezTo>
                <a:cubicBezTo>
                  <a:pt x="723" y="1187"/>
                  <a:pt x="732" y="1193"/>
                  <a:pt x="742" y="1199"/>
                </a:cubicBezTo>
                <a:cubicBezTo>
                  <a:pt x="743" y="1199"/>
                  <a:pt x="744" y="1200"/>
                  <a:pt x="745" y="1200"/>
                </a:cubicBezTo>
                <a:cubicBezTo>
                  <a:pt x="754" y="1206"/>
                  <a:pt x="764" y="1212"/>
                  <a:pt x="774" y="1217"/>
                </a:cubicBezTo>
                <a:cubicBezTo>
                  <a:pt x="775" y="1218"/>
                  <a:pt x="775" y="1218"/>
                  <a:pt x="776" y="1218"/>
                </a:cubicBezTo>
                <a:cubicBezTo>
                  <a:pt x="786" y="1224"/>
                  <a:pt x="796" y="1230"/>
                  <a:pt x="806" y="1235"/>
                </a:cubicBezTo>
                <a:cubicBezTo>
                  <a:pt x="807" y="1235"/>
                  <a:pt x="807" y="1235"/>
                  <a:pt x="807" y="1235"/>
                </a:cubicBezTo>
                <a:cubicBezTo>
                  <a:pt x="817" y="1241"/>
                  <a:pt x="827" y="1246"/>
                  <a:pt x="838" y="1251"/>
                </a:cubicBezTo>
                <a:cubicBezTo>
                  <a:pt x="838" y="1251"/>
                  <a:pt x="839" y="1252"/>
                  <a:pt x="839" y="1252"/>
                </a:cubicBezTo>
                <a:cubicBezTo>
                  <a:pt x="849" y="1257"/>
                  <a:pt x="860" y="1262"/>
                  <a:pt x="870" y="1267"/>
                </a:cubicBezTo>
                <a:cubicBezTo>
                  <a:pt x="871" y="1267"/>
                  <a:pt x="872" y="1268"/>
                  <a:pt x="873" y="1268"/>
                </a:cubicBezTo>
                <a:cubicBezTo>
                  <a:pt x="883" y="1273"/>
                  <a:pt x="893" y="1277"/>
                  <a:pt x="903" y="1282"/>
                </a:cubicBezTo>
                <a:cubicBezTo>
                  <a:pt x="903" y="1282"/>
                  <a:pt x="904" y="1282"/>
                  <a:pt x="905" y="1283"/>
                </a:cubicBezTo>
                <a:cubicBezTo>
                  <a:pt x="905" y="1283"/>
                  <a:pt x="905" y="1283"/>
                  <a:pt x="905" y="1283"/>
                </a:cubicBezTo>
                <a:cubicBezTo>
                  <a:pt x="905" y="1283"/>
                  <a:pt x="905" y="1283"/>
                  <a:pt x="905" y="1283"/>
                </a:cubicBezTo>
                <a:cubicBezTo>
                  <a:pt x="904" y="1287"/>
                  <a:pt x="904" y="1291"/>
                  <a:pt x="903" y="1295"/>
                </a:cubicBezTo>
                <a:cubicBezTo>
                  <a:pt x="903" y="1298"/>
                  <a:pt x="902" y="1301"/>
                  <a:pt x="902" y="1304"/>
                </a:cubicBezTo>
                <a:cubicBezTo>
                  <a:pt x="901" y="1310"/>
                  <a:pt x="900" y="1315"/>
                  <a:pt x="899" y="1321"/>
                </a:cubicBezTo>
                <a:cubicBezTo>
                  <a:pt x="899" y="1323"/>
                  <a:pt x="899" y="1325"/>
                  <a:pt x="899" y="1327"/>
                </a:cubicBezTo>
                <a:cubicBezTo>
                  <a:pt x="898" y="1335"/>
                  <a:pt x="897" y="1343"/>
                  <a:pt x="896" y="1351"/>
                </a:cubicBezTo>
                <a:cubicBezTo>
                  <a:pt x="896" y="1352"/>
                  <a:pt x="896" y="1352"/>
                  <a:pt x="896" y="1353"/>
                </a:cubicBezTo>
                <a:cubicBezTo>
                  <a:pt x="895" y="1360"/>
                  <a:pt x="894" y="1367"/>
                  <a:pt x="894" y="1374"/>
                </a:cubicBezTo>
                <a:cubicBezTo>
                  <a:pt x="893" y="1377"/>
                  <a:pt x="893" y="1379"/>
                  <a:pt x="893" y="1382"/>
                </a:cubicBezTo>
                <a:cubicBezTo>
                  <a:pt x="893" y="1387"/>
                  <a:pt x="892" y="1393"/>
                  <a:pt x="892" y="1398"/>
                </a:cubicBezTo>
                <a:cubicBezTo>
                  <a:pt x="891" y="1401"/>
                  <a:pt x="891" y="1404"/>
                  <a:pt x="891" y="1407"/>
                </a:cubicBezTo>
                <a:cubicBezTo>
                  <a:pt x="891" y="1412"/>
                  <a:pt x="890" y="1417"/>
                  <a:pt x="890" y="1422"/>
                </a:cubicBezTo>
                <a:cubicBezTo>
                  <a:pt x="890" y="1425"/>
                  <a:pt x="890" y="1428"/>
                  <a:pt x="889" y="1431"/>
                </a:cubicBezTo>
                <a:cubicBezTo>
                  <a:pt x="889" y="1436"/>
                  <a:pt x="889" y="1441"/>
                  <a:pt x="889" y="1446"/>
                </a:cubicBezTo>
                <a:cubicBezTo>
                  <a:pt x="889" y="1449"/>
                  <a:pt x="889" y="1452"/>
                  <a:pt x="888" y="1455"/>
                </a:cubicBezTo>
                <a:cubicBezTo>
                  <a:pt x="888" y="1458"/>
                  <a:pt x="888" y="1461"/>
                  <a:pt x="888" y="1464"/>
                </a:cubicBezTo>
                <a:cubicBezTo>
                  <a:pt x="886" y="1463"/>
                  <a:pt x="884" y="1462"/>
                  <a:pt x="882" y="1462"/>
                </a:cubicBezTo>
                <a:cubicBezTo>
                  <a:pt x="880" y="1460"/>
                  <a:pt x="877" y="1459"/>
                  <a:pt x="874" y="1458"/>
                </a:cubicBezTo>
                <a:cubicBezTo>
                  <a:pt x="871" y="1456"/>
                  <a:pt x="868" y="1455"/>
                  <a:pt x="864" y="1453"/>
                </a:cubicBezTo>
                <a:cubicBezTo>
                  <a:pt x="862" y="1452"/>
                  <a:pt x="859" y="1450"/>
                  <a:pt x="856" y="1449"/>
                </a:cubicBezTo>
                <a:cubicBezTo>
                  <a:pt x="853" y="1447"/>
                  <a:pt x="850" y="1446"/>
                  <a:pt x="846" y="1444"/>
                </a:cubicBezTo>
                <a:cubicBezTo>
                  <a:pt x="844" y="1443"/>
                  <a:pt x="841" y="1442"/>
                  <a:pt x="838" y="1440"/>
                </a:cubicBezTo>
                <a:cubicBezTo>
                  <a:pt x="835" y="1439"/>
                  <a:pt x="832" y="1437"/>
                  <a:pt x="828" y="1435"/>
                </a:cubicBezTo>
                <a:cubicBezTo>
                  <a:pt x="826" y="1434"/>
                  <a:pt x="823" y="1432"/>
                  <a:pt x="820" y="1431"/>
                </a:cubicBezTo>
                <a:cubicBezTo>
                  <a:pt x="817" y="1429"/>
                  <a:pt x="814" y="1428"/>
                  <a:pt x="811" y="1426"/>
                </a:cubicBezTo>
                <a:cubicBezTo>
                  <a:pt x="808" y="1424"/>
                  <a:pt x="805" y="1423"/>
                  <a:pt x="803" y="1422"/>
                </a:cubicBezTo>
                <a:cubicBezTo>
                  <a:pt x="799" y="1420"/>
                  <a:pt x="796" y="1418"/>
                  <a:pt x="793" y="1416"/>
                </a:cubicBezTo>
                <a:cubicBezTo>
                  <a:pt x="790" y="1415"/>
                  <a:pt x="788" y="1413"/>
                  <a:pt x="785" y="1412"/>
                </a:cubicBezTo>
                <a:cubicBezTo>
                  <a:pt x="782" y="1410"/>
                  <a:pt x="778" y="1408"/>
                  <a:pt x="775" y="1406"/>
                </a:cubicBezTo>
                <a:cubicBezTo>
                  <a:pt x="773" y="1405"/>
                  <a:pt x="770" y="1404"/>
                  <a:pt x="768" y="1402"/>
                </a:cubicBezTo>
                <a:cubicBezTo>
                  <a:pt x="764" y="1400"/>
                  <a:pt x="761" y="1398"/>
                  <a:pt x="758" y="1396"/>
                </a:cubicBezTo>
                <a:cubicBezTo>
                  <a:pt x="755" y="1395"/>
                  <a:pt x="753" y="1393"/>
                  <a:pt x="750" y="1392"/>
                </a:cubicBezTo>
                <a:cubicBezTo>
                  <a:pt x="747" y="1390"/>
                  <a:pt x="743" y="1388"/>
                  <a:pt x="740" y="1386"/>
                </a:cubicBezTo>
                <a:cubicBezTo>
                  <a:pt x="738" y="1384"/>
                  <a:pt x="735" y="1383"/>
                  <a:pt x="733" y="1382"/>
                </a:cubicBezTo>
                <a:cubicBezTo>
                  <a:pt x="729" y="1379"/>
                  <a:pt x="726" y="1377"/>
                  <a:pt x="722" y="1375"/>
                </a:cubicBezTo>
                <a:cubicBezTo>
                  <a:pt x="720" y="1374"/>
                  <a:pt x="718" y="1372"/>
                  <a:pt x="716" y="1371"/>
                </a:cubicBezTo>
                <a:cubicBezTo>
                  <a:pt x="712" y="1368"/>
                  <a:pt x="707" y="1365"/>
                  <a:pt x="703" y="1363"/>
                </a:cubicBezTo>
                <a:cubicBezTo>
                  <a:pt x="701" y="1362"/>
                  <a:pt x="700" y="1361"/>
                  <a:pt x="699" y="1360"/>
                </a:cubicBezTo>
                <a:cubicBezTo>
                  <a:pt x="693" y="1357"/>
                  <a:pt x="688" y="1353"/>
                  <a:pt x="682" y="1349"/>
                </a:cubicBezTo>
                <a:cubicBezTo>
                  <a:pt x="681" y="1349"/>
                  <a:pt x="680" y="1348"/>
                  <a:pt x="679" y="1347"/>
                </a:cubicBezTo>
                <a:cubicBezTo>
                  <a:pt x="674" y="1344"/>
                  <a:pt x="670" y="1341"/>
                  <a:pt x="666" y="1338"/>
                </a:cubicBezTo>
                <a:cubicBezTo>
                  <a:pt x="664" y="1337"/>
                  <a:pt x="662" y="1335"/>
                  <a:pt x="660" y="1334"/>
                </a:cubicBezTo>
                <a:cubicBezTo>
                  <a:pt x="656" y="1331"/>
                  <a:pt x="653" y="1329"/>
                  <a:pt x="649" y="1327"/>
                </a:cubicBezTo>
                <a:cubicBezTo>
                  <a:pt x="647" y="1325"/>
                  <a:pt x="645" y="1323"/>
                  <a:pt x="643" y="1322"/>
                </a:cubicBezTo>
                <a:cubicBezTo>
                  <a:pt x="639" y="1320"/>
                  <a:pt x="636" y="1317"/>
                  <a:pt x="633" y="1315"/>
                </a:cubicBezTo>
                <a:cubicBezTo>
                  <a:pt x="631" y="1313"/>
                  <a:pt x="628" y="1311"/>
                  <a:pt x="626" y="1310"/>
                </a:cubicBezTo>
                <a:cubicBezTo>
                  <a:pt x="623" y="1308"/>
                  <a:pt x="621" y="1306"/>
                  <a:pt x="618" y="1304"/>
                </a:cubicBezTo>
                <a:cubicBezTo>
                  <a:pt x="619" y="1300"/>
                  <a:pt x="619" y="1296"/>
                  <a:pt x="620" y="1291"/>
                </a:cubicBezTo>
                <a:cubicBezTo>
                  <a:pt x="620" y="1289"/>
                  <a:pt x="621" y="1287"/>
                  <a:pt x="621" y="1285"/>
                </a:cubicBezTo>
                <a:cubicBezTo>
                  <a:pt x="622" y="1279"/>
                  <a:pt x="623" y="1272"/>
                  <a:pt x="624" y="1266"/>
                </a:cubicBezTo>
                <a:cubicBezTo>
                  <a:pt x="624" y="1265"/>
                  <a:pt x="624" y="1264"/>
                  <a:pt x="625" y="1263"/>
                </a:cubicBezTo>
                <a:cubicBezTo>
                  <a:pt x="626" y="1256"/>
                  <a:pt x="627" y="1249"/>
                  <a:pt x="628" y="1242"/>
                </a:cubicBezTo>
                <a:cubicBezTo>
                  <a:pt x="629" y="1240"/>
                  <a:pt x="629" y="1238"/>
                  <a:pt x="629" y="1236"/>
                </a:cubicBezTo>
                <a:cubicBezTo>
                  <a:pt x="630" y="1231"/>
                  <a:pt x="631" y="1225"/>
                  <a:pt x="632" y="1220"/>
                </a:cubicBezTo>
                <a:cubicBezTo>
                  <a:pt x="633" y="1218"/>
                  <a:pt x="633" y="1215"/>
                  <a:pt x="634" y="1212"/>
                </a:cubicBezTo>
                <a:cubicBezTo>
                  <a:pt x="635" y="1208"/>
                  <a:pt x="636" y="1203"/>
                  <a:pt x="637" y="1199"/>
                </a:cubicBezTo>
                <a:cubicBezTo>
                  <a:pt x="637" y="1196"/>
                  <a:pt x="638" y="1193"/>
                  <a:pt x="639" y="1190"/>
                </a:cubicBezTo>
                <a:cubicBezTo>
                  <a:pt x="640" y="1186"/>
                  <a:pt x="641" y="1182"/>
                  <a:pt x="642" y="1178"/>
                </a:cubicBezTo>
                <a:cubicBezTo>
                  <a:pt x="642" y="1175"/>
                  <a:pt x="643" y="1172"/>
                  <a:pt x="644" y="1169"/>
                </a:cubicBezTo>
                <a:cubicBezTo>
                  <a:pt x="645" y="1165"/>
                  <a:pt x="646" y="1161"/>
                  <a:pt x="647" y="1157"/>
                </a:cubicBezTo>
                <a:cubicBezTo>
                  <a:pt x="647" y="1153"/>
                  <a:pt x="648" y="1150"/>
                  <a:pt x="649" y="1147"/>
                </a:cubicBezTo>
                <a:cubicBezTo>
                  <a:pt x="649" y="1145"/>
                  <a:pt x="650" y="1142"/>
                  <a:pt x="651" y="1140"/>
                </a:cubicBezTo>
                <a:cubicBezTo>
                  <a:pt x="651" y="1140"/>
                  <a:pt x="652" y="1141"/>
                  <a:pt x="653" y="1141"/>
                </a:cubicBezTo>
                <a:cubicBezTo>
                  <a:pt x="661" y="1147"/>
                  <a:pt x="670" y="1153"/>
                  <a:pt x="679" y="1159"/>
                </a:cubicBezTo>
                <a:close/>
                <a:moveTo>
                  <a:pt x="621" y="1321"/>
                </a:moveTo>
                <a:cubicBezTo>
                  <a:pt x="623" y="1323"/>
                  <a:pt x="626" y="1325"/>
                  <a:pt x="629" y="1327"/>
                </a:cubicBezTo>
                <a:cubicBezTo>
                  <a:pt x="631" y="1329"/>
                  <a:pt x="634" y="1331"/>
                  <a:pt x="637" y="1333"/>
                </a:cubicBezTo>
                <a:cubicBezTo>
                  <a:pt x="640" y="1334"/>
                  <a:pt x="642" y="1336"/>
                  <a:pt x="645" y="1338"/>
                </a:cubicBezTo>
                <a:cubicBezTo>
                  <a:pt x="648" y="1340"/>
                  <a:pt x="651" y="1342"/>
                  <a:pt x="653" y="1344"/>
                </a:cubicBezTo>
                <a:cubicBezTo>
                  <a:pt x="656" y="1346"/>
                  <a:pt x="659" y="1348"/>
                  <a:pt x="662" y="1350"/>
                </a:cubicBezTo>
                <a:cubicBezTo>
                  <a:pt x="664" y="1352"/>
                  <a:pt x="667" y="1354"/>
                  <a:pt x="670" y="1356"/>
                </a:cubicBezTo>
                <a:cubicBezTo>
                  <a:pt x="673" y="1357"/>
                  <a:pt x="676" y="1359"/>
                  <a:pt x="678" y="1361"/>
                </a:cubicBezTo>
                <a:cubicBezTo>
                  <a:pt x="681" y="1363"/>
                  <a:pt x="684" y="1365"/>
                  <a:pt x="687" y="1367"/>
                </a:cubicBezTo>
                <a:cubicBezTo>
                  <a:pt x="690" y="1369"/>
                  <a:pt x="692" y="1370"/>
                  <a:pt x="695" y="1372"/>
                </a:cubicBezTo>
                <a:cubicBezTo>
                  <a:pt x="698" y="1374"/>
                  <a:pt x="701" y="1376"/>
                  <a:pt x="704" y="1378"/>
                </a:cubicBezTo>
                <a:cubicBezTo>
                  <a:pt x="707" y="1379"/>
                  <a:pt x="709" y="1381"/>
                  <a:pt x="712" y="1383"/>
                </a:cubicBezTo>
                <a:cubicBezTo>
                  <a:pt x="715" y="1385"/>
                  <a:pt x="718" y="1387"/>
                  <a:pt x="721" y="1389"/>
                </a:cubicBezTo>
                <a:cubicBezTo>
                  <a:pt x="724" y="1390"/>
                  <a:pt x="727" y="1392"/>
                  <a:pt x="729" y="1393"/>
                </a:cubicBezTo>
                <a:cubicBezTo>
                  <a:pt x="732" y="1395"/>
                  <a:pt x="736" y="1397"/>
                  <a:pt x="739" y="1399"/>
                </a:cubicBezTo>
                <a:cubicBezTo>
                  <a:pt x="741" y="1401"/>
                  <a:pt x="744" y="1402"/>
                  <a:pt x="747" y="1404"/>
                </a:cubicBezTo>
                <a:cubicBezTo>
                  <a:pt x="750" y="1406"/>
                  <a:pt x="753" y="1408"/>
                  <a:pt x="757" y="1410"/>
                </a:cubicBezTo>
                <a:cubicBezTo>
                  <a:pt x="759" y="1411"/>
                  <a:pt x="762" y="1412"/>
                  <a:pt x="764" y="1414"/>
                </a:cubicBezTo>
                <a:cubicBezTo>
                  <a:pt x="768" y="1416"/>
                  <a:pt x="771" y="1418"/>
                  <a:pt x="775" y="1420"/>
                </a:cubicBezTo>
                <a:cubicBezTo>
                  <a:pt x="777" y="1421"/>
                  <a:pt x="779" y="1423"/>
                  <a:pt x="782" y="1424"/>
                </a:cubicBezTo>
                <a:cubicBezTo>
                  <a:pt x="786" y="1426"/>
                  <a:pt x="790" y="1428"/>
                  <a:pt x="794" y="1431"/>
                </a:cubicBezTo>
                <a:cubicBezTo>
                  <a:pt x="796" y="1432"/>
                  <a:pt x="798" y="1433"/>
                  <a:pt x="799" y="1433"/>
                </a:cubicBezTo>
                <a:cubicBezTo>
                  <a:pt x="805" y="1437"/>
                  <a:pt x="811" y="1440"/>
                  <a:pt x="817" y="1443"/>
                </a:cubicBezTo>
                <a:cubicBezTo>
                  <a:pt x="819" y="1444"/>
                  <a:pt x="820" y="1444"/>
                  <a:pt x="822" y="1445"/>
                </a:cubicBezTo>
                <a:cubicBezTo>
                  <a:pt x="826" y="1448"/>
                  <a:pt x="831" y="1450"/>
                  <a:pt x="835" y="1452"/>
                </a:cubicBezTo>
                <a:cubicBezTo>
                  <a:pt x="837" y="1453"/>
                  <a:pt x="840" y="1454"/>
                  <a:pt x="842" y="1456"/>
                </a:cubicBezTo>
                <a:cubicBezTo>
                  <a:pt x="846" y="1457"/>
                  <a:pt x="849" y="1459"/>
                  <a:pt x="853" y="1461"/>
                </a:cubicBezTo>
                <a:cubicBezTo>
                  <a:pt x="856" y="1462"/>
                  <a:pt x="858" y="1464"/>
                  <a:pt x="861" y="1465"/>
                </a:cubicBezTo>
                <a:cubicBezTo>
                  <a:pt x="864" y="1466"/>
                  <a:pt x="868" y="1468"/>
                  <a:pt x="871" y="1470"/>
                </a:cubicBezTo>
                <a:cubicBezTo>
                  <a:pt x="874" y="1471"/>
                  <a:pt x="877" y="1472"/>
                  <a:pt x="880" y="1474"/>
                </a:cubicBezTo>
                <a:cubicBezTo>
                  <a:pt x="882" y="1475"/>
                  <a:pt x="885" y="1476"/>
                  <a:pt x="888" y="1477"/>
                </a:cubicBezTo>
                <a:cubicBezTo>
                  <a:pt x="888" y="1477"/>
                  <a:pt x="888" y="1477"/>
                  <a:pt x="888" y="1477"/>
                </a:cubicBezTo>
                <a:cubicBezTo>
                  <a:pt x="888" y="1477"/>
                  <a:pt x="888" y="1477"/>
                  <a:pt x="888" y="1477"/>
                </a:cubicBezTo>
                <a:cubicBezTo>
                  <a:pt x="888" y="1481"/>
                  <a:pt x="888" y="1485"/>
                  <a:pt x="887" y="1488"/>
                </a:cubicBezTo>
                <a:cubicBezTo>
                  <a:pt x="887" y="1490"/>
                  <a:pt x="887" y="1493"/>
                  <a:pt x="887" y="1495"/>
                </a:cubicBezTo>
                <a:cubicBezTo>
                  <a:pt x="887" y="1502"/>
                  <a:pt x="887" y="1508"/>
                  <a:pt x="887" y="1514"/>
                </a:cubicBezTo>
                <a:cubicBezTo>
                  <a:pt x="887" y="1521"/>
                  <a:pt x="887" y="1528"/>
                  <a:pt x="887" y="1535"/>
                </a:cubicBezTo>
                <a:cubicBezTo>
                  <a:pt x="887" y="1537"/>
                  <a:pt x="887" y="1539"/>
                  <a:pt x="887" y="1541"/>
                </a:cubicBezTo>
                <a:cubicBezTo>
                  <a:pt x="888" y="1546"/>
                  <a:pt x="888" y="1550"/>
                  <a:pt x="888" y="1555"/>
                </a:cubicBezTo>
                <a:cubicBezTo>
                  <a:pt x="888" y="1557"/>
                  <a:pt x="888" y="1560"/>
                  <a:pt x="888" y="1563"/>
                </a:cubicBezTo>
                <a:cubicBezTo>
                  <a:pt x="888" y="1567"/>
                  <a:pt x="888" y="1571"/>
                  <a:pt x="888" y="1575"/>
                </a:cubicBezTo>
                <a:cubicBezTo>
                  <a:pt x="889" y="1578"/>
                  <a:pt x="889" y="1581"/>
                  <a:pt x="889" y="1584"/>
                </a:cubicBezTo>
                <a:cubicBezTo>
                  <a:pt x="889" y="1587"/>
                  <a:pt x="889" y="1591"/>
                  <a:pt x="889" y="1595"/>
                </a:cubicBezTo>
                <a:cubicBezTo>
                  <a:pt x="889" y="1598"/>
                  <a:pt x="890" y="1601"/>
                  <a:pt x="890" y="1604"/>
                </a:cubicBezTo>
                <a:cubicBezTo>
                  <a:pt x="890" y="1608"/>
                  <a:pt x="890" y="1611"/>
                  <a:pt x="891" y="1615"/>
                </a:cubicBezTo>
                <a:cubicBezTo>
                  <a:pt x="891" y="1618"/>
                  <a:pt x="891" y="1621"/>
                  <a:pt x="891" y="1624"/>
                </a:cubicBezTo>
                <a:cubicBezTo>
                  <a:pt x="891" y="1628"/>
                  <a:pt x="892" y="1631"/>
                  <a:pt x="892" y="1635"/>
                </a:cubicBezTo>
                <a:cubicBezTo>
                  <a:pt x="892" y="1638"/>
                  <a:pt x="892" y="1641"/>
                  <a:pt x="893" y="1644"/>
                </a:cubicBezTo>
                <a:cubicBezTo>
                  <a:pt x="893" y="1648"/>
                  <a:pt x="893" y="1651"/>
                  <a:pt x="894" y="1655"/>
                </a:cubicBezTo>
                <a:cubicBezTo>
                  <a:pt x="894" y="1658"/>
                  <a:pt x="894" y="1661"/>
                  <a:pt x="895" y="1664"/>
                </a:cubicBezTo>
                <a:cubicBezTo>
                  <a:pt x="895" y="1666"/>
                  <a:pt x="895" y="1668"/>
                  <a:pt x="895" y="1670"/>
                </a:cubicBezTo>
                <a:cubicBezTo>
                  <a:pt x="893" y="1669"/>
                  <a:pt x="892" y="1668"/>
                  <a:pt x="890" y="1667"/>
                </a:cubicBezTo>
                <a:cubicBezTo>
                  <a:pt x="887" y="1666"/>
                  <a:pt x="883" y="1664"/>
                  <a:pt x="880" y="1663"/>
                </a:cubicBezTo>
                <a:cubicBezTo>
                  <a:pt x="877" y="1661"/>
                  <a:pt x="873" y="1660"/>
                  <a:pt x="870" y="1658"/>
                </a:cubicBezTo>
                <a:cubicBezTo>
                  <a:pt x="867" y="1657"/>
                  <a:pt x="864" y="1655"/>
                  <a:pt x="861" y="1654"/>
                </a:cubicBezTo>
                <a:cubicBezTo>
                  <a:pt x="857" y="1652"/>
                  <a:pt x="854" y="1650"/>
                  <a:pt x="851" y="1649"/>
                </a:cubicBezTo>
                <a:cubicBezTo>
                  <a:pt x="847" y="1647"/>
                  <a:pt x="844" y="1645"/>
                  <a:pt x="841" y="1644"/>
                </a:cubicBezTo>
                <a:cubicBezTo>
                  <a:pt x="838" y="1642"/>
                  <a:pt x="834" y="1641"/>
                  <a:pt x="831" y="1639"/>
                </a:cubicBezTo>
                <a:cubicBezTo>
                  <a:pt x="828" y="1637"/>
                  <a:pt x="825" y="1636"/>
                  <a:pt x="822" y="1634"/>
                </a:cubicBezTo>
                <a:cubicBezTo>
                  <a:pt x="819" y="1632"/>
                  <a:pt x="815" y="1631"/>
                  <a:pt x="812" y="1629"/>
                </a:cubicBezTo>
                <a:cubicBezTo>
                  <a:pt x="809" y="1627"/>
                  <a:pt x="806" y="1626"/>
                  <a:pt x="803" y="1624"/>
                </a:cubicBezTo>
                <a:cubicBezTo>
                  <a:pt x="799" y="1622"/>
                  <a:pt x="796" y="1620"/>
                  <a:pt x="793" y="1618"/>
                </a:cubicBezTo>
                <a:cubicBezTo>
                  <a:pt x="790" y="1617"/>
                  <a:pt x="787" y="1615"/>
                  <a:pt x="784" y="1613"/>
                </a:cubicBezTo>
                <a:cubicBezTo>
                  <a:pt x="780" y="1612"/>
                  <a:pt x="777" y="1610"/>
                  <a:pt x="774" y="1608"/>
                </a:cubicBezTo>
                <a:cubicBezTo>
                  <a:pt x="771" y="1606"/>
                  <a:pt x="768" y="1604"/>
                  <a:pt x="765" y="1603"/>
                </a:cubicBezTo>
                <a:cubicBezTo>
                  <a:pt x="761" y="1601"/>
                  <a:pt x="758" y="1599"/>
                  <a:pt x="755" y="1597"/>
                </a:cubicBezTo>
                <a:cubicBezTo>
                  <a:pt x="752" y="1595"/>
                  <a:pt x="749" y="1594"/>
                  <a:pt x="746" y="1592"/>
                </a:cubicBezTo>
                <a:cubicBezTo>
                  <a:pt x="743" y="1590"/>
                  <a:pt x="739" y="1588"/>
                  <a:pt x="736" y="1586"/>
                </a:cubicBezTo>
                <a:cubicBezTo>
                  <a:pt x="733" y="1584"/>
                  <a:pt x="730" y="1582"/>
                  <a:pt x="728" y="1581"/>
                </a:cubicBezTo>
                <a:cubicBezTo>
                  <a:pt x="724" y="1578"/>
                  <a:pt x="720" y="1576"/>
                  <a:pt x="717" y="1574"/>
                </a:cubicBezTo>
                <a:cubicBezTo>
                  <a:pt x="714" y="1572"/>
                  <a:pt x="712" y="1571"/>
                  <a:pt x="709" y="1569"/>
                </a:cubicBezTo>
                <a:cubicBezTo>
                  <a:pt x="705" y="1567"/>
                  <a:pt x="702" y="1564"/>
                  <a:pt x="698" y="1562"/>
                </a:cubicBezTo>
                <a:cubicBezTo>
                  <a:pt x="695" y="1560"/>
                  <a:pt x="693" y="1559"/>
                  <a:pt x="691" y="1557"/>
                </a:cubicBezTo>
                <a:cubicBezTo>
                  <a:pt x="686" y="1554"/>
                  <a:pt x="681" y="1551"/>
                  <a:pt x="677" y="1548"/>
                </a:cubicBezTo>
                <a:cubicBezTo>
                  <a:pt x="675" y="1547"/>
                  <a:pt x="674" y="1546"/>
                  <a:pt x="673" y="1545"/>
                </a:cubicBezTo>
                <a:cubicBezTo>
                  <a:pt x="667" y="1541"/>
                  <a:pt x="661" y="1537"/>
                  <a:pt x="655" y="1533"/>
                </a:cubicBezTo>
                <a:cubicBezTo>
                  <a:pt x="654" y="1532"/>
                  <a:pt x="652" y="1531"/>
                  <a:pt x="651" y="1530"/>
                </a:cubicBezTo>
                <a:cubicBezTo>
                  <a:pt x="646" y="1527"/>
                  <a:pt x="642" y="1524"/>
                  <a:pt x="637" y="1520"/>
                </a:cubicBezTo>
                <a:cubicBezTo>
                  <a:pt x="635" y="1519"/>
                  <a:pt x="633" y="1517"/>
                  <a:pt x="631" y="1516"/>
                </a:cubicBezTo>
                <a:cubicBezTo>
                  <a:pt x="627" y="1513"/>
                  <a:pt x="624" y="1510"/>
                  <a:pt x="620" y="1508"/>
                </a:cubicBezTo>
                <a:cubicBezTo>
                  <a:pt x="617" y="1506"/>
                  <a:pt x="615" y="1504"/>
                  <a:pt x="613" y="1502"/>
                </a:cubicBezTo>
                <a:cubicBezTo>
                  <a:pt x="610" y="1500"/>
                  <a:pt x="607" y="1498"/>
                  <a:pt x="604" y="1495"/>
                </a:cubicBezTo>
                <a:cubicBezTo>
                  <a:pt x="604" y="1491"/>
                  <a:pt x="604" y="1486"/>
                  <a:pt x="604" y="1481"/>
                </a:cubicBezTo>
                <a:cubicBezTo>
                  <a:pt x="604" y="1479"/>
                  <a:pt x="604" y="1476"/>
                  <a:pt x="604" y="1474"/>
                </a:cubicBezTo>
                <a:cubicBezTo>
                  <a:pt x="604" y="1466"/>
                  <a:pt x="605" y="1458"/>
                  <a:pt x="605" y="1451"/>
                </a:cubicBezTo>
                <a:cubicBezTo>
                  <a:pt x="605" y="1450"/>
                  <a:pt x="605" y="1449"/>
                  <a:pt x="605" y="1448"/>
                </a:cubicBezTo>
                <a:cubicBezTo>
                  <a:pt x="605" y="1441"/>
                  <a:pt x="606" y="1434"/>
                  <a:pt x="606" y="1428"/>
                </a:cubicBezTo>
                <a:cubicBezTo>
                  <a:pt x="606" y="1425"/>
                  <a:pt x="606" y="1422"/>
                  <a:pt x="607" y="1419"/>
                </a:cubicBezTo>
                <a:cubicBezTo>
                  <a:pt x="607" y="1414"/>
                  <a:pt x="607" y="1409"/>
                  <a:pt x="608" y="1404"/>
                </a:cubicBezTo>
                <a:cubicBezTo>
                  <a:pt x="608" y="1401"/>
                  <a:pt x="608" y="1398"/>
                  <a:pt x="608" y="1395"/>
                </a:cubicBezTo>
                <a:cubicBezTo>
                  <a:pt x="609" y="1390"/>
                  <a:pt x="609" y="1386"/>
                  <a:pt x="609" y="1381"/>
                </a:cubicBezTo>
                <a:cubicBezTo>
                  <a:pt x="610" y="1378"/>
                  <a:pt x="610" y="1375"/>
                  <a:pt x="610" y="1371"/>
                </a:cubicBezTo>
                <a:cubicBezTo>
                  <a:pt x="611" y="1367"/>
                  <a:pt x="611" y="1363"/>
                  <a:pt x="612" y="1358"/>
                </a:cubicBezTo>
                <a:cubicBezTo>
                  <a:pt x="612" y="1355"/>
                  <a:pt x="612" y="1351"/>
                  <a:pt x="613" y="1348"/>
                </a:cubicBezTo>
                <a:cubicBezTo>
                  <a:pt x="613" y="1344"/>
                  <a:pt x="614" y="1340"/>
                  <a:pt x="614" y="1335"/>
                </a:cubicBezTo>
                <a:cubicBezTo>
                  <a:pt x="615" y="1332"/>
                  <a:pt x="615" y="1328"/>
                  <a:pt x="615" y="1325"/>
                </a:cubicBezTo>
                <a:cubicBezTo>
                  <a:pt x="616" y="1323"/>
                  <a:pt x="616" y="1320"/>
                  <a:pt x="616" y="1318"/>
                </a:cubicBezTo>
                <a:cubicBezTo>
                  <a:pt x="618" y="1319"/>
                  <a:pt x="619" y="1320"/>
                  <a:pt x="621" y="1321"/>
                </a:cubicBezTo>
                <a:close/>
                <a:moveTo>
                  <a:pt x="608" y="1514"/>
                </a:moveTo>
                <a:cubicBezTo>
                  <a:pt x="611" y="1516"/>
                  <a:pt x="613" y="1518"/>
                  <a:pt x="616" y="1520"/>
                </a:cubicBezTo>
                <a:cubicBezTo>
                  <a:pt x="619" y="1522"/>
                  <a:pt x="622" y="1524"/>
                  <a:pt x="625" y="1527"/>
                </a:cubicBezTo>
                <a:cubicBezTo>
                  <a:pt x="628" y="1529"/>
                  <a:pt x="631" y="1531"/>
                  <a:pt x="634" y="1533"/>
                </a:cubicBezTo>
                <a:cubicBezTo>
                  <a:pt x="637" y="1535"/>
                  <a:pt x="640" y="1537"/>
                  <a:pt x="643" y="1539"/>
                </a:cubicBezTo>
                <a:cubicBezTo>
                  <a:pt x="646" y="1541"/>
                  <a:pt x="649" y="1543"/>
                  <a:pt x="652" y="1545"/>
                </a:cubicBezTo>
                <a:cubicBezTo>
                  <a:pt x="655" y="1547"/>
                  <a:pt x="658" y="1550"/>
                  <a:pt x="661" y="1552"/>
                </a:cubicBezTo>
                <a:cubicBezTo>
                  <a:pt x="664" y="1554"/>
                  <a:pt x="667" y="1556"/>
                  <a:pt x="670" y="1557"/>
                </a:cubicBezTo>
                <a:cubicBezTo>
                  <a:pt x="673" y="1560"/>
                  <a:pt x="676" y="1562"/>
                  <a:pt x="679" y="1564"/>
                </a:cubicBezTo>
                <a:cubicBezTo>
                  <a:pt x="682" y="1566"/>
                  <a:pt x="685" y="1568"/>
                  <a:pt x="688" y="1570"/>
                </a:cubicBezTo>
                <a:cubicBezTo>
                  <a:pt x="691" y="1572"/>
                  <a:pt x="694" y="1574"/>
                  <a:pt x="698" y="1576"/>
                </a:cubicBezTo>
                <a:cubicBezTo>
                  <a:pt x="701" y="1578"/>
                  <a:pt x="703" y="1580"/>
                  <a:pt x="706" y="1581"/>
                </a:cubicBezTo>
                <a:cubicBezTo>
                  <a:pt x="710" y="1583"/>
                  <a:pt x="713" y="1586"/>
                  <a:pt x="716" y="1588"/>
                </a:cubicBezTo>
                <a:cubicBezTo>
                  <a:pt x="719" y="1589"/>
                  <a:pt x="722" y="1591"/>
                  <a:pt x="725" y="1593"/>
                </a:cubicBezTo>
                <a:cubicBezTo>
                  <a:pt x="728" y="1595"/>
                  <a:pt x="732" y="1597"/>
                  <a:pt x="735" y="1599"/>
                </a:cubicBezTo>
                <a:cubicBezTo>
                  <a:pt x="738" y="1601"/>
                  <a:pt x="741" y="1602"/>
                  <a:pt x="743" y="1604"/>
                </a:cubicBezTo>
                <a:cubicBezTo>
                  <a:pt x="747" y="1606"/>
                  <a:pt x="750" y="1608"/>
                  <a:pt x="754" y="1610"/>
                </a:cubicBezTo>
                <a:cubicBezTo>
                  <a:pt x="757" y="1612"/>
                  <a:pt x="759" y="1614"/>
                  <a:pt x="762" y="1615"/>
                </a:cubicBezTo>
                <a:cubicBezTo>
                  <a:pt x="766" y="1617"/>
                  <a:pt x="770" y="1619"/>
                  <a:pt x="773" y="1621"/>
                </a:cubicBezTo>
                <a:cubicBezTo>
                  <a:pt x="776" y="1623"/>
                  <a:pt x="779" y="1624"/>
                  <a:pt x="781" y="1626"/>
                </a:cubicBezTo>
                <a:cubicBezTo>
                  <a:pt x="785" y="1628"/>
                  <a:pt x="789" y="1630"/>
                  <a:pt x="793" y="1632"/>
                </a:cubicBezTo>
                <a:cubicBezTo>
                  <a:pt x="796" y="1634"/>
                  <a:pt x="798" y="1635"/>
                  <a:pt x="800" y="1636"/>
                </a:cubicBezTo>
                <a:cubicBezTo>
                  <a:pt x="805" y="1639"/>
                  <a:pt x="810" y="1641"/>
                  <a:pt x="815" y="1644"/>
                </a:cubicBezTo>
                <a:cubicBezTo>
                  <a:pt x="816" y="1645"/>
                  <a:pt x="818" y="1646"/>
                  <a:pt x="820" y="1646"/>
                </a:cubicBezTo>
                <a:cubicBezTo>
                  <a:pt x="826" y="1650"/>
                  <a:pt x="833" y="1653"/>
                  <a:pt x="839" y="1656"/>
                </a:cubicBezTo>
                <a:cubicBezTo>
                  <a:pt x="841" y="1657"/>
                  <a:pt x="843" y="1658"/>
                  <a:pt x="845" y="1659"/>
                </a:cubicBezTo>
                <a:cubicBezTo>
                  <a:pt x="849" y="1661"/>
                  <a:pt x="854" y="1664"/>
                  <a:pt x="859" y="1666"/>
                </a:cubicBezTo>
                <a:cubicBezTo>
                  <a:pt x="861" y="1667"/>
                  <a:pt x="864" y="1668"/>
                  <a:pt x="867" y="1670"/>
                </a:cubicBezTo>
                <a:cubicBezTo>
                  <a:pt x="871" y="1672"/>
                  <a:pt x="874" y="1673"/>
                  <a:pt x="878" y="1675"/>
                </a:cubicBezTo>
                <a:cubicBezTo>
                  <a:pt x="881" y="1677"/>
                  <a:pt x="884" y="1678"/>
                  <a:pt x="887" y="1679"/>
                </a:cubicBezTo>
                <a:cubicBezTo>
                  <a:pt x="890" y="1681"/>
                  <a:pt x="893" y="1682"/>
                  <a:pt x="897" y="1684"/>
                </a:cubicBezTo>
                <a:cubicBezTo>
                  <a:pt x="897" y="1684"/>
                  <a:pt x="897" y="1684"/>
                  <a:pt x="897" y="1684"/>
                </a:cubicBezTo>
                <a:cubicBezTo>
                  <a:pt x="897" y="1684"/>
                  <a:pt x="897" y="1684"/>
                  <a:pt x="897" y="1684"/>
                </a:cubicBezTo>
                <a:cubicBezTo>
                  <a:pt x="897" y="1689"/>
                  <a:pt x="898" y="1694"/>
                  <a:pt x="898" y="1700"/>
                </a:cubicBezTo>
                <a:cubicBezTo>
                  <a:pt x="899" y="1703"/>
                  <a:pt x="899" y="1706"/>
                  <a:pt x="900" y="1709"/>
                </a:cubicBezTo>
                <a:cubicBezTo>
                  <a:pt x="901" y="1718"/>
                  <a:pt x="902" y="1727"/>
                  <a:pt x="903" y="1736"/>
                </a:cubicBezTo>
                <a:cubicBezTo>
                  <a:pt x="903" y="1737"/>
                  <a:pt x="904" y="1739"/>
                  <a:pt x="904" y="1741"/>
                </a:cubicBezTo>
                <a:cubicBezTo>
                  <a:pt x="905" y="1748"/>
                  <a:pt x="906" y="1755"/>
                  <a:pt x="907" y="1762"/>
                </a:cubicBezTo>
                <a:cubicBezTo>
                  <a:pt x="908" y="1766"/>
                  <a:pt x="909" y="1769"/>
                  <a:pt x="909" y="1772"/>
                </a:cubicBezTo>
                <a:cubicBezTo>
                  <a:pt x="910" y="1778"/>
                  <a:pt x="911" y="1783"/>
                  <a:pt x="912" y="1789"/>
                </a:cubicBezTo>
                <a:cubicBezTo>
                  <a:pt x="913" y="1793"/>
                  <a:pt x="913" y="1796"/>
                  <a:pt x="914" y="1800"/>
                </a:cubicBezTo>
                <a:cubicBezTo>
                  <a:pt x="915" y="1805"/>
                  <a:pt x="916" y="1811"/>
                  <a:pt x="917" y="1816"/>
                </a:cubicBezTo>
                <a:cubicBezTo>
                  <a:pt x="918" y="1820"/>
                  <a:pt x="919" y="1823"/>
                  <a:pt x="920" y="1827"/>
                </a:cubicBezTo>
                <a:cubicBezTo>
                  <a:pt x="921" y="1832"/>
                  <a:pt x="922" y="1837"/>
                  <a:pt x="923" y="1842"/>
                </a:cubicBezTo>
                <a:cubicBezTo>
                  <a:pt x="924" y="1846"/>
                  <a:pt x="925" y="1850"/>
                  <a:pt x="926" y="1854"/>
                </a:cubicBezTo>
                <a:cubicBezTo>
                  <a:pt x="927" y="1859"/>
                  <a:pt x="928" y="1864"/>
                  <a:pt x="929" y="1869"/>
                </a:cubicBezTo>
                <a:cubicBezTo>
                  <a:pt x="930" y="1873"/>
                  <a:pt x="931" y="1877"/>
                  <a:pt x="932" y="1881"/>
                </a:cubicBezTo>
                <a:cubicBezTo>
                  <a:pt x="933" y="1883"/>
                  <a:pt x="933" y="1886"/>
                  <a:pt x="934" y="1889"/>
                </a:cubicBezTo>
                <a:cubicBezTo>
                  <a:pt x="932" y="1888"/>
                  <a:pt x="930" y="1887"/>
                  <a:pt x="928" y="1886"/>
                </a:cubicBezTo>
                <a:cubicBezTo>
                  <a:pt x="925" y="1885"/>
                  <a:pt x="921" y="1884"/>
                  <a:pt x="918" y="1882"/>
                </a:cubicBezTo>
                <a:cubicBezTo>
                  <a:pt x="914" y="1881"/>
                  <a:pt x="910" y="1879"/>
                  <a:pt x="907" y="1877"/>
                </a:cubicBezTo>
                <a:cubicBezTo>
                  <a:pt x="903" y="1876"/>
                  <a:pt x="900" y="1874"/>
                  <a:pt x="897" y="1873"/>
                </a:cubicBezTo>
                <a:cubicBezTo>
                  <a:pt x="893" y="1871"/>
                  <a:pt x="889" y="1869"/>
                  <a:pt x="885" y="1867"/>
                </a:cubicBezTo>
                <a:cubicBezTo>
                  <a:pt x="882" y="1866"/>
                  <a:pt x="879" y="1864"/>
                  <a:pt x="875" y="1863"/>
                </a:cubicBezTo>
                <a:cubicBezTo>
                  <a:pt x="872" y="1861"/>
                  <a:pt x="868" y="1859"/>
                  <a:pt x="864" y="1857"/>
                </a:cubicBezTo>
                <a:cubicBezTo>
                  <a:pt x="861" y="1856"/>
                  <a:pt x="858" y="1854"/>
                  <a:pt x="854" y="1853"/>
                </a:cubicBezTo>
                <a:cubicBezTo>
                  <a:pt x="851" y="1851"/>
                  <a:pt x="847" y="1849"/>
                  <a:pt x="843" y="1847"/>
                </a:cubicBezTo>
                <a:cubicBezTo>
                  <a:pt x="840" y="1846"/>
                  <a:pt x="837" y="1844"/>
                  <a:pt x="833" y="1842"/>
                </a:cubicBezTo>
                <a:cubicBezTo>
                  <a:pt x="830" y="1840"/>
                  <a:pt x="826" y="1838"/>
                  <a:pt x="822" y="1836"/>
                </a:cubicBezTo>
                <a:cubicBezTo>
                  <a:pt x="819" y="1835"/>
                  <a:pt x="816" y="1833"/>
                  <a:pt x="813" y="1832"/>
                </a:cubicBezTo>
                <a:cubicBezTo>
                  <a:pt x="809" y="1829"/>
                  <a:pt x="805" y="1827"/>
                  <a:pt x="801" y="1825"/>
                </a:cubicBezTo>
                <a:cubicBezTo>
                  <a:pt x="798" y="1824"/>
                  <a:pt x="795" y="1822"/>
                  <a:pt x="792" y="1820"/>
                </a:cubicBezTo>
                <a:cubicBezTo>
                  <a:pt x="788" y="1818"/>
                  <a:pt x="784" y="1816"/>
                  <a:pt x="781" y="1814"/>
                </a:cubicBezTo>
                <a:cubicBezTo>
                  <a:pt x="778" y="1812"/>
                  <a:pt x="775" y="1811"/>
                  <a:pt x="772" y="1809"/>
                </a:cubicBezTo>
                <a:cubicBezTo>
                  <a:pt x="768" y="1807"/>
                  <a:pt x="764" y="1805"/>
                  <a:pt x="760" y="1802"/>
                </a:cubicBezTo>
                <a:cubicBezTo>
                  <a:pt x="757" y="1801"/>
                  <a:pt x="754" y="1799"/>
                  <a:pt x="751" y="1797"/>
                </a:cubicBezTo>
                <a:cubicBezTo>
                  <a:pt x="747" y="1795"/>
                  <a:pt x="744" y="1793"/>
                  <a:pt x="740" y="1790"/>
                </a:cubicBezTo>
                <a:cubicBezTo>
                  <a:pt x="737" y="1789"/>
                  <a:pt x="734" y="1787"/>
                  <a:pt x="731" y="1785"/>
                </a:cubicBezTo>
                <a:cubicBezTo>
                  <a:pt x="727" y="1783"/>
                  <a:pt x="723" y="1780"/>
                  <a:pt x="719" y="1778"/>
                </a:cubicBezTo>
                <a:cubicBezTo>
                  <a:pt x="717" y="1776"/>
                  <a:pt x="714" y="1774"/>
                  <a:pt x="711" y="1773"/>
                </a:cubicBezTo>
                <a:cubicBezTo>
                  <a:pt x="707" y="1770"/>
                  <a:pt x="703" y="1767"/>
                  <a:pt x="698" y="1764"/>
                </a:cubicBezTo>
                <a:cubicBezTo>
                  <a:pt x="696" y="1763"/>
                  <a:pt x="694" y="1761"/>
                  <a:pt x="692" y="1760"/>
                </a:cubicBezTo>
                <a:cubicBezTo>
                  <a:pt x="686" y="1756"/>
                  <a:pt x="680" y="1753"/>
                  <a:pt x="675" y="1749"/>
                </a:cubicBezTo>
                <a:cubicBezTo>
                  <a:pt x="674" y="1748"/>
                  <a:pt x="673" y="1748"/>
                  <a:pt x="672" y="1747"/>
                </a:cubicBezTo>
                <a:cubicBezTo>
                  <a:pt x="666" y="1743"/>
                  <a:pt x="659" y="1738"/>
                  <a:pt x="653" y="1734"/>
                </a:cubicBezTo>
                <a:cubicBezTo>
                  <a:pt x="651" y="1732"/>
                  <a:pt x="649" y="1731"/>
                  <a:pt x="647" y="1729"/>
                </a:cubicBezTo>
                <a:cubicBezTo>
                  <a:pt x="642" y="1726"/>
                  <a:pt x="638" y="1723"/>
                  <a:pt x="634" y="1720"/>
                </a:cubicBezTo>
                <a:cubicBezTo>
                  <a:pt x="631" y="1718"/>
                  <a:pt x="628" y="1716"/>
                  <a:pt x="626" y="1714"/>
                </a:cubicBezTo>
                <a:cubicBezTo>
                  <a:pt x="623" y="1712"/>
                  <a:pt x="619" y="1709"/>
                  <a:pt x="616" y="1707"/>
                </a:cubicBezTo>
                <a:cubicBezTo>
                  <a:pt x="615" y="1704"/>
                  <a:pt x="615" y="1700"/>
                  <a:pt x="615" y="1697"/>
                </a:cubicBezTo>
                <a:cubicBezTo>
                  <a:pt x="614" y="1693"/>
                  <a:pt x="614" y="1688"/>
                  <a:pt x="613" y="1684"/>
                </a:cubicBezTo>
                <a:cubicBezTo>
                  <a:pt x="613" y="1680"/>
                  <a:pt x="612" y="1676"/>
                  <a:pt x="612" y="1672"/>
                </a:cubicBezTo>
                <a:cubicBezTo>
                  <a:pt x="611" y="1668"/>
                  <a:pt x="611" y="1664"/>
                  <a:pt x="611" y="1660"/>
                </a:cubicBezTo>
                <a:cubicBezTo>
                  <a:pt x="610" y="1656"/>
                  <a:pt x="610" y="1652"/>
                  <a:pt x="609" y="1648"/>
                </a:cubicBezTo>
                <a:cubicBezTo>
                  <a:pt x="609" y="1644"/>
                  <a:pt x="609" y="1640"/>
                  <a:pt x="608" y="1636"/>
                </a:cubicBezTo>
                <a:cubicBezTo>
                  <a:pt x="608" y="1631"/>
                  <a:pt x="608" y="1627"/>
                  <a:pt x="607" y="1623"/>
                </a:cubicBezTo>
                <a:cubicBezTo>
                  <a:pt x="607" y="1619"/>
                  <a:pt x="607" y="1615"/>
                  <a:pt x="607" y="1612"/>
                </a:cubicBezTo>
                <a:cubicBezTo>
                  <a:pt x="606" y="1607"/>
                  <a:pt x="606" y="1602"/>
                  <a:pt x="606" y="1598"/>
                </a:cubicBezTo>
                <a:cubicBezTo>
                  <a:pt x="606" y="1594"/>
                  <a:pt x="605" y="1591"/>
                  <a:pt x="605" y="1587"/>
                </a:cubicBezTo>
                <a:cubicBezTo>
                  <a:pt x="605" y="1582"/>
                  <a:pt x="605" y="1577"/>
                  <a:pt x="605" y="1573"/>
                </a:cubicBezTo>
                <a:cubicBezTo>
                  <a:pt x="605" y="1569"/>
                  <a:pt x="604" y="1566"/>
                  <a:pt x="604" y="1563"/>
                </a:cubicBezTo>
                <a:cubicBezTo>
                  <a:pt x="604" y="1558"/>
                  <a:pt x="604" y="1552"/>
                  <a:pt x="604" y="1547"/>
                </a:cubicBezTo>
                <a:cubicBezTo>
                  <a:pt x="604" y="1544"/>
                  <a:pt x="604" y="1541"/>
                  <a:pt x="604" y="1539"/>
                </a:cubicBezTo>
                <a:cubicBezTo>
                  <a:pt x="604" y="1531"/>
                  <a:pt x="604" y="1523"/>
                  <a:pt x="604" y="1514"/>
                </a:cubicBezTo>
                <a:cubicBezTo>
                  <a:pt x="604" y="1513"/>
                  <a:pt x="604" y="1512"/>
                  <a:pt x="604" y="1510"/>
                </a:cubicBezTo>
                <a:cubicBezTo>
                  <a:pt x="605" y="1512"/>
                  <a:pt x="606" y="1513"/>
                  <a:pt x="608" y="1514"/>
                </a:cubicBezTo>
                <a:close/>
                <a:moveTo>
                  <a:pt x="622" y="1727"/>
                </a:moveTo>
                <a:cubicBezTo>
                  <a:pt x="625" y="1729"/>
                  <a:pt x="628" y="1731"/>
                  <a:pt x="631" y="1733"/>
                </a:cubicBezTo>
                <a:cubicBezTo>
                  <a:pt x="634" y="1735"/>
                  <a:pt x="638" y="1738"/>
                  <a:pt x="641" y="1740"/>
                </a:cubicBezTo>
                <a:cubicBezTo>
                  <a:pt x="644" y="1742"/>
                  <a:pt x="647" y="1744"/>
                  <a:pt x="650" y="1746"/>
                </a:cubicBezTo>
                <a:cubicBezTo>
                  <a:pt x="654" y="1749"/>
                  <a:pt x="657" y="1751"/>
                  <a:pt x="661" y="1754"/>
                </a:cubicBezTo>
                <a:cubicBezTo>
                  <a:pt x="664" y="1756"/>
                  <a:pt x="667" y="1758"/>
                  <a:pt x="670" y="1760"/>
                </a:cubicBezTo>
                <a:cubicBezTo>
                  <a:pt x="673" y="1762"/>
                  <a:pt x="677" y="1765"/>
                  <a:pt x="681" y="1767"/>
                </a:cubicBezTo>
                <a:cubicBezTo>
                  <a:pt x="683" y="1769"/>
                  <a:pt x="686" y="1771"/>
                  <a:pt x="689" y="1773"/>
                </a:cubicBezTo>
                <a:cubicBezTo>
                  <a:pt x="693" y="1775"/>
                  <a:pt x="697" y="1778"/>
                  <a:pt x="700" y="1780"/>
                </a:cubicBezTo>
                <a:cubicBezTo>
                  <a:pt x="703" y="1782"/>
                  <a:pt x="706" y="1784"/>
                  <a:pt x="709" y="1786"/>
                </a:cubicBezTo>
                <a:cubicBezTo>
                  <a:pt x="713" y="1788"/>
                  <a:pt x="717" y="1790"/>
                  <a:pt x="720" y="1792"/>
                </a:cubicBezTo>
                <a:cubicBezTo>
                  <a:pt x="723" y="1794"/>
                  <a:pt x="726" y="1796"/>
                  <a:pt x="729" y="1798"/>
                </a:cubicBezTo>
                <a:cubicBezTo>
                  <a:pt x="733" y="1800"/>
                  <a:pt x="737" y="1802"/>
                  <a:pt x="741" y="1805"/>
                </a:cubicBezTo>
                <a:cubicBezTo>
                  <a:pt x="744" y="1807"/>
                  <a:pt x="746" y="1808"/>
                  <a:pt x="749" y="1810"/>
                </a:cubicBezTo>
                <a:cubicBezTo>
                  <a:pt x="753" y="1812"/>
                  <a:pt x="757" y="1815"/>
                  <a:pt x="761" y="1817"/>
                </a:cubicBezTo>
                <a:cubicBezTo>
                  <a:pt x="764" y="1818"/>
                  <a:pt x="767" y="1820"/>
                  <a:pt x="770" y="1822"/>
                </a:cubicBezTo>
                <a:cubicBezTo>
                  <a:pt x="774" y="1824"/>
                  <a:pt x="778" y="1826"/>
                  <a:pt x="782" y="1828"/>
                </a:cubicBezTo>
                <a:cubicBezTo>
                  <a:pt x="785" y="1830"/>
                  <a:pt x="788" y="1832"/>
                  <a:pt x="790" y="1833"/>
                </a:cubicBezTo>
                <a:cubicBezTo>
                  <a:pt x="795" y="1835"/>
                  <a:pt x="799" y="1838"/>
                  <a:pt x="803" y="1840"/>
                </a:cubicBezTo>
                <a:cubicBezTo>
                  <a:pt x="806" y="1841"/>
                  <a:pt x="808" y="1843"/>
                  <a:pt x="811" y="1844"/>
                </a:cubicBezTo>
                <a:cubicBezTo>
                  <a:pt x="816" y="1847"/>
                  <a:pt x="820" y="1849"/>
                  <a:pt x="824" y="1851"/>
                </a:cubicBezTo>
                <a:cubicBezTo>
                  <a:pt x="827" y="1852"/>
                  <a:pt x="829" y="1854"/>
                  <a:pt x="832" y="1855"/>
                </a:cubicBezTo>
                <a:cubicBezTo>
                  <a:pt x="837" y="1858"/>
                  <a:pt x="842" y="1860"/>
                  <a:pt x="846" y="1862"/>
                </a:cubicBezTo>
                <a:cubicBezTo>
                  <a:pt x="849" y="1863"/>
                  <a:pt x="851" y="1864"/>
                  <a:pt x="853" y="1866"/>
                </a:cubicBezTo>
                <a:cubicBezTo>
                  <a:pt x="859" y="1869"/>
                  <a:pt x="865" y="1871"/>
                  <a:pt x="872" y="1874"/>
                </a:cubicBezTo>
                <a:cubicBezTo>
                  <a:pt x="873" y="1875"/>
                  <a:pt x="874" y="1875"/>
                  <a:pt x="874" y="1876"/>
                </a:cubicBezTo>
                <a:cubicBezTo>
                  <a:pt x="882" y="1879"/>
                  <a:pt x="889" y="1882"/>
                  <a:pt x="896" y="1886"/>
                </a:cubicBezTo>
                <a:cubicBezTo>
                  <a:pt x="898" y="1887"/>
                  <a:pt x="900" y="1888"/>
                  <a:pt x="903" y="1889"/>
                </a:cubicBezTo>
                <a:cubicBezTo>
                  <a:pt x="908" y="1891"/>
                  <a:pt x="912" y="1893"/>
                  <a:pt x="917" y="1895"/>
                </a:cubicBezTo>
                <a:cubicBezTo>
                  <a:pt x="920" y="1896"/>
                  <a:pt x="923" y="1897"/>
                  <a:pt x="926" y="1899"/>
                </a:cubicBezTo>
                <a:cubicBezTo>
                  <a:pt x="930" y="1900"/>
                  <a:pt x="934" y="1902"/>
                  <a:pt x="938" y="1904"/>
                </a:cubicBezTo>
                <a:cubicBezTo>
                  <a:pt x="938" y="1904"/>
                  <a:pt x="938" y="1904"/>
                  <a:pt x="938" y="1904"/>
                </a:cubicBezTo>
                <a:cubicBezTo>
                  <a:pt x="938" y="1904"/>
                  <a:pt x="938" y="1904"/>
                  <a:pt x="938" y="1904"/>
                </a:cubicBezTo>
                <a:cubicBezTo>
                  <a:pt x="939" y="1910"/>
                  <a:pt x="941" y="1916"/>
                  <a:pt x="943" y="1923"/>
                </a:cubicBezTo>
                <a:cubicBezTo>
                  <a:pt x="944" y="1925"/>
                  <a:pt x="944" y="1928"/>
                  <a:pt x="945" y="1931"/>
                </a:cubicBezTo>
                <a:cubicBezTo>
                  <a:pt x="948" y="1941"/>
                  <a:pt x="951" y="1950"/>
                  <a:pt x="954" y="1960"/>
                </a:cubicBezTo>
                <a:cubicBezTo>
                  <a:pt x="955" y="1963"/>
                  <a:pt x="956" y="1966"/>
                  <a:pt x="957" y="1969"/>
                </a:cubicBezTo>
                <a:cubicBezTo>
                  <a:pt x="959" y="1975"/>
                  <a:pt x="961" y="1982"/>
                  <a:pt x="963" y="1988"/>
                </a:cubicBezTo>
                <a:cubicBezTo>
                  <a:pt x="964" y="1992"/>
                  <a:pt x="965" y="1996"/>
                  <a:pt x="967" y="2000"/>
                </a:cubicBezTo>
                <a:cubicBezTo>
                  <a:pt x="969" y="2005"/>
                  <a:pt x="971" y="2011"/>
                  <a:pt x="973" y="2017"/>
                </a:cubicBezTo>
                <a:cubicBezTo>
                  <a:pt x="974" y="2021"/>
                  <a:pt x="976" y="2025"/>
                  <a:pt x="977" y="2029"/>
                </a:cubicBezTo>
                <a:cubicBezTo>
                  <a:pt x="979" y="2034"/>
                  <a:pt x="981" y="2040"/>
                  <a:pt x="983" y="2045"/>
                </a:cubicBezTo>
                <a:cubicBezTo>
                  <a:pt x="984" y="2049"/>
                  <a:pt x="986" y="2053"/>
                  <a:pt x="988" y="2058"/>
                </a:cubicBezTo>
                <a:cubicBezTo>
                  <a:pt x="990" y="2063"/>
                  <a:pt x="992" y="2068"/>
                  <a:pt x="994" y="2073"/>
                </a:cubicBezTo>
                <a:cubicBezTo>
                  <a:pt x="995" y="2077"/>
                  <a:pt x="997" y="2082"/>
                  <a:pt x="999" y="2086"/>
                </a:cubicBezTo>
                <a:cubicBezTo>
                  <a:pt x="1001" y="2091"/>
                  <a:pt x="1003" y="2096"/>
                  <a:pt x="1005" y="2101"/>
                </a:cubicBezTo>
                <a:cubicBezTo>
                  <a:pt x="1007" y="2105"/>
                  <a:pt x="1009" y="2110"/>
                  <a:pt x="1010" y="2114"/>
                </a:cubicBezTo>
                <a:cubicBezTo>
                  <a:pt x="1012" y="2116"/>
                  <a:pt x="1013" y="2119"/>
                  <a:pt x="1014" y="2122"/>
                </a:cubicBezTo>
                <a:cubicBezTo>
                  <a:pt x="1012" y="2121"/>
                  <a:pt x="1010" y="2121"/>
                  <a:pt x="1008" y="2120"/>
                </a:cubicBezTo>
                <a:cubicBezTo>
                  <a:pt x="1005" y="2119"/>
                  <a:pt x="1001" y="2117"/>
                  <a:pt x="997" y="2116"/>
                </a:cubicBezTo>
                <a:cubicBezTo>
                  <a:pt x="993" y="2115"/>
                  <a:pt x="989" y="2113"/>
                  <a:pt x="985" y="2112"/>
                </a:cubicBezTo>
                <a:cubicBezTo>
                  <a:pt x="981" y="2110"/>
                  <a:pt x="978" y="2109"/>
                  <a:pt x="974" y="2107"/>
                </a:cubicBezTo>
                <a:cubicBezTo>
                  <a:pt x="970" y="2106"/>
                  <a:pt x="966" y="2104"/>
                  <a:pt x="962" y="2102"/>
                </a:cubicBezTo>
                <a:cubicBezTo>
                  <a:pt x="958" y="2101"/>
                  <a:pt x="954" y="2100"/>
                  <a:pt x="951" y="2098"/>
                </a:cubicBezTo>
                <a:cubicBezTo>
                  <a:pt x="947" y="2096"/>
                  <a:pt x="943" y="2095"/>
                  <a:pt x="939" y="2093"/>
                </a:cubicBezTo>
                <a:cubicBezTo>
                  <a:pt x="935" y="2092"/>
                  <a:pt x="931" y="2090"/>
                  <a:pt x="928" y="2089"/>
                </a:cubicBezTo>
                <a:cubicBezTo>
                  <a:pt x="924" y="2087"/>
                  <a:pt x="920" y="2085"/>
                  <a:pt x="916" y="2083"/>
                </a:cubicBezTo>
                <a:cubicBezTo>
                  <a:pt x="912" y="2082"/>
                  <a:pt x="908" y="2080"/>
                  <a:pt x="905" y="2079"/>
                </a:cubicBezTo>
                <a:cubicBezTo>
                  <a:pt x="901" y="2077"/>
                  <a:pt x="897" y="2075"/>
                  <a:pt x="893" y="2073"/>
                </a:cubicBezTo>
                <a:cubicBezTo>
                  <a:pt x="889" y="2072"/>
                  <a:pt x="886" y="2070"/>
                  <a:pt x="882" y="2068"/>
                </a:cubicBezTo>
                <a:cubicBezTo>
                  <a:pt x="878" y="2066"/>
                  <a:pt x="874" y="2065"/>
                  <a:pt x="870" y="2063"/>
                </a:cubicBezTo>
                <a:cubicBezTo>
                  <a:pt x="867" y="2061"/>
                  <a:pt x="863" y="2059"/>
                  <a:pt x="860" y="2058"/>
                </a:cubicBezTo>
                <a:cubicBezTo>
                  <a:pt x="856" y="2056"/>
                  <a:pt x="852" y="2054"/>
                  <a:pt x="848" y="2052"/>
                </a:cubicBezTo>
                <a:cubicBezTo>
                  <a:pt x="844" y="2050"/>
                  <a:pt x="841" y="2048"/>
                  <a:pt x="837" y="2047"/>
                </a:cubicBezTo>
                <a:cubicBezTo>
                  <a:pt x="833" y="2044"/>
                  <a:pt x="829" y="2042"/>
                  <a:pt x="825" y="2040"/>
                </a:cubicBezTo>
                <a:cubicBezTo>
                  <a:pt x="822" y="2039"/>
                  <a:pt x="818" y="2037"/>
                  <a:pt x="815" y="2035"/>
                </a:cubicBezTo>
                <a:cubicBezTo>
                  <a:pt x="811" y="2033"/>
                  <a:pt x="807" y="2031"/>
                  <a:pt x="803" y="2029"/>
                </a:cubicBezTo>
                <a:cubicBezTo>
                  <a:pt x="800" y="2027"/>
                  <a:pt x="796" y="2025"/>
                  <a:pt x="793" y="2023"/>
                </a:cubicBezTo>
                <a:cubicBezTo>
                  <a:pt x="789" y="2021"/>
                  <a:pt x="785" y="2019"/>
                  <a:pt x="781" y="2016"/>
                </a:cubicBezTo>
                <a:cubicBezTo>
                  <a:pt x="778" y="2015"/>
                  <a:pt x="774" y="2013"/>
                  <a:pt x="771" y="2011"/>
                </a:cubicBezTo>
                <a:cubicBezTo>
                  <a:pt x="767" y="2009"/>
                  <a:pt x="763" y="2006"/>
                  <a:pt x="759" y="2004"/>
                </a:cubicBezTo>
                <a:cubicBezTo>
                  <a:pt x="756" y="2002"/>
                  <a:pt x="753" y="2000"/>
                  <a:pt x="750" y="1998"/>
                </a:cubicBezTo>
                <a:cubicBezTo>
                  <a:pt x="745" y="1996"/>
                  <a:pt x="741" y="1993"/>
                  <a:pt x="736" y="1990"/>
                </a:cubicBezTo>
                <a:cubicBezTo>
                  <a:pt x="733" y="1989"/>
                  <a:pt x="731" y="1987"/>
                  <a:pt x="728" y="1986"/>
                </a:cubicBezTo>
                <a:cubicBezTo>
                  <a:pt x="722" y="1981"/>
                  <a:pt x="715" y="1977"/>
                  <a:pt x="708" y="1973"/>
                </a:cubicBezTo>
                <a:cubicBezTo>
                  <a:pt x="706" y="1972"/>
                  <a:pt x="704" y="1971"/>
                  <a:pt x="702" y="1969"/>
                </a:cubicBezTo>
                <a:cubicBezTo>
                  <a:pt x="697" y="1966"/>
                  <a:pt x="692" y="1962"/>
                  <a:pt x="686" y="1959"/>
                </a:cubicBezTo>
                <a:cubicBezTo>
                  <a:pt x="683" y="1957"/>
                  <a:pt x="680" y="1955"/>
                  <a:pt x="678" y="1953"/>
                </a:cubicBezTo>
                <a:cubicBezTo>
                  <a:pt x="674" y="1950"/>
                  <a:pt x="670" y="1948"/>
                  <a:pt x="666" y="1945"/>
                </a:cubicBezTo>
                <a:cubicBezTo>
                  <a:pt x="664" y="1937"/>
                  <a:pt x="661" y="1928"/>
                  <a:pt x="659" y="1920"/>
                </a:cubicBezTo>
                <a:cubicBezTo>
                  <a:pt x="659" y="1919"/>
                  <a:pt x="659" y="1919"/>
                  <a:pt x="658" y="1918"/>
                </a:cubicBezTo>
                <a:cubicBezTo>
                  <a:pt x="656" y="1909"/>
                  <a:pt x="653" y="1899"/>
                  <a:pt x="651" y="1890"/>
                </a:cubicBezTo>
                <a:cubicBezTo>
                  <a:pt x="650" y="1887"/>
                  <a:pt x="649" y="1883"/>
                  <a:pt x="648" y="1880"/>
                </a:cubicBezTo>
                <a:cubicBezTo>
                  <a:pt x="647" y="1874"/>
                  <a:pt x="645" y="1867"/>
                  <a:pt x="644" y="1861"/>
                </a:cubicBezTo>
                <a:cubicBezTo>
                  <a:pt x="643" y="1857"/>
                  <a:pt x="642" y="1853"/>
                  <a:pt x="641" y="1850"/>
                </a:cubicBezTo>
                <a:cubicBezTo>
                  <a:pt x="640" y="1844"/>
                  <a:pt x="639" y="1838"/>
                  <a:pt x="637" y="1832"/>
                </a:cubicBezTo>
                <a:cubicBezTo>
                  <a:pt x="636" y="1828"/>
                  <a:pt x="636" y="1824"/>
                  <a:pt x="635" y="1820"/>
                </a:cubicBezTo>
                <a:cubicBezTo>
                  <a:pt x="634" y="1814"/>
                  <a:pt x="632" y="1809"/>
                  <a:pt x="631" y="1803"/>
                </a:cubicBezTo>
                <a:cubicBezTo>
                  <a:pt x="631" y="1799"/>
                  <a:pt x="630" y="1795"/>
                  <a:pt x="629" y="1791"/>
                </a:cubicBezTo>
                <a:cubicBezTo>
                  <a:pt x="628" y="1785"/>
                  <a:pt x="627" y="1780"/>
                  <a:pt x="626" y="1774"/>
                </a:cubicBezTo>
                <a:cubicBezTo>
                  <a:pt x="625" y="1770"/>
                  <a:pt x="625" y="1766"/>
                  <a:pt x="624" y="1761"/>
                </a:cubicBezTo>
                <a:cubicBezTo>
                  <a:pt x="623" y="1756"/>
                  <a:pt x="622" y="1751"/>
                  <a:pt x="621" y="1745"/>
                </a:cubicBezTo>
                <a:cubicBezTo>
                  <a:pt x="621" y="1741"/>
                  <a:pt x="620" y="1737"/>
                  <a:pt x="619" y="1732"/>
                </a:cubicBezTo>
                <a:cubicBezTo>
                  <a:pt x="619" y="1729"/>
                  <a:pt x="618" y="1726"/>
                  <a:pt x="618" y="1724"/>
                </a:cubicBezTo>
                <a:cubicBezTo>
                  <a:pt x="619" y="1725"/>
                  <a:pt x="621" y="1726"/>
                  <a:pt x="622" y="1727"/>
                </a:cubicBezTo>
                <a:close/>
                <a:moveTo>
                  <a:pt x="676" y="1966"/>
                </a:moveTo>
                <a:cubicBezTo>
                  <a:pt x="679" y="1968"/>
                  <a:pt x="682" y="1970"/>
                  <a:pt x="685" y="1972"/>
                </a:cubicBezTo>
                <a:cubicBezTo>
                  <a:pt x="689" y="1975"/>
                  <a:pt x="693" y="1977"/>
                  <a:pt x="697" y="1980"/>
                </a:cubicBezTo>
                <a:cubicBezTo>
                  <a:pt x="700" y="1982"/>
                  <a:pt x="703" y="1984"/>
                  <a:pt x="706" y="1986"/>
                </a:cubicBezTo>
                <a:cubicBezTo>
                  <a:pt x="710" y="1988"/>
                  <a:pt x="714" y="1991"/>
                  <a:pt x="718" y="1993"/>
                </a:cubicBezTo>
                <a:cubicBezTo>
                  <a:pt x="721" y="1995"/>
                  <a:pt x="724" y="1997"/>
                  <a:pt x="728" y="1999"/>
                </a:cubicBezTo>
                <a:cubicBezTo>
                  <a:pt x="732" y="2002"/>
                  <a:pt x="736" y="2004"/>
                  <a:pt x="739" y="2006"/>
                </a:cubicBezTo>
                <a:cubicBezTo>
                  <a:pt x="743" y="2008"/>
                  <a:pt x="746" y="2010"/>
                  <a:pt x="749" y="2012"/>
                </a:cubicBezTo>
                <a:cubicBezTo>
                  <a:pt x="753" y="2014"/>
                  <a:pt x="757" y="2017"/>
                  <a:pt x="761" y="2019"/>
                </a:cubicBezTo>
                <a:cubicBezTo>
                  <a:pt x="764" y="2021"/>
                  <a:pt x="768" y="2023"/>
                  <a:pt x="771" y="2025"/>
                </a:cubicBezTo>
                <a:cubicBezTo>
                  <a:pt x="775" y="2027"/>
                  <a:pt x="779" y="2029"/>
                  <a:pt x="783" y="2031"/>
                </a:cubicBezTo>
                <a:cubicBezTo>
                  <a:pt x="786" y="2033"/>
                  <a:pt x="790" y="2035"/>
                  <a:pt x="793" y="2037"/>
                </a:cubicBezTo>
                <a:cubicBezTo>
                  <a:pt x="797" y="2039"/>
                  <a:pt x="801" y="2041"/>
                  <a:pt x="805" y="2043"/>
                </a:cubicBezTo>
                <a:cubicBezTo>
                  <a:pt x="808" y="2045"/>
                  <a:pt x="812" y="2047"/>
                  <a:pt x="815" y="2049"/>
                </a:cubicBezTo>
                <a:cubicBezTo>
                  <a:pt x="819" y="2051"/>
                  <a:pt x="823" y="2053"/>
                  <a:pt x="827" y="2055"/>
                </a:cubicBezTo>
                <a:cubicBezTo>
                  <a:pt x="831" y="2057"/>
                  <a:pt x="834" y="2058"/>
                  <a:pt x="838" y="2060"/>
                </a:cubicBezTo>
                <a:cubicBezTo>
                  <a:pt x="842" y="2062"/>
                  <a:pt x="846" y="2064"/>
                  <a:pt x="850" y="2066"/>
                </a:cubicBezTo>
                <a:cubicBezTo>
                  <a:pt x="853" y="2068"/>
                  <a:pt x="857" y="2069"/>
                  <a:pt x="860" y="2071"/>
                </a:cubicBezTo>
                <a:cubicBezTo>
                  <a:pt x="864" y="2073"/>
                  <a:pt x="868" y="2075"/>
                  <a:pt x="872" y="2077"/>
                </a:cubicBezTo>
                <a:cubicBezTo>
                  <a:pt x="876" y="2079"/>
                  <a:pt x="879" y="2080"/>
                  <a:pt x="883" y="2082"/>
                </a:cubicBezTo>
                <a:cubicBezTo>
                  <a:pt x="887" y="2084"/>
                  <a:pt x="891" y="2086"/>
                  <a:pt x="895" y="2088"/>
                </a:cubicBezTo>
                <a:cubicBezTo>
                  <a:pt x="899" y="2089"/>
                  <a:pt x="902" y="2091"/>
                  <a:pt x="906" y="2092"/>
                </a:cubicBezTo>
                <a:cubicBezTo>
                  <a:pt x="910" y="2094"/>
                  <a:pt x="914" y="2096"/>
                  <a:pt x="919" y="2098"/>
                </a:cubicBezTo>
                <a:cubicBezTo>
                  <a:pt x="922" y="2099"/>
                  <a:pt x="925" y="2101"/>
                  <a:pt x="929" y="2102"/>
                </a:cubicBezTo>
                <a:cubicBezTo>
                  <a:pt x="933" y="2104"/>
                  <a:pt x="938" y="2106"/>
                  <a:pt x="943" y="2108"/>
                </a:cubicBezTo>
                <a:cubicBezTo>
                  <a:pt x="946" y="2109"/>
                  <a:pt x="949" y="2110"/>
                  <a:pt x="952" y="2111"/>
                </a:cubicBezTo>
                <a:cubicBezTo>
                  <a:pt x="959" y="2115"/>
                  <a:pt x="967" y="2118"/>
                  <a:pt x="975" y="2121"/>
                </a:cubicBezTo>
                <a:cubicBezTo>
                  <a:pt x="976" y="2121"/>
                  <a:pt x="978" y="2122"/>
                  <a:pt x="979" y="2122"/>
                </a:cubicBezTo>
                <a:cubicBezTo>
                  <a:pt x="986" y="2125"/>
                  <a:pt x="992" y="2127"/>
                  <a:pt x="998" y="2129"/>
                </a:cubicBezTo>
                <a:cubicBezTo>
                  <a:pt x="1001" y="2130"/>
                  <a:pt x="1004" y="2131"/>
                  <a:pt x="1007" y="2132"/>
                </a:cubicBezTo>
                <a:cubicBezTo>
                  <a:pt x="1012" y="2134"/>
                  <a:pt x="1016" y="2136"/>
                  <a:pt x="1021" y="2137"/>
                </a:cubicBezTo>
                <a:cubicBezTo>
                  <a:pt x="1021" y="2137"/>
                  <a:pt x="1021" y="2137"/>
                  <a:pt x="1021" y="2137"/>
                </a:cubicBezTo>
                <a:cubicBezTo>
                  <a:pt x="1021" y="2137"/>
                  <a:pt x="1021" y="2137"/>
                  <a:pt x="1021" y="2137"/>
                </a:cubicBezTo>
                <a:cubicBezTo>
                  <a:pt x="1025" y="2146"/>
                  <a:pt x="1028" y="2154"/>
                  <a:pt x="1032" y="2162"/>
                </a:cubicBezTo>
                <a:cubicBezTo>
                  <a:pt x="1033" y="2164"/>
                  <a:pt x="1034" y="2165"/>
                  <a:pt x="1034" y="2167"/>
                </a:cubicBezTo>
                <a:cubicBezTo>
                  <a:pt x="1039" y="2177"/>
                  <a:pt x="1044" y="2187"/>
                  <a:pt x="1049" y="2197"/>
                </a:cubicBezTo>
                <a:cubicBezTo>
                  <a:pt x="1051" y="2200"/>
                  <a:pt x="1053" y="2203"/>
                  <a:pt x="1054" y="2206"/>
                </a:cubicBezTo>
                <a:cubicBezTo>
                  <a:pt x="1058" y="2213"/>
                  <a:pt x="1061" y="2220"/>
                  <a:pt x="1065" y="2227"/>
                </a:cubicBezTo>
                <a:cubicBezTo>
                  <a:pt x="1067" y="2231"/>
                  <a:pt x="1069" y="2235"/>
                  <a:pt x="1071" y="2239"/>
                </a:cubicBezTo>
                <a:cubicBezTo>
                  <a:pt x="1075" y="2245"/>
                  <a:pt x="1078" y="2251"/>
                  <a:pt x="1081" y="2257"/>
                </a:cubicBezTo>
                <a:cubicBezTo>
                  <a:pt x="1084" y="2261"/>
                  <a:pt x="1086" y="2265"/>
                  <a:pt x="1088" y="2269"/>
                </a:cubicBezTo>
                <a:cubicBezTo>
                  <a:pt x="1092" y="2275"/>
                  <a:pt x="1095" y="2280"/>
                  <a:pt x="1098" y="2286"/>
                </a:cubicBezTo>
                <a:cubicBezTo>
                  <a:pt x="1101" y="2290"/>
                  <a:pt x="1103" y="2294"/>
                  <a:pt x="1106" y="2299"/>
                </a:cubicBezTo>
                <a:cubicBezTo>
                  <a:pt x="1109" y="2304"/>
                  <a:pt x="1113" y="2310"/>
                  <a:pt x="1116" y="2315"/>
                </a:cubicBezTo>
                <a:cubicBezTo>
                  <a:pt x="1119" y="2319"/>
                  <a:pt x="1121" y="2323"/>
                  <a:pt x="1124" y="2328"/>
                </a:cubicBezTo>
                <a:cubicBezTo>
                  <a:pt x="1127" y="2333"/>
                  <a:pt x="1131" y="2338"/>
                  <a:pt x="1134" y="2344"/>
                </a:cubicBezTo>
                <a:cubicBezTo>
                  <a:pt x="1137" y="2348"/>
                  <a:pt x="1140" y="2352"/>
                  <a:pt x="1143" y="2356"/>
                </a:cubicBezTo>
                <a:cubicBezTo>
                  <a:pt x="1145" y="2359"/>
                  <a:pt x="1146" y="2362"/>
                  <a:pt x="1148" y="2365"/>
                </a:cubicBezTo>
                <a:cubicBezTo>
                  <a:pt x="1147" y="2364"/>
                  <a:pt x="1145" y="2364"/>
                  <a:pt x="1143" y="2364"/>
                </a:cubicBezTo>
                <a:cubicBezTo>
                  <a:pt x="1139" y="2363"/>
                  <a:pt x="1135" y="2362"/>
                  <a:pt x="1132" y="2361"/>
                </a:cubicBezTo>
                <a:cubicBezTo>
                  <a:pt x="1127" y="2359"/>
                  <a:pt x="1123" y="2358"/>
                  <a:pt x="1118" y="2357"/>
                </a:cubicBezTo>
                <a:cubicBezTo>
                  <a:pt x="1115" y="2356"/>
                  <a:pt x="1111" y="2355"/>
                  <a:pt x="1107" y="2354"/>
                </a:cubicBezTo>
                <a:cubicBezTo>
                  <a:pt x="1102" y="2353"/>
                  <a:pt x="1098" y="2351"/>
                  <a:pt x="1094" y="2350"/>
                </a:cubicBezTo>
                <a:cubicBezTo>
                  <a:pt x="1090" y="2349"/>
                  <a:pt x="1086" y="2348"/>
                  <a:pt x="1082" y="2347"/>
                </a:cubicBezTo>
                <a:cubicBezTo>
                  <a:pt x="1078" y="2345"/>
                  <a:pt x="1074" y="2344"/>
                  <a:pt x="1069" y="2343"/>
                </a:cubicBezTo>
                <a:cubicBezTo>
                  <a:pt x="1065" y="2341"/>
                  <a:pt x="1062" y="2340"/>
                  <a:pt x="1058" y="2339"/>
                </a:cubicBezTo>
                <a:cubicBezTo>
                  <a:pt x="1053" y="2338"/>
                  <a:pt x="1049" y="2336"/>
                  <a:pt x="1045" y="2335"/>
                </a:cubicBezTo>
                <a:cubicBezTo>
                  <a:pt x="1041" y="2334"/>
                  <a:pt x="1037" y="2332"/>
                  <a:pt x="1033" y="2331"/>
                </a:cubicBezTo>
                <a:cubicBezTo>
                  <a:pt x="1029" y="2330"/>
                  <a:pt x="1025" y="2328"/>
                  <a:pt x="1021" y="2327"/>
                </a:cubicBezTo>
                <a:cubicBezTo>
                  <a:pt x="1017" y="2325"/>
                  <a:pt x="1013" y="2324"/>
                  <a:pt x="1009" y="2323"/>
                </a:cubicBezTo>
                <a:cubicBezTo>
                  <a:pt x="1005" y="2321"/>
                  <a:pt x="1001" y="2320"/>
                  <a:pt x="997" y="2318"/>
                </a:cubicBezTo>
                <a:cubicBezTo>
                  <a:pt x="993" y="2317"/>
                  <a:pt x="989" y="2315"/>
                  <a:pt x="985" y="2314"/>
                </a:cubicBezTo>
                <a:cubicBezTo>
                  <a:pt x="981" y="2312"/>
                  <a:pt x="977" y="2311"/>
                  <a:pt x="972" y="2309"/>
                </a:cubicBezTo>
                <a:cubicBezTo>
                  <a:pt x="969" y="2308"/>
                  <a:pt x="965" y="2306"/>
                  <a:pt x="961" y="2305"/>
                </a:cubicBezTo>
                <a:cubicBezTo>
                  <a:pt x="957" y="2303"/>
                  <a:pt x="953" y="2301"/>
                  <a:pt x="949" y="2300"/>
                </a:cubicBezTo>
                <a:cubicBezTo>
                  <a:pt x="945" y="2298"/>
                  <a:pt x="941" y="2297"/>
                  <a:pt x="938" y="2295"/>
                </a:cubicBezTo>
                <a:cubicBezTo>
                  <a:pt x="933" y="2293"/>
                  <a:pt x="929" y="2291"/>
                  <a:pt x="925" y="2290"/>
                </a:cubicBezTo>
                <a:cubicBezTo>
                  <a:pt x="921" y="2288"/>
                  <a:pt x="918" y="2287"/>
                  <a:pt x="914" y="2285"/>
                </a:cubicBezTo>
                <a:cubicBezTo>
                  <a:pt x="910" y="2283"/>
                  <a:pt x="905" y="2281"/>
                  <a:pt x="901" y="2279"/>
                </a:cubicBezTo>
                <a:cubicBezTo>
                  <a:pt x="898" y="2278"/>
                  <a:pt x="894" y="2276"/>
                  <a:pt x="891" y="2275"/>
                </a:cubicBezTo>
                <a:cubicBezTo>
                  <a:pt x="886" y="2273"/>
                  <a:pt x="882" y="2270"/>
                  <a:pt x="877" y="2268"/>
                </a:cubicBezTo>
                <a:cubicBezTo>
                  <a:pt x="874" y="2267"/>
                  <a:pt x="871" y="2265"/>
                  <a:pt x="868" y="2264"/>
                </a:cubicBezTo>
                <a:cubicBezTo>
                  <a:pt x="863" y="2261"/>
                  <a:pt x="858" y="2259"/>
                  <a:pt x="853" y="2257"/>
                </a:cubicBezTo>
                <a:cubicBezTo>
                  <a:pt x="850" y="2255"/>
                  <a:pt x="847" y="2254"/>
                  <a:pt x="845" y="2253"/>
                </a:cubicBezTo>
                <a:cubicBezTo>
                  <a:pt x="839" y="2250"/>
                  <a:pt x="832" y="2246"/>
                  <a:pt x="826" y="2243"/>
                </a:cubicBezTo>
                <a:cubicBezTo>
                  <a:pt x="825" y="2242"/>
                  <a:pt x="823" y="2242"/>
                  <a:pt x="822" y="2241"/>
                </a:cubicBezTo>
                <a:cubicBezTo>
                  <a:pt x="814" y="2237"/>
                  <a:pt x="807" y="2233"/>
                  <a:pt x="799" y="2229"/>
                </a:cubicBezTo>
                <a:cubicBezTo>
                  <a:pt x="797" y="2228"/>
                  <a:pt x="796" y="2227"/>
                  <a:pt x="794" y="2226"/>
                </a:cubicBezTo>
                <a:cubicBezTo>
                  <a:pt x="788" y="2223"/>
                  <a:pt x="783" y="2220"/>
                  <a:pt x="778" y="2217"/>
                </a:cubicBezTo>
                <a:cubicBezTo>
                  <a:pt x="772" y="2207"/>
                  <a:pt x="767" y="2196"/>
                  <a:pt x="762" y="2186"/>
                </a:cubicBezTo>
                <a:cubicBezTo>
                  <a:pt x="761" y="2184"/>
                  <a:pt x="760" y="2182"/>
                  <a:pt x="759" y="2180"/>
                </a:cubicBezTo>
                <a:cubicBezTo>
                  <a:pt x="755" y="2172"/>
                  <a:pt x="750" y="2163"/>
                  <a:pt x="746" y="2154"/>
                </a:cubicBezTo>
                <a:cubicBezTo>
                  <a:pt x="744" y="2150"/>
                  <a:pt x="743" y="2146"/>
                  <a:pt x="741" y="2142"/>
                </a:cubicBezTo>
                <a:cubicBezTo>
                  <a:pt x="738" y="2136"/>
                  <a:pt x="734" y="2129"/>
                  <a:pt x="731" y="2122"/>
                </a:cubicBezTo>
                <a:cubicBezTo>
                  <a:pt x="729" y="2117"/>
                  <a:pt x="728" y="2113"/>
                  <a:pt x="726" y="2108"/>
                </a:cubicBezTo>
                <a:cubicBezTo>
                  <a:pt x="723" y="2102"/>
                  <a:pt x="720" y="2095"/>
                  <a:pt x="717" y="2089"/>
                </a:cubicBezTo>
                <a:cubicBezTo>
                  <a:pt x="715" y="2084"/>
                  <a:pt x="714" y="2080"/>
                  <a:pt x="712" y="2075"/>
                </a:cubicBezTo>
                <a:cubicBezTo>
                  <a:pt x="709" y="2069"/>
                  <a:pt x="707" y="2062"/>
                  <a:pt x="704" y="2056"/>
                </a:cubicBezTo>
                <a:cubicBezTo>
                  <a:pt x="702" y="2051"/>
                  <a:pt x="700" y="2046"/>
                  <a:pt x="699" y="2041"/>
                </a:cubicBezTo>
                <a:cubicBezTo>
                  <a:pt x="696" y="2035"/>
                  <a:pt x="694" y="2029"/>
                  <a:pt x="692" y="2022"/>
                </a:cubicBezTo>
                <a:cubicBezTo>
                  <a:pt x="690" y="2018"/>
                  <a:pt x="688" y="2013"/>
                  <a:pt x="686" y="2008"/>
                </a:cubicBezTo>
                <a:cubicBezTo>
                  <a:pt x="684" y="2001"/>
                  <a:pt x="682" y="1995"/>
                  <a:pt x="680" y="1989"/>
                </a:cubicBezTo>
                <a:cubicBezTo>
                  <a:pt x="678" y="1984"/>
                  <a:pt x="677" y="1979"/>
                  <a:pt x="675" y="1974"/>
                </a:cubicBezTo>
                <a:cubicBezTo>
                  <a:pt x="674" y="1970"/>
                  <a:pt x="673" y="1967"/>
                  <a:pt x="672" y="1964"/>
                </a:cubicBezTo>
                <a:cubicBezTo>
                  <a:pt x="673" y="1965"/>
                  <a:pt x="674" y="1965"/>
                  <a:pt x="676" y="1966"/>
                </a:cubicBezTo>
                <a:close/>
                <a:moveTo>
                  <a:pt x="791" y="2238"/>
                </a:moveTo>
                <a:cubicBezTo>
                  <a:pt x="794" y="2240"/>
                  <a:pt x="797" y="2242"/>
                  <a:pt x="801" y="2243"/>
                </a:cubicBezTo>
                <a:cubicBezTo>
                  <a:pt x="805" y="2246"/>
                  <a:pt x="809" y="2248"/>
                  <a:pt x="813" y="2250"/>
                </a:cubicBezTo>
                <a:cubicBezTo>
                  <a:pt x="817" y="2252"/>
                  <a:pt x="820" y="2254"/>
                  <a:pt x="824" y="2255"/>
                </a:cubicBezTo>
                <a:cubicBezTo>
                  <a:pt x="828" y="2258"/>
                  <a:pt x="832" y="2260"/>
                  <a:pt x="836" y="2262"/>
                </a:cubicBezTo>
                <a:cubicBezTo>
                  <a:pt x="840" y="2264"/>
                  <a:pt x="843" y="2265"/>
                  <a:pt x="847" y="2267"/>
                </a:cubicBezTo>
                <a:cubicBezTo>
                  <a:pt x="851" y="2269"/>
                  <a:pt x="855" y="2271"/>
                  <a:pt x="859" y="2273"/>
                </a:cubicBezTo>
                <a:cubicBezTo>
                  <a:pt x="863" y="2275"/>
                  <a:pt x="866" y="2276"/>
                  <a:pt x="870" y="2278"/>
                </a:cubicBezTo>
                <a:cubicBezTo>
                  <a:pt x="874" y="2280"/>
                  <a:pt x="878" y="2282"/>
                  <a:pt x="883" y="2284"/>
                </a:cubicBezTo>
                <a:cubicBezTo>
                  <a:pt x="886" y="2286"/>
                  <a:pt x="890" y="2287"/>
                  <a:pt x="893" y="2289"/>
                </a:cubicBezTo>
                <a:cubicBezTo>
                  <a:pt x="898" y="2291"/>
                  <a:pt x="902" y="2293"/>
                  <a:pt x="906" y="2295"/>
                </a:cubicBezTo>
                <a:cubicBezTo>
                  <a:pt x="910" y="2296"/>
                  <a:pt x="913" y="2298"/>
                  <a:pt x="917" y="2299"/>
                </a:cubicBezTo>
                <a:cubicBezTo>
                  <a:pt x="921" y="2301"/>
                  <a:pt x="925" y="2303"/>
                  <a:pt x="930" y="2305"/>
                </a:cubicBezTo>
                <a:cubicBezTo>
                  <a:pt x="933" y="2306"/>
                  <a:pt x="937" y="2308"/>
                  <a:pt x="941" y="2309"/>
                </a:cubicBezTo>
                <a:cubicBezTo>
                  <a:pt x="945" y="2311"/>
                  <a:pt x="949" y="2313"/>
                  <a:pt x="953" y="2314"/>
                </a:cubicBezTo>
                <a:cubicBezTo>
                  <a:pt x="957" y="2316"/>
                  <a:pt x="961" y="2317"/>
                  <a:pt x="964" y="2319"/>
                </a:cubicBezTo>
                <a:cubicBezTo>
                  <a:pt x="969" y="2320"/>
                  <a:pt x="973" y="2322"/>
                  <a:pt x="977" y="2324"/>
                </a:cubicBezTo>
                <a:cubicBezTo>
                  <a:pt x="981" y="2325"/>
                  <a:pt x="985" y="2326"/>
                  <a:pt x="988" y="2328"/>
                </a:cubicBezTo>
                <a:cubicBezTo>
                  <a:pt x="993" y="2329"/>
                  <a:pt x="997" y="2331"/>
                  <a:pt x="1002" y="2333"/>
                </a:cubicBezTo>
                <a:cubicBezTo>
                  <a:pt x="1005" y="2334"/>
                  <a:pt x="1009" y="2335"/>
                  <a:pt x="1012" y="2337"/>
                </a:cubicBezTo>
                <a:cubicBezTo>
                  <a:pt x="1017" y="2338"/>
                  <a:pt x="1021" y="2340"/>
                  <a:pt x="1026" y="2341"/>
                </a:cubicBezTo>
                <a:cubicBezTo>
                  <a:pt x="1030" y="2342"/>
                  <a:pt x="1033" y="2344"/>
                  <a:pt x="1037" y="2345"/>
                </a:cubicBezTo>
                <a:cubicBezTo>
                  <a:pt x="1041" y="2346"/>
                  <a:pt x="1046" y="2348"/>
                  <a:pt x="1051" y="2349"/>
                </a:cubicBezTo>
                <a:cubicBezTo>
                  <a:pt x="1054" y="2351"/>
                  <a:pt x="1058" y="2352"/>
                  <a:pt x="1061" y="2353"/>
                </a:cubicBezTo>
                <a:cubicBezTo>
                  <a:pt x="1066" y="2354"/>
                  <a:pt x="1071" y="2356"/>
                  <a:pt x="1076" y="2357"/>
                </a:cubicBezTo>
                <a:cubicBezTo>
                  <a:pt x="1079" y="2358"/>
                  <a:pt x="1082" y="2359"/>
                  <a:pt x="1086" y="2360"/>
                </a:cubicBezTo>
                <a:cubicBezTo>
                  <a:pt x="1092" y="2362"/>
                  <a:pt x="1098" y="2364"/>
                  <a:pt x="1104" y="2365"/>
                </a:cubicBezTo>
                <a:cubicBezTo>
                  <a:pt x="1106" y="2366"/>
                  <a:pt x="1108" y="2367"/>
                  <a:pt x="1110" y="2367"/>
                </a:cubicBezTo>
                <a:cubicBezTo>
                  <a:pt x="1118" y="2369"/>
                  <a:pt x="1127" y="2372"/>
                  <a:pt x="1135" y="2374"/>
                </a:cubicBezTo>
                <a:cubicBezTo>
                  <a:pt x="1137" y="2374"/>
                  <a:pt x="1140" y="2375"/>
                  <a:pt x="1142" y="2376"/>
                </a:cubicBezTo>
                <a:cubicBezTo>
                  <a:pt x="1148" y="2377"/>
                  <a:pt x="1153" y="2378"/>
                  <a:pt x="1159" y="2380"/>
                </a:cubicBezTo>
                <a:cubicBezTo>
                  <a:pt x="1159" y="2380"/>
                  <a:pt x="1159" y="2380"/>
                  <a:pt x="1159" y="2380"/>
                </a:cubicBezTo>
                <a:cubicBezTo>
                  <a:pt x="1159" y="2380"/>
                  <a:pt x="1159" y="2380"/>
                  <a:pt x="1159" y="2380"/>
                </a:cubicBezTo>
                <a:cubicBezTo>
                  <a:pt x="1166" y="2390"/>
                  <a:pt x="1173" y="2400"/>
                  <a:pt x="1180" y="2410"/>
                </a:cubicBezTo>
                <a:cubicBezTo>
                  <a:pt x="1180" y="2410"/>
                  <a:pt x="1181" y="2410"/>
                  <a:pt x="1181" y="2411"/>
                </a:cubicBezTo>
                <a:cubicBezTo>
                  <a:pt x="1188" y="2421"/>
                  <a:pt x="1195" y="2430"/>
                  <a:pt x="1203" y="2440"/>
                </a:cubicBezTo>
                <a:cubicBezTo>
                  <a:pt x="1205" y="2443"/>
                  <a:pt x="1208" y="2447"/>
                  <a:pt x="1211" y="2450"/>
                </a:cubicBezTo>
                <a:cubicBezTo>
                  <a:pt x="1216" y="2457"/>
                  <a:pt x="1221" y="2463"/>
                  <a:pt x="1227" y="2470"/>
                </a:cubicBezTo>
                <a:cubicBezTo>
                  <a:pt x="1230" y="2474"/>
                  <a:pt x="1233" y="2477"/>
                  <a:pt x="1236" y="2481"/>
                </a:cubicBezTo>
                <a:cubicBezTo>
                  <a:pt x="1241" y="2487"/>
                  <a:pt x="1246" y="2493"/>
                  <a:pt x="1251" y="2499"/>
                </a:cubicBezTo>
                <a:cubicBezTo>
                  <a:pt x="1254" y="2503"/>
                  <a:pt x="1258" y="2507"/>
                  <a:pt x="1262" y="2511"/>
                </a:cubicBezTo>
                <a:cubicBezTo>
                  <a:pt x="1266" y="2517"/>
                  <a:pt x="1271" y="2522"/>
                  <a:pt x="1276" y="2528"/>
                </a:cubicBezTo>
                <a:cubicBezTo>
                  <a:pt x="1280" y="2532"/>
                  <a:pt x="1284" y="2536"/>
                  <a:pt x="1287" y="2540"/>
                </a:cubicBezTo>
                <a:cubicBezTo>
                  <a:pt x="1292" y="2545"/>
                  <a:pt x="1297" y="2550"/>
                  <a:pt x="1302" y="2556"/>
                </a:cubicBezTo>
                <a:cubicBezTo>
                  <a:pt x="1306" y="2560"/>
                  <a:pt x="1310" y="2564"/>
                  <a:pt x="1314" y="2568"/>
                </a:cubicBezTo>
                <a:cubicBezTo>
                  <a:pt x="1319" y="2573"/>
                  <a:pt x="1324" y="2578"/>
                  <a:pt x="1329" y="2583"/>
                </a:cubicBezTo>
                <a:cubicBezTo>
                  <a:pt x="1332" y="2587"/>
                  <a:pt x="1336" y="2591"/>
                  <a:pt x="1340" y="2595"/>
                </a:cubicBezTo>
                <a:cubicBezTo>
                  <a:pt x="1343" y="2597"/>
                  <a:pt x="1346" y="2600"/>
                  <a:pt x="1349" y="2603"/>
                </a:cubicBezTo>
                <a:cubicBezTo>
                  <a:pt x="1348" y="2603"/>
                  <a:pt x="1346" y="2603"/>
                  <a:pt x="1345" y="2603"/>
                </a:cubicBezTo>
                <a:cubicBezTo>
                  <a:pt x="1342" y="2602"/>
                  <a:pt x="1338" y="2602"/>
                  <a:pt x="1335" y="2601"/>
                </a:cubicBezTo>
                <a:cubicBezTo>
                  <a:pt x="1330" y="2601"/>
                  <a:pt x="1326" y="2600"/>
                  <a:pt x="1321" y="2600"/>
                </a:cubicBezTo>
                <a:cubicBezTo>
                  <a:pt x="1318" y="2599"/>
                  <a:pt x="1314" y="2599"/>
                  <a:pt x="1311" y="2598"/>
                </a:cubicBezTo>
                <a:cubicBezTo>
                  <a:pt x="1306" y="2598"/>
                  <a:pt x="1302" y="2597"/>
                  <a:pt x="1298" y="2597"/>
                </a:cubicBezTo>
                <a:cubicBezTo>
                  <a:pt x="1294" y="2596"/>
                  <a:pt x="1290" y="2595"/>
                  <a:pt x="1287" y="2595"/>
                </a:cubicBezTo>
                <a:cubicBezTo>
                  <a:pt x="1283" y="2594"/>
                  <a:pt x="1278" y="2594"/>
                  <a:pt x="1274" y="2593"/>
                </a:cubicBezTo>
                <a:cubicBezTo>
                  <a:pt x="1270" y="2592"/>
                  <a:pt x="1267" y="2592"/>
                  <a:pt x="1263" y="2591"/>
                </a:cubicBezTo>
                <a:cubicBezTo>
                  <a:pt x="1259" y="2590"/>
                  <a:pt x="1255" y="2590"/>
                  <a:pt x="1250" y="2589"/>
                </a:cubicBezTo>
                <a:cubicBezTo>
                  <a:pt x="1247" y="2588"/>
                  <a:pt x="1243" y="2588"/>
                  <a:pt x="1240" y="2587"/>
                </a:cubicBezTo>
                <a:cubicBezTo>
                  <a:pt x="1235" y="2586"/>
                  <a:pt x="1231" y="2585"/>
                  <a:pt x="1227" y="2584"/>
                </a:cubicBezTo>
                <a:cubicBezTo>
                  <a:pt x="1223" y="2584"/>
                  <a:pt x="1220" y="2583"/>
                  <a:pt x="1216" y="2582"/>
                </a:cubicBezTo>
                <a:cubicBezTo>
                  <a:pt x="1212" y="2582"/>
                  <a:pt x="1207" y="2581"/>
                  <a:pt x="1203" y="2580"/>
                </a:cubicBezTo>
                <a:cubicBezTo>
                  <a:pt x="1200" y="2579"/>
                  <a:pt x="1196" y="2578"/>
                  <a:pt x="1193" y="2577"/>
                </a:cubicBezTo>
                <a:cubicBezTo>
                  <a:pt x="1188" y="2577"/>
                  <a:pt x="1184" y="2576"/>
                  <a:pt x="1180" y="2575"/>
                </a:cubicBezTo>
                <a:cubicBezTo>
                  <a:pt x="1176" y="2574"/>
                  <a:pt x="1173" y="2573"/>
                  <a:pt x="1169" y="2572"/>
                </a:cubicBezTo>
                <a:cubicBezTo>
                  <a:pt x="1165" y="2571"/>
                  <a:pt x="1161" y="2570"/>
                  <a:pt x="1156" y="2569"/>
                </a:cubicBezTo>
                <a:cubicBezTo>
                  <a:pt x="1153" y="2568"/>
                  <a:pt x="1149" y="2567"/>
                  <a:pt x="1146" y="2567"/>
                </a:cubicBezTo>
                <a:cubicBezTo>
                  <a:pt x="1142" y="2565"/>
                  <a:pt x="1137" y="2564"/>
                  <a:pt x="1133" y="2563"/>
                </a:cubicBezTo>
                <a:cubicBezTo>
                  <a:pt x="1129" y="2562"/>
                  <a:pt x="1126" y="2561"/>
                  <a:pt x="1123" y="2560"/>
                </a:cubicBezTo>
                <a:cubicBezTo>
                  <a:pt x="1118" y="2559"/>
                  <a:pt x="1114" y="2558"/>
                  <a:pt x="1110" y="2557"/>
                </a:cubicBezTo>
                <a:cubicBezTo>
                  <a:pt x="1106" y="2556"/>
                  <a:pt x="1103" y="2555"/>
                  <a:pt x="1100" y="2554"/>
                </a:cubicBezTo>
                <a:cubicBezTo>
                  <a:pt x="1095" y="2553"/>
                  <a:pt x="1091" y="2551"/>
                  <a:pt x="1086" y="2550"/>
                </a:cubicBezTo>
                <a:cubicBezTo>
                  <a:pt x="1083" y="2549"/>
                  <a:pt x="1080" y="2548"/>
                  <a:pt x="1077" y="2547"/>
                </a:cubicBezTo>
                <a:cubicBezTo>
                  <a:pt x="1072" y="2546"/>
                  <a:pt x="1067" y="2544"/>
                  <a:pt x="1062" y="2543"/>
                </a:cubicBezTo>
                <a:cubicBezTo>
                  <a:pt x="1060" y="2542"/>
                  <a:pt x="1057" y="2541"/>
                  <a:pt x="1054" y="2540"/>
                </a:cubicBezTo>
                <a:cubicBezTo>
                  <a:pt x="1048" y="2538"/>
                  <a:pt x="1043" y="2537"/>
                  <a:pt x="1037" y="2535"/>
                </a:cubicBezTo>
                <a:cubicBezTo>
                  <a:pt x="1035" y="2534"/>
                  <a:pt x="1033" y="2533"/>
                  <a:pt x="1031" y="2533"/>
                </a:cubicBezTo>
                <a:cubicBezTo>
                  <a:pt x="1024" y="2530"/>
                  <a:pt x="1016" y="2527"/>
                  <a:pt x="1009" y="2525"/>
                </a:cubicBezTo>
                <a:cubicBezTo>
                  <a:pt x="1008" y="2524"/>
                  <a:pt x="1007" y="2524"/>
                  <a:pt x="1006" y="2524"/>
                </a:cubicBezTo>
                <a:cubicBezTo>
                  <a:pt x="1000" y="2522"/>
                  <a:pt x="993" y="2519"/>
                  <a:pt x="987" y="2517"/>
                </a:cubicBezTo>
                <a:cubicBezTo>
                  <a:pt x="983" y="2512"/>
                  <a:pt x="978" y="2507"/>
                  <a:pt x="974" y="2502"/>
                </a:cubicBezTo>
                <a:cubicBezTo>
                  <a:pt x="974" y="2502"/>
                  <a:pt x="973" y="2501"/>
                  <a:pt x="973" y="2501"/>
                </a:cubicBezTo>
                <a:cubicBezTo>
                  <a:pt x="968" y="2495"/>
                  <a:pt x="963" y="2489"/>
                  <a:pt x="958" y="2484"/>
                </a:cubicBezTo>
                <a:cubicBezTo>
                  <a:pt x="957" y="2482"/>
                  <a:pt x="955" y="2480"/>
                  <a:pt x="954" y="2478"/>
                </a:cubicBezTo>
                <a:cubicBezTo>
                  <a:pt x="950" y="2474"/>
                  <a:pt x="947" y="2471"/>
                  <a:pt x="944" y="2467"/>
                </a:cubicBezTo>
                <a:cubicBezTo>
                  <a:pt x="942" y="2464"/>
                  <a:pt x="940" y="2462"/>
                  <a:pt x="938" y="2460"/>
                </a:cubicBezTo>
                <a:cubicBezTo>
                  <a:pt x="936" y="2456"/>
                  <a:pt x="933" y="2453"/>
                  <a:pt x="930" y="2449"/>
                </a:cubicBezTo>
                <a:cubicBezTo>
                  <a:pt x="928" y="2447"/>
                  <a:pt x="926" y="2445"/>
                  <a:pt x="924" y="2442"/>
                </a:cubicBezTo>
                <a:cubicBezTo>
                  <a:pt x="921" y="2439"/>
                  <a:pt x="919" y="2435"/>
                  <a:pt x="916" y="2432"/>
                </a:cubicBezTo>
                <a:cubicBezTo>
                  <a:pt x="914" y="2429"/>
                  <a:pt x="912" y="2427"/>
                  <a:pt x="910" y="2424"/>
                </a:cubicBezTo>
                <a:cubicBezTo>
                  <a:pt x="908" y="2421"/>
                  <a:pt x="905" y="2418"/>
                  <a:pt x="903" y="2414"/>
                </a:cubicBezTo>
                <a:cubicBezTo>
                  <a:pt x="901" y="2412"/>
                  <a:pt x="899" y="2409"/>
                  <a:pt x="897" y="2406"/>
                </a:cubicBezTo>
                <a:cubicBezTo>
                  <a:pt x="894" y="2403"/>
                  <a:pt x="892" y="2400"/>
                  <a:pt x="889" y="2396"/>
                </a:cubicBezTo>
                <a:cubicBezTo>
                  <a:pt x="888" y="2394"/>
                  <a:pt x="886" y="2391"/>
                  <a:pt x="884" y="2388"/>
                </a:cubicBezTo>
                <a:cubicBezTo>
                  <a:pt x="881" y="2385"/>
                  <a:pt x="879" y="2381"/>
                  <a:pt x="877" y="2378"/>
                </a:cubicBezTo>
                <a:cubicBezTo>
                  <a:pt x="875" y="2375"/>
                  <a:pt x="873" y="2373"/>
                  <a:pt x="871" y="2370"/>
                </a:cubicBezTo>
                <a:cubicBezTo>
                  <a:pt x="868" y="2367"/>
                  <a:pt x="866" y="2363"/>
                  <a:pt x="864" y="2360"/>
                </a:cubicBezTo>
                <a:cubicBezTo>
                  <a:pt x="862" y="2357"/>
                  <a:pt x="860" y="2354"/>
                  <a:pt x="858" y="2351"/>
                </a:cubicBezTo>
                <a:cubicBezTo>
                  <a:pt x="856" y="2348"/>
                  <a:pt x="854" y="2345"/>
                  <a:pt x="851" y="2341"/>
                </a:cubicBezTo>
                <a:cubicBezTo>
                  <a:pt x="850" y="2338"/>
                  <a:pt x="848" y="2336"/>
                  <a:pt x="846" y="2333"/>
                </a:cubicBezTo>
                <a:cubicBezTo>
                  <a:pt x="844" y="2329"/>
                  <a:pt x="841" y="2326"/>
                  <a:pt x="839" y="2323"/>
                </a:cubicBezTo>
                <a:cubicBezTo>
                  <a:pt x="837" y="2320"/>
                  <a:pt x="836" y="2317"/>
                  <a:pt x="834" y="2314"/>
                </a:cubicBezTo>
                <a:cubicBezTo>
                  <a:pt x="832" y="2311"/>
                  <a:pt x="830" y="2307"/>
                  <a:pt x="827" y="2304"/>
                </a:cubicBezTo>
                <a:cubicBezTo>
                  <a:pt x="826" y="2301"/>
                  <a:pt x="824" y="2298"/>
                  <a:pt x="822" y="2295"/>
                </a:cubicBezTo>
                <a:cubicBezTo>
                  <a:pt x="820" y="2292"/>
                  <a:pt x="818" y="2288"/>
                  <a:pt x="816" y="2284"/>
                </a:cubicBezTo>
                <a:cubicBezTo>
                  <a:pt x="814" y="2282"/>
                  <a:pt x="812" y="2279"/>
                  <a:pt x="811" y="2276"/>
                </a:cubicBezTo>
                <a:cubicBezTo>
                  <a:pt x="809" y="2273"/>
                  <a:pt x="806" y="2269"/>
                  <a:pt x="804" y="2265"/>
                </a:cubicBezTo>
                <a:cubicBezTo>
                  <a:pt x="803" y="2262"/>
                  <a:pt x="801" y="2260"/>
                  <a:pt x="800" y="2257"/>
                </a:cubicBezTo>
                <a:cubicBezTo>
                  <a:pt x="797" y="2253"/>
                  <a:pt x="795" y="2249"/>
                  <a:pt x="793" y="2245"/>
                </a:cubicBezTo>
                <a:cubicBezTo>
                  <a:pt x="792" y="2243"/>
                  <a:pt x="790" y="2240"/>
                  <a:pt x="789" y="2238"/>
                </a:cubicBezTo>
                <a:cubicBezTo>
                  <a:pt x="789" y="2237"/>
                  <a:pt x="788" y="2237"/>
                  <a:pt x="788" y="2237"/>
                </a:cubicBezTo>
                <a:cubicBezTo>
                  <a:pt x="789" y="2237"/>
                  <a:pt x="790" y="2238"/>
                  <a:pt x="791" y="2238"/>
                </a:cubicBezTo>
                <a:close/>
                <a:moveTo>
                  <a:pt x="1342" y="2580"/>
                </a:moveTo>
                <a:cubicBezTo>
                  <a:pt x="1341" y="2579"/>
                  <a:pt x="1340" y="2577"/>
                  <a:pt x="1339" y="2576"/>
                </a:cubicBezTo>
                <a:cubicBezTo>
                  <a:pt x="1331" y="2569"/>
                  <a:pt x="1323" y="2561"/>
                  <a:pt x="1316" y="2552"/>
                </a:cubicBezTo>
                <a:cubicBezTo>
                  <a:pt x="1312" y="2549"/>
                  <a:pt x="1309" y="2546"/>
                  <a:pt x="1306" y="2543"/>
                </a:cubicBezTo>
                <a:cubicBezTo>
                  <a:pt x="1301" y="2537"/>
                  <a:pt x="1295" y="2531"/>
                  <a:pt x="1290" y="2525"/>
                </a:cubicBezTo>
                <a:cubicBezTo>
                  <a:pt x="1286" y="2521"/>
                  <a:pt x="1283" y="2517"/>
                  <a:pt x="1279" y="2513"/>
                </a:cubicBezTo>
                <a:cubicBezTo>
                  <a:pt x="1274" y="2508"/>
                  <a:pt x="1269" y="2502"/>
                  <a:pt x="1265" y="2496"/>
                </a:cubicBezTo>
                <a:cubicBezTo>
                  <a:pt x="1261" y="2492"/>
                  <a:pt x="1258" y="2488"/>
                  <a:pt x="1254" y="2484"/>
                </a:cubicBezTo>
                <a:cubicBezTo>
                  <a:pt x="1249" y="2478"/>
                  <a:pt x="1245" y="2473"/>
                  <a:pt x="1240" y="2467"/>
                </a:cubicBezTo>
                <a:cubicBezTo>
                  <a:pt x="1237" y="2463"/>
                  <a:pt x="1233" y="2459"/>
                  <a:pt x="1230" y="2454"/>
                </a:cubicBezTo>
                <a:cubicBezTo>
                  <a:pt x="1225" y="2449"/>
                  <a:pt x="1221" y="2443"/>
                  <a:pt x="1217" y="2438"/>
                </a:cubicBezTo>
                <a:cubicBezTo>
                  <a:pt x="1213" y="2433"/>
                  <a:pt x="1210" y="2429"/>
                  <a:pt x="1206" y="2424"/>
                </a:cubicBezTo>
                <a:cubicBezTo>
                  <a:pt x="1202" y="2419"/>
                  <a:pt x="1198" y="2413"/>
                  <a:pt x="1194" y="2408"/>
                </a:cubicBezTo>
                <a:cubicBezTo>
                  <a:pt x="1190" y="2403"/>
                  <a:pt x="1187" y="2399"/>
                  <a:pt x="1184" y="2394"/>
                </a:cubicBezTo>
                <a:cubicBezTo>
                  <a:pt x="1181" y="2391"/>
                  <a:pt x="1179" y="2387"/>
                  <a:pt x="1176" y="2384"/>
                </a:cubicBezTo>
                <a:cubicBezTo>
                  <a:pt x="1177" y="2384"/>
                  <a:pt x="1178" y="2384"/>
                  <a:pt x="1179" y="2384"/>
                </a:cubicBezTo>
                <a:cubicBezTo>
                  <a:pt x="1181" y="2385"/>
                  <a:pt x="1184" y="2386"/>
                  <a:pt x="1187" y="2386"/>
                </a:cubicBezTo>
                <a:cubicBezTo>
                  <a:pt x="1191" y="2387"/>
                  <a:pt x="1194" y="2388"/>
                  <a:pt x="1198" y="2389"/>
                </a:cubicBezTo>
                <a:cubicBezTo>
                  <a:pt x="1201" y="2389"/>
                  <a:pt x="1204" y="2390"/>
                  <a:pt x="1207" y="2391"/>
                </a:cubicBezTo>
                <a:cubicBezTo>
                  <a:pt x="1211" y="2391"/>
                  <a:pt x="1214" y="2392"/>
                  <a:pt x="1218" y="2393"/>
                </a:cubicBezTo>
                <a:cubicBezTo>
                  <a:pt x="1221" y="2393"/>
                  <a:pt x="1224" y="2394"/>
                  <a:pt x="1227" y="2394"/>
                </a:cubicBezTo>
                <a:cubicBezTo>
                  <a:pt x="1230" y="2395"/>
                  <a:pt x="1234" y="2396"/>
                  <a:pt x="1237" y="2396"/>
                </a:cubicBezTo>
                <a:cubicBezTo>
                  <a:pt x="1240" y="2397"/>
                  <a:pt x="1243" y="2398"/>
                  <a:pt x="1246" y="2398"/>
                </a:cubicBezTo>
                <a:cubicBezTo>
                  <a:pt x="1250" y="2399"/>
                  <a:pt x="1254" y="2399"/>
                  <a:pt x="1257" y="2400"/>
                </a:cubicBezTo>
                <a:cubicBezTo>
                  <a:pt x="1260" y="2400"/>
                  <a:pt x="1263" y="2401"/>
                  <a:pt x="1266" y="2402"/>
                </a:cubicBezTo>
                <a:cubicBezTo>
                  <a:pt x="1270" y="2402"/>
                  <a:pt x="1273" y="2403"/>
                  <a:pt x="1277" y="2403"/>
                </a:cubicBezTo>
                <a:cubicBezTo>
                  <a:pt x="1280" y="2404"/>
                  <a:pt x="1283" y="2404"/>
                  <a:pt x="1286" y="2405"/>
                </a:cubicBezTo>
                <a:cubicBezTo>
                  <a:pt x="1290" y="2405"/>
                  <a:pt x="1293" y="2406"/>
                  <a:pt x="1297" y="2406"/>
                </a:cubicBezTo>
                <a:cubicBezTo>
                  <a:pt x="1300" y="2407"/>
                  <a:pt x="1303" y="2407"/>
                  <a:pt x="1306" y="2408"/>
                </a:cubicBezTo>
                <a:cubicBezTo>
                  <a:pt x="1309" y="2408"/>
                  <a:pt x="1313" y="2408"/>
                  <a:pt x="1317" y="2409"/>
                </a:cubicBezTo>
                <a:cubicBezTo>
                  <a:pt x="1320" y="2409"/>
                  <a:pt x="1323" y="2410"/>
                  <a:pt x="1326" y="2410"/>
                </a:cubicBezTo>
                <a:cubicBezTo>
                  <a:pt x="1329" y="2411"/>
                  <a:pt x="1333" y="2411"/>
                  <a:pt x="1337" y="2411"/>
                </a:cubicBezTo>
                <a:cubicBezTo>
                  <a:pt x="1340" y="2412"/>
                  <a:pt x="1343" y="2412"/>
                  <a:pt x="1346" y="2412"/>
                </a:cubicBezTo>
                <a:cubicBezTo>
                  <a:pt x="1349" y="2413"/>
                  <a:pt x="1353" y="2413"/>
                  <a:pt x="1357" y="2414"/>
                </a:cubicBezTo>
                <a:cubicBezTo>
                  <a:pt x="1360" y="2414"/>
                  <a:pt x="1363" y="2414"/>
                  <a:pt x="1366" y="2415"/>
                </a:cubicBezTo>
                <a:cubicBezTo>
                  <a:pt x="1370" y="2415"/>
                  <a:pt x="1373" y="2415"/>
                  <a:pt x="1377" y="2416"/>
                </a:cubicBezTo>
                <a:cubicBezTo>
                  <a:pt x="1380" y="2416"/>
                  <a:pt x="1383" y="2416"/>
                  <a:pt x="1386" y="2416"/>
                </a:cubicBezTo>
                <a:cubicBezTo>
                  <a:pt x="1390" y="2417"/>
                  <a:pt x="1394" y="2417"/>
                  <a:pt x="1398" y="2417"/>
                </a:cubicBezTo>
                <a:cubicBezTo>
                  <a:pt x="1401" y="2418"/>
                  <a:pt x="1403" y="2418"/>
                  <a:pt x="1406" y="2418"/>
                </a:cubicBezTo>
                <a:cubicBezTo>
                  <a:pt x="1411" y="2418"/>
                  <a:pt x="1415" y="2419"/>
                  <a:pt x="1420" y="2419"/>
                </a:cubicBezTo>
                <a:cubicBezTo>
                  <a:pt x="1422" y="2419"/>
                  <a:pt x="1424" y="2419"/>
                  <a:pt x="1426" y="2419"/>
                </a:cubicBezTo>
                <a:cubicBezTo>
                  <a:pt x="1432" y="2420"/>
                  <a:pt x="1439" y="2420"/>
                  <a:pt x="1446" y="2420"/>
                </a:cubicBezTo>
                <a:cubicBezTo>
                  <a:pt x="1447" y="2420"/>
                  <a:pt x="1449" y="2420"/>
                  <a:pt x="1451" y="2420"/>
                </a:cubicBezTo>
                <a:cubicBezTo>
                  <a:pt x="1456" y="2421"/>
                  <a:pt x="1461" y="2421"/>
                  <a:pt x="1466" y="2421"/>
                </a:cubicBezTo>
                <a:cubicBezTo>
                  <a:pt x="1468" y="2421"/>
                  <a:pt x="1471" y="2421"/>
                  <a:pt x="1473" y="2421"/>
                </a:cubicBezTo>
                <a:cubicBezTo>
                  <a:pt x="1477" y="2421"/>
                  <a:pt x="1481" y="2421"/>
                  <a:pt x="1484" y="2422"/>
                </a:cubicBezTo>
                <a:cubicBezTo>
                  <a:pt x="1484" y="2422"/>
                  <a:pt x="1484" y="2422"/>
                  <a:pt x="1484" y="2422"/>
                </a:cubicBezTo>
                <a:cubicBezTo>
                  <a:pt x="1484" y="2422"/>
                  <a:pt x="1484" y="2422"/>
                  <a:pt x="1484" y="2422"/>
                </a:cubicBezTo>
                <a:cubicBezTo>
                  <a:pt x="1489" y="2428"/>
                  <a:pt x="1494" y="2434"/>
                  <a:pt x="1498" y="2440"/>
                </a:cubicBezTo>
                <a:cubicBezTo>
                  <a:pt x="1500" y="2442"/>
                  <a:pt x="1501" y="2444"/>
                  <a:pt x="1503" y="2446"/>
                </a:cubicBezTo>
                <a:cubicBezTo>
                  <a:pt x="1509" y="2454"/>
                  <a:pt x="1516" y="2462"/>
                  <a:pt x="1523" y="2471"/>
                </a:cubicBezTo>
                <a:cubicBezTo>
                  <a:pt x="1524" y="2473"/>
                  <a:pt x="1526" y="2475"/>
                  <a:pt x="1528" y="2477"/>
                </a:cubicBezTo>
                <a:cubicBezTo>
                  <a:pt x="1533" y="2483"/>
                  <a:pt x="1538" y="2489"/>
                  <a:pt x="1543" y="2495"/>
                </a:cubicBezTo>
                <a:cubicBezTo>
                  <a:pt x="1546" y="2498"/>
                  <a:pt x="1548" y="2501"/>
                  <a:pt x="1551" y="2504"/>
                </a:cubicBezTo>
                <a:cubicBezTo>
                  <a:pt x="1555" y="2509"/>
                  <a:pt x="1560" y="2514"/>
                  <a:pt x="1564" y="2519"/>
                </a:cubicBezTo>
                <a:cubicBezTo>
                  <a:pt x="1567" y="2522"/>
                  <a:pt x="1570" y="2526"/>
                  <a:pt x="1573" y="2529"/>
                </a:cubicBezTo>
                <a:cubicBezTo>
                  <a:pt x="1577" y="2534"/>
                  <a:pt x="1581" y="2538"/>
                  <a:pt x="1586" y="2543"/>
                </a:cubicBezTo>
                <a:cubicBezTo>
                  <a:pt x="1589" y="2546"/>
                  <a:pt x="1592" y="2550"/>
                  <a:pt x="1595" y="2553"/>
                </a:cubicBezTo>
                <a:cubicBezTo>
                  <a:pt x="1599" y="2557"/>
                  <a:pt x="1603" y="2562"/>
                  <a:pt x="1608" y="2566"/>
                </a:cubicBezTo>
                <a:cubicBezTo>
                  <a:pt x="1611" y="2569"/>
                  <a:pt x="1614" y="2573"/>
                  <a:pt x="1618" y="2576"/>
                </a:cubicBezTo>
                <a:cubicBezTo>
                  <a:pt x="1622" y="2580"/>
                  <a:pt x="1626" y="2585"/>
                  <a:pt x="1630" y="2589"/>
                </a:cubicBezTo>
                <a:cubicBezTo>
                  <a:pt x="1633" y="2592"/>
                  <a:pt x="1637" y="2595"/>
                  <a:pt x="1640" y="2599"/>
                </a:cubicBezTo>
                <a:cubicBezTo>
                  <a:pt x="1643" y="2601"/>
                  <a:pt x="1645" y="2604"/>
                  <a:pt x="1648" y="2606"/>
                </a:cubicBezTo>
                <a:cubicBezTo>
                  <a:pt x="1643" y="2607"/>
                  <a:pt x="1639" y="2607"/>
                  <a:pt x="1635" y="2607"/>
                </a:cubicBezTo>
                <a:cubicBezTo>
                  <a:pt x="1630" y="2608"/>
                  <a:pt x="1625" y="2608"/>
                  <a:pt x="1620" y="2608"/>
                </a:cubicBezTo>
                <a:cubicBezTo>
                  <a:pt x="1613" y="2609"/>
                  <a:pt x="1606" y="2609"/>
                  <a:pt x="1599" y="2610"/>
                </a:cubicBezTo>
                <a:cubicBezTo>
                  <a:pt x="1594" y="2610"/>
                  <a:pt x="1589" y="2610"/>
                  <a:pt x="1585" y="2610"/>
                </a:cubicBezTo>
                <a:cubicBezTo>
                  <a:pt x="1577" y="2611"/>
                  <a:pt x="1569" y="2611"/>
                  <a:pt x="1561" y="2611"/>
                </a:cubicBezTo>
                <a:cubicBezTo>
                  <a:pt x="1557" y="2611"/>
                  <a:pt x="1553" y="2612"/>
                  <a:pt x="1550" y="2612"/>
                </a:cubicBezTo>
                <a:cubicBezTo>
                  <a:pt x="1538" y="2612"/>
                  <a:pt x="1526" y="2612"/>
                  <a:pt x="1515" y="2612"/>
                </a:cubicBezTo>
                <a:cubicBezTo>
                  <a:pt x="1503" y="2612"/>
                  <a:pt x="1491" y="2612"/>
                  <a:pt x="1479" y="2612"/>
                </a:cubicBezTo>
                <a:cubicBezTo>
                  <a:pt x="1478" y="2612"/>
                  <a:pt x="1478" y="2612"/>
                  <a:pt x="1478" y="2612"/>
                </a:cubicBezTo>
                <a:cubicBezTo>
                  <a:pt x="1466" y="2611"/>
                  <a:pt x="1454" y="2611"/>
                  <a:pt x="1442" y="2610"/>
                </a:cubicBezTo>
                <a:cubicBezTo>
                  <a:pt x="1442" y="2610"/>
                  <a:pt x="1441" y="2610"/>
                  <a:pt x="1441" y="2610"/>
                </a:cubicBezTo>
                <a:cubicBezTo>
                  <a:pt x="1429" y="2610"/>
                  <a:pt x="1418" y="2609"/>
                  <a:pt x="1406" y="2608"/>
                </a:cubicBezTo>
                <a:cubicBezTo>
                  <a:pt x="1406" y="2608"/>
                  <a:pt x="1405" y="2608"/>
                  <a:pt x="1404" y="2608"/>
                </a:cubicBezTo>
                <a:cubicBezTo>
                  <a:pt x="1393" y="2607"/>
                  <a:pt x="1381" y="2606"/>
                  <a:pt x="1370" y="2605"/>
                </a:cubicBezTo>
                <a:cubicBezTo>
                  <a:pt x="1369" y="2605"/>
                  <a:pt x="1369" y="2605"/>
                  <a:pt x="1368" y="2605"/>
                </a:cubicBezTo>
                <a:cubicBezTo>
                  <a:pt x="1360" y="2597"/>
                  <a:pt x="1351" y="2588"/>
                  <a:pt x="1342" y="2580"/>
                </a:cubicBezTo>
                <a:close/>
                <a:moveTo>
                  <a:pt x="1647" y="2588"/>
                </a:moveTo>
                <a:cubicBezTo>
                  <a:pt x="1645" y="2587"/>
                  <a:pt x="1644" y="2585"/>
                  <a:pt x="1642" y="2584"/>
                </a:cubicBezTo>
                <a:cubicBezTo>
                  <a:pt x="1634" y="2576"/>
                  <a:pt x="1627" y="2569"/>
                  <a:pt x="1620" y="2561"/>
                </a:cubicBezTo>
                <a:cubicBezTo>
                  <a:pt x="1618" y="2559"/>
                  <a:pt x="1616" y="2557"/>
                  <a:pt x="1614" y="2555"/>
                </a:cubicBezTo>
                <a:cubicBezTo>
                  <a:pt x="1608" y="2549"/>
                  <a:pt x="1603" y="2544"/>
                  <a:pt x="1598" y="2538"/>
                </a:cubicBezTo>
                <a:cubicBezTo>
                  <a:pt x="1595" y="2535"/>
                  <a:pt x="1592" y="2532"/>
                  <a:pt x="1589" y="2529"/>
                </a:cubicBezTo>
                <a:cubicBezTo>
                  <a:pt x="1585" y="2524"/>
                  <a:pt x="1581" y="2520"/>
                  <a:pt x="1576" y="2515"/>
                </a:cubicBezTo>
                <a:cubicBezTo>
                  <a:pt x="1573" y="2511"/>
                  <a:pt x="1570" y="2508"/>
                  <a:pt x="1567" y="2505"/>
                </a:cubicBezTo>
                <a:cubicBezTo>
                  <a:pt x="1563" y="2500"/>
                  <a:pt x="1559" y="2495"/>
                  <a:pt x="1555" y="2491"/>
                </a:cubicBezTo>
                <a:cubicBezTo>
                  <a:pt x="1552" y="2487"/>
                  <a:pt x="1549" y="2484"/>
                  <a:pt x="1546" y="2480"/>
                </a:cubicBezTo>
                <a:cubicBezTo>
                  <a:pt x="1543" y="2476"/>
                  <a:pt x="1539" y="2471"/>
                  <a:pt x="1535" y="2466"/>
                </a:cubicBezTo>
                <a:cubicBezTo>
                  <a:pt x="1532" y="2463"/>
                  <a:pt x="1529" y="2459"/>
                  <a:pt x="1526" y="2455"/>
                </a:cubicBezTo>
                <a:cubicBezTo>
                  <a:pt x="1522" y="2451"/>
                  <a:pt x="1519" y="2446"/>
                  <a:pt x="1515" y="2442"/>
                </a:cubicBezTo>
                <a:cubicBezTo>
                  <a:pt x="1512" y="2438"/>
                  <a:pt x="1509" y="2434"/>
                  <a:pt x="1506" y="2430"/>
                </a:cubicBezTo>
                <a:cubicBezTo>
                  <a:pt x="1504" y="2428"/>
                  <a:pt x="1502" y="2425"/>
                  <a:pt x="1500" y="2422"/>
                </a:cubicBezTo>
                <a:cubicBezTo>
                  <a:pt x="1505" y="2422"/>
                  <a:pt x="1510" y="2422"/>
                  <a:pt x="1515" y="2422"/>
                </a:cubicBezTo>
                <a:cubicBezTo>
                  <a:pt x="1525" y="2422"/>
                  <a:pt x="1536" y="2422"/>
                  <a:pt x="1546" y="2422"/>
                </a:cubicBezTo>
                <a:cubicBezTo>
                  <a:pt x="1550" y="2421"/>
                  <a:pt x="1553" y="2421"/>
                  <a:pt x="1557" y="2421"/>
                </a:cubicBezTo>
                <a:cubicBezTo>
                  <a:pt x="1564" y="2421"/>
                  <a:pt x="1571" y="2421"/>
                  <a:pt x="1578" y="2421"/>
                </a:cubicBezTo>
                <a:cubicBezTo>
                  <a:pt x="1582" y="2420"/>
                  <a:pt x="1586" y="2420"/>
                  <a:pt x="1591" y="2420"/>
                </a:cubicBezTo>
                <a:cubicBezTo>
                  <a:pt x="1597" y="2420"/>
                  <a:pt x="1603" y="2419"/>
                  <a:pt x="1610" y="2419"/>
                </a:cubicBezTo>
                <a:cubicBezTo>
                  <a:pt x="1614" y="2419"/>
                  <a:pt x="1619" y="2418"/>
                  <a:pt x="1623" y="2418"/>
                </a:cubicBezTo>
                <a:cubicBezTo>
                  <a:pt x="1629" y="2417"/>
                  <a:pt x="1635" y="2417"/>
                  <a:pt x="1641" y="2417"/>
                </a:cubicBezTo>
                <a:cubicBezTo>
                  <a:pt x="1646" y="2416"/>
                  <a:pt x="1651" y="2416"/>
                  <a:pt x="1655" y="2415"/>
                </a:cubicBezTo>
                <a:cubicBezTo>
                  <a:pt x="1661" y="2415"/>
                  <a:pt x="1667" y="2414"/>
                  <a:pt x="1673" y="2414"/>
                </a:cubicBezTo>
                <a:cubicBezTo>
                  <a:pt x="1678" y="2413"/>
                  <a:pt x="1683" y="2413"/>
                  <a:pt x="1687" y="2412"/>
                </a:cubicBezTo>
                <a:cubicBezTo>
                  <a:pt x="1693" y="2411"/>
                  <a:pt x="1699" y="2411"/>
                  <a:pt x="1704" y="2410"/>
                </a:cubicBezTo>
                <a:cubicBezTo>
                  <a:pt x="1709" y="2409"/>
                  <a:pt x="1714" y="2409"/>
                  <a:pt x="1719" y="2408"/>
                </a:cubicBezTo>
                <a:cubicBezTo>
                  <a:pt x="1725" y="2407"/>
                  <a:pt x="1730" y="2407"/>
                  <a:pt x="1736" y="2406"/>
                </a:cubicBezTo>
                <a:cubicBezTo>
                  <a:pt x="1741" y="2405"/>
                  <a:pt x="1746" y="2404"/>
                  <a:pt x="1751" y="2403"/>
                </a:cubicBezTo>
                <a:cubicBezTo>
                  <a:pt x="1755" y="2403"/>
                  <a:pt x="1760" y="2402"/>
                  <a:pt x="1765" y="2401"/>
                </a:cubicBezTo>
                <a:cubicBezTo>
                  <a:pt x="1765" y="2401"/>
                  <a:pt x="1765" y="2401"/>
                  <a:pt x="1765" y="2401"/>
                </a:cubicBezTo>
                <a:cubicBezTo>
                  <a:pt x="1765" y="2401"/>
                  <a:pt x="1765" y="2401"/>
                  <a:pt x="1765" y="2401"/>
                </a:cubicBezTo>
                <a:cubicBezTo>
                  <a:pt x="1768" y="2405"/>
                  <a:pt x="1771" y="2409"/>
                  <a:pt x="1774" y="2413"/>
                </a:cubicBezTo>
                <a:cubicBezTo>
                  <a:pt x="1776" y="2416"/>
                  <a:pt x="1778" y="2419"/>
                  <a:pt x="1780" y="2422"/>
                </a:cubicBezTo>
                <a:cubicBezTo>
                  <a:pt x="1784" y="2427"/>
                  <a:pt x="1788" y="2432"/>
                  <a:pt x="1792" y="2438"/>
                </a:cubicBezTo>
                <a:cubicBezTo>
                  <a:pt x="1794" y="2440"/>
                  <a:pt x="1796" y="2442"/>
                  <a:pt x="1797" y="2444"/>
                </a:cubicBezTo>
                <a:cubicBezTo>
                  <a:pt x="1803" y="2451"/>
                  <a:pt x="1808" y="2458"/>
                  <a:pt x="1813" y="2464"/>
                </a:cubicBezTo>
                <a:cubicBezTo>
                  <a:pt x="1815" y="2467"/>
                  <a:pt x="1818" y="2469"/>
                  <a:pt x="1820" y="2472"/>
                </a:cubicBezTo>
                <a:cubicBezTo>
                  <a:pt x="1823" y="2476"/>
                  <a:pt x="1827" y="2481"/>
                  <a:pt x="1831" y="2485"/>
                </a:cubicBezTo>
                <a:cubicBezTo>
                  <a:pt x="1833" y="2488"/>
                  <a:pt x="1836" y="2491"/>
                  <a:pt x="1838" y="2494"/>
                </a:cubicBezTo>
                <a:cubicBezTo>
                  <a:pt x="1841" y="2498"/>
                  <a:pt x="1845" y="2502"/>
                  <a:pt x="1848" y="2506"/>
                </a:cubicBezTo>
                <a:cubicBezTo>
                  <a:pt x="1851" y="2509"/>
                  <a:pt x="1853" y="2512"/>
                  <a:pt x="1856" y="2515"/>
                </a:cubicBezTo>
                <a:cubicBezTo>
                  <a:pt x="1859" y="2519"/>
                  <a:pt x="1863" y="2523"/>
                  <a:pt x="1866" y="2526"/>
                </a:cubicBezTo>
                <a:cubicBezTo>
                  <a:pt x="1869" y="2529"/>
                  <a:pt x="1872" y="2532"/>
                  <a:pt x="1874" y="2535"/>
                </a:cubicBezTo>
                <a:cubicBezTo>
                  <a:pt x="1878" y="2539"/>
                  <a:pt x="1881" y="2543"/>
                  <a:pt x="1885" y="2546"/>
                </a:cubicBezTo>
                <a:cubicBezTo>
                  <a:pt x="1887" y="2549"/>
                  <a:pt x="1890" y="2552"/>
                  <a:pt x="1893" y="2555"/>
                </a:cubicBezTo>
                <a:cubicBezTo>
                  <a:pt x="1895" y="2558"/>
                  <a:pt x="1897" y="2560"/>
                  <a:pt x="1900" y="2562"/>
                </a:cubicBezTo>
                <a:cubicBezTo>
                  <a:pt x="1896" y="2563"/>
                  <a:pt x="1892" y="2564"/>
                  <a:pt x="1888" y="2565"/>
                </a:cubicBezTo>
                <a:cubicBezTo>
                  <a:pt x="1884" y="2566"/>
                  <a:pt x="1879" y="2567"/>
                  <a:pt x="1875" y="2569"/>
                </a:cubicBezTo>
                <a:cubicBezTo>
                  <a:pt x="1869" y="2570"/>
                  <a:pt x="1864" y="2571"/>
                  <a:pt x="1858" y="2573"/>
                </a:cubicBezTo>
                <a:cubicBezTo>
                  <a:pt x="1854" y="2574"/>
                  <a:pt x="1849" y="2575"/>
                  <a:pt x="1845" y="2576"/>
                </a:cubicBezTo>
                <a:cubicBezTo>
                  <a:pt x="1839" y="2577"/>
                  <a:pt x="1833" y="2578"/>
                  <a:pt x="1828" y="2579"/>
                </a:cubicBezTo>
                <a:cubicBezTo>
                  <a:pt x="1823" y="2580"/>
                  <a:pt x="1819" y="2581"/>
                  <a:pt x="1815" y="2582"/>
                </a:cubicBezTo>
                <a:cubicBezTo>
                  <a:pt x="1809" y="2583"/>
                  <a:pt x="1803" y="2584"/>
                  <a:pt x="1797" y="2586"/>
                </a:cubicBezTo>
                <a:cubicBezTo>
                  <a:pt x="1793" y="2586"/>
                  <a:pt x="1789" y="2587"/>
                  <a:pt x="1785" y="2588"/>
                </a:cubicBezTo>
                <a:cubicBezTo>
                  <a:pt x="1778" y="2589"/>
                  <a:pt x="1771" y="2590"/>
                  <a:pt x="1765" y="2591"/>
                </a:cubicBezTo>
                <a:cubicBezTo>
                  <a:pt x="1761" y="2592"/>
                  <a:pt x="1758" y="2592"/>
                  <a:pt x="1754" y="2593"/>
                </a:cubicBezTo>
                <a:cubicBezTo>
                  <a:pt x="1746" y="2594"/>
                  <a:pt x="1738" y="2596"/>
                  <a:pt x="1729" y="2597"/>
                </a:cubicBezTo>
                <a:cubicBezTo>
                  <a:pt x="1727" y="2597"/>
                  <a:pt x="1725" y="2597"/>
                  <a:pt x="1724" y="2598"/>
                </a:cubicBezTo>
                <a:cubicBezTo>
                  <a:pt x="1713" y="2599"/>
                  <a:pt x="1703" y="2600"/>
                  <a:pt x="1693" y="2602"/>
                </a:cubicBezTo>
                <a:cubicBezTo>
                  <a:pt x="1690" y="2602"/>
                  <a:pt x="1687" y="2602"/>
                  <a:pt x="1684" y="2603"/>
                </a:cubicBezTo>
                <a:cubicBezTo>
                  <a:pt x="1677" y="2603"/>
                  <a:pt x="1670" y="2604"/>
                  <a:pt x="1664" y="2605"/>
                </a:cubicBezTo>
                <a:cubicBezTo>
                  <a:pt x="1658" y="2599"/>
                  <a:pt x="1652" y="2594"/>
                  <a:pt x="1647" y="2588"/>
                </a:cubicBezTo>
                <a:close/>
                <a:moveTo>
                  <a:pt x="1896" y="2541"/>
                </a:moveTo>
                <a:cubicBezTo>
                  <a:pt x="1890" y="2534"/>
                  <a:pt x="1884" y="2528"/>
                  <a:pt x="1878" y="2522"/>
                </a:cubicBezTo>
                <a:cubicBezTo>
                  <a:pt x="1878" y="2522"/>
                  <a:pt x="1878" y="2521"/>
                  <a:pt x="1877" y="2521"/>
                </a:cubicBezTo>
                <a:cubicBezTo>
                  <a:pt x="1871" y="2514"/>
                  <a:pt x="1865" y="2507"/>
                  <a:pt x="1859" y="2500"/>
                </a:cubicBezTo>
                <a:cubicBezTo>
                  <a:pt x="1858" y="2499"/>
                  <a:pt x="1856" y="2497"/>
                  <a:pt x="1854" y="2495"/>
                </a:cubicBezTo>
                <a:cubicBezTo>
                  <a:pt x="1850" y="2490"/>
                  <a:pt x="1846" y="2485"/>
                  <a:pt x="1842" y="2480"/>
                </a:cubicBezTo>
                <a:cubicBezTo>
                  <a:pt x="1840" y="2477"/>
                  <a:pt x="1837" y="2475"/>
                  <a:pt x="1835" y="2472"/>
                </a:cubicBezTo>
                <a:cubicBezTo>
                  <a:pt x="1832" y="2468"/>
                  <a:pt x="1828" y="2463"/>
                  <a:pt x="1825" y="2459"/>
                </a:cubicBezTo>
                <a:cubicBezTo>
                  <a:pt x="1822" y="2456"/>
                  <a:pt x="1820" y="2453"/>
                  <a:pt x="1818" y="2450"/>
                </a:cubicBezTo>
                <a:cubicBezTo>
                  <a:pt x="1814" y="2446"/>
                  <a:pt x="1811" y="2442"/>
                  <a:pt x="1808" y="2438"/>
                </a:cubicBezTo>
                <a:cubicBezTo>
                  <a:pt x="1805" y="2435"/>
                  <a:pt x="1803" y="2432"/>
                  <a:pt x="1801" y="2429"/>
                </a:cubicBezTo>
                <a:cubicBezTo>
                  <a:pt x="1798" y="2425"/>
                  <a:pt x="1794" y="2421"/>
                  <a:pt x="1791" y="2416"/>
                </a:cubicBezTo>
                <a:cubicBezTo>
                  <a:pt x="1789" y="2413"/>
                  <a:pt x="1787" y="2410"/>
                  <a:pt x="1784" y="2407"/>
                </a:cubicBezTo>
                <a:cubicBezTo>
                  <a:pt x="1782" y="2404"/>
                  <a:pt x="1780" y="2402"/>
                  <a:pt x="1778" y="2399"/>
                </a:cubicBezTo>
                <a:cubicBezTo>
                  <a:pt x="1783" y="2398"/>
                  <a:pt x="1787" y="2397"/>
                  <a:pt x="1791" y="2397"/>
                </a:cubicBezTo>
                <a:cubicBezTo>
                  <a:pt x="1795" y="2396"/>
                  <a:pt x="1800" y="2395"/>
                  <a:pt x="1805" y="2394"/>
                </a:cubicBezTo>
                <a:cubicBezTo>
                  <a:pt x="1810" y="2393"/>
                  <a:pt x="1816" y="2392"/>
                  <a:pt x="1822" y="2390"/>
                </a:cubicBezTo>
                <a:cubicBezTo>
                  <a:pt x="1827" y="2389"/>
                  <a:pt x="1831" y="2389"/>
                  <a:pt x="1836" y="2388"/>
                </a:cubicBezTo>
                <a:cubicBezTo>
                  <a:pt x="1842" y="2386"/>
                  <a:pt x="1848" y="2385"/>
                  <a:pt x="1854" y="2384"/>
                </a:cubicBezTo>
                <a:cubicBezTo>
                  <a:pt x="1858" y="2383"/>
                  <a:pt x="1862" y="2382"/>
                  <a:pt x="1867" y="2381"/>
                </a:cubicBezTo>
                <a:cubicBezTo>
                  <a:pt x="1873" y="2379"/>
                  <a:pt x="1880" y="2377"/>
                  <a:pt x="1886" y="2376"/>
                </a:cubicBezTo>
                <a:cubicBezTo>
                  <a:pt x="1890" y="2375"/>
                  <a:pt x="1894" y="2374"/>
                  <a:pt x="1898" y="2373"/>
                </a:cubicBezTo>
                <a:cubicBezTo>
                  <a:pt x="1906" y="2371"/>
                  <a:pt x="1914" y="2369"/>
                  <a:pt x="1922" y="2366"/>
                </a:cubicBezTo>
                <a:cubicBezTo>
                  <a:pt x="1924" y="2366"/>
                  <a:pt x="1926" y="2365"/>
                  <a:pt x="1928" y="2365"/>
                </a:cubicBezTo>
                <a:cubicBezTo>
                  <a:pt x="1938" y="2362"/>
                  <a:pt x="1948" y="2359"/>
                  <a:pt x="1959" y="2356"/>
                </a:cubicBezTo>
                <a:cubicBezTo>
                  <a:pt x="1962" y="2355"/>
                  <a:pt x="1965" y="2354"/>
                  <a:pt x="1968" y="2353"/>
                </a:cubicBezTo>
                <a:cubicBezTo>
                  <a:pt x="1975" y="2351"/>
                  <a:pt x="1982" y="2348"/>
                  <a:pt x="1989" y="2346"/>
                </a:cubicBezTo>
                <a:cubicBezTo>
                  <a:pt x="1993" y="2345"/>
                  <a:pt x="1997" y="2343"/>
                  <a:pt x="2001" y="2342"/>
                </a:cubicBezTo>
                <a:cubicBezTo>
                  <a:pt x="2006" y="2340"/>
                  <a:pt x="2011" y="2338"/>
                  <a:pt x="2017" y="2337"/>
                </a:cubicBezTo>
                <a:cubicBezTo>
                  <a:pt x="2017" y="2337"/>
                  <a:pt x="2017" y="2337"/>
                  <a:pt x="2017" y="2337"/>
                </a:cubicBezTo>
                <a:cubicBezTo>
                  <a:pt x="2017" y="2337"/>
                  <a:pt x="2017" y="2337"/>
                  <a:pt x="2017" y="2337"/>
                </a:cubicBezTo>
                <a:cubicBezTo>
                  <a:pt x="2019" y="2340"/>
                  <a:pt x="2021" y="2343"/>
                  <a:pt x="2023" y="2346"/>
                </a:cubicBezTo>
                <a:cubicBezTo>
                  <a:pt x="2025" y="2349"/>
                  <a:pt x="2026" y="2352"/>
                  <a:pt x="2028" y="2354"/>
                </a:cubicBezTo>
                <a:cubicBezTo>
                  <a:pt x="2031" y="2359"/>
                  <a:pt x="2034" y="2363"/>
                  <a:pt x="2037" y="2367"/>
                </a:cubicBezTo>
                <a:cubicBezTo>
                  <a:pt x="2038" y="2369"/>
                  <a:pt x="2040" y="2371"/>
                  <a:pt x="2041" y="2374"/>
                </a:cubicBezTo>
                <a:cubicBezTo>
                  <a:pt x="2046" y="2380"/>
                  <a:pt x="2050" y="2386"/>
                  <a:pt x="2055" y="2393"/>
                </a:cubicBezTo>
                <a:cubicBezTo>
                  <a:pt x="2055" y="2393"/>
                  <a:pt x="2055" y="2393"/>
                  <a:pt x="2055" y="2394"/>
                </a:cubicBezTo>
                <a:cubicBezTo>
                  <a:pt x="2060" y="2400"/>
                  <a:pt x="2064" y="2406"/>
                  <a:pt x="2069" y="2412"/>
                </a:cubicBezTo>
                <a:cubicBezTo>
                  <a:pt x="2070" y="2414"/>
                  <a:pt x="2072" y="2416"/>
                  <a:pt x="2073" y="2418"/>
                </a:cubicBezTo>
                <a:cubicBezTo>
                  <a:pt x="2077" y="2423"/>
                  <a:pt x="2080" y="2427"/>
                  <a:pt x="2083" y="2431"/>
                </a:cubicBezTo>
                <a:cubicBezTo>
                  <a:pt x="2085" y="2433"/>
                  <a:pt x="2087" y="2436"/>
                  <a:pt x="2089" y="2438"/>
                </a:cubicBezTo>
                <a:cubicBezTo>
                  <a:pt x="2091" y="2442"/>
                  <a:pt x="2094" y="2446"/>
                  <a:pt x="2097" y="2450"/>
                </a:cubicBezTo>
                <a:cubicBezTo>
                  <a:pt x="2099" y="2452"/>
                  <a:pt x="2101" y="2455"/>
                  <a:pt x="2103" y="2457"/>
                </a:cubicBezTo>
                <a:cubicBezTo>
                  <a:pt x="2106" y="2461"/>
                  <a:pt x="2109" y="2465"/>
                  <a:pt x="2112" y="2468"/>
                </a:cubicBezTo>
                <a:cubicBezTo>
                  <a:pt x="2114" y="2471"/>
                  <a:pt x="2116" y="2473"/>
                  <a:pt x="2118" y="2476"/>
                </a:cubicBezTo>
                <a:cubicBezTo>
                  <a:pt x="2120" y="2478"/>
                  <a:pt x="2122" y="2481"/>
                  <a:pt x="2124" y="2483"/>
                </a:cubicBezTo>
                <a:cubicBezTo>
                  <a:pt x="2121" y="2485"/>
                  <a:pt x="2117" y="2486"/>
                  <a:pt x="2113" y="2488"/>
                </a:cubicBezTo>
                <a:cubicBezTo>
                  <a:pt x="2110" y="2490"/>
                  <a:pt x="2106" y="2491"/>
                  <a:pt x="2102" y="2493"/>
                </a:cubicBezTo>
                <a:cubicBezTo>
                  <a:pt x="2097" y="2495"/>
                  <a:pt x="2092" y="2497"/>
                  <a:pt x="2087" y="2499"/>
                </a:cubicBezTo>
                <a:cubicBezTo>
                  <a:pt x="2083" y="2501"/>
                  <a:pt x="2079" y="2502"/>
                  <a:pt x="2075" y="2504"/>
                </a:cubicBezTo>
                <a:cubicBezTo>
                  <a:pt x="2070" y="2506"/>
                  <a:pt x="2065" y="2508"/>
                  <a:pt x="2059" y="2510"/>
                </a:cubicBezTo>
                <a:cubicBezTo>
                  <a:pt x="2056" y="2512"/>
                  <a:pt x="2052" y="2513"/>
                  <a:pt x="2048" y="2515"/>
                </a:cubicBezTo>
                <a:cubicBezTo>
                  <a:pt x="2042" y="2517"/>
                  <a:pt x="2037" y="2519"/>
                  <a:pt x="2031" y="2521"/>
                </a:cubicBezTo>
                <a:cubicBezTo>
                  <a:pt x="2028" y="2522"/>
                  <a:pt x="2024" y="2523"/>
                  <a:pt x="2021" y="2525"/>
                </a:cubicBezTo>
                <a:cubicBezTo>
                  <a:pt x="2014" y="2527"/>
                  <a:pt x="2007" y="2529"/>
                  <a:pt x="2000" y="2532"/>
                </a:cubicBezTo>
                <a:cubicBezTo>
                  <a:pt x="1998" y="2533"/>
                  <a:pt x="1996" y="2533"/>
                  <a:pt x="1994" y="2534"/>
                </a:cubicBezTo>
                <a:cubicBezTo>
                  <a:pt x="1985" y="2537"/>
                  <a:pt x="1976" y="2540"/>
                  <a:pt x="1966" y="2543"/>
                </a:cubicBezTo>
                <a:cubicBezTo>
                  <a:pt x="1964" y="2544"/>
                  <a:pt x="1962" y="2544"/>
                  <a:pt x="1960" y="2545"/>
                </a:cubicBezTo>
                <a:cubicBezTo>
                  <a:pt x="1953" y="2547"/>
                  <a:pt x="1946" y="2549"/>
                  <a:pt x="1939" y="2551"/>
                </a:cubicBezTo>
                <a:cubicBezTo>
                  <a:pt x="1935" y="2552"/>
                  <a:pt x="1932" y="2553"/>
                  <a:pt x="1928" y="2554"/>
                </a:cubicBezTo>
                <a:cubicBezTo>
                  <a:pt x="1923" y="2556"/>
                  <a:pt x="1918" y="2557"/>
                  <a:pt x="1913" y="2559"/>
                </a:cubicBezTo>
                <a:cubicBezTo>
                  <a:pt x="1909" y="2555"/>
                  <a:pt x="1905" y="2551"/>
                  <a:pt x="1902" y="2547"/>
                </a:cubicBezTo>
                <a:cubicBezTo>
                  <a:pt x="1900" y="2545"/>
                  <a:pt x="1898" y="2543"/>
                  <a:pt x="1896" y="2541"/>
                </a:cubicBezTo>
                <a:close/>
                <a:moveTo>
                  <a:pt x="2122" y="2462"/>
                </a:moveTo>
                <a:cubicBezTo>
                  <a:pt x="2119" y="2458"/>
                  <a:pt x="2116" y="2453"/>
                  <a:pt x="2112" y="2449"/>
                </a:cubicBezTo>
                <a:cubicBezTo>
                  <a:pt x="2111" y="2447"/>
                  <a:pt x="2109" y="2445"/>
                  <a:pt x="2108" y="2444"/>
                </a:cubicBezTo>
                <a:cubicBezTo>
                  <a:pt x="2098" y="2431"/>
                  <a:pt x="2089" y="2419"/>
                  <a:pt x="2079" y="2406"/>
                </a:cubicBezTo>
                <a:cubicBezTo>
                  <a:pt x="2078" y="2404"/>
                  <a:pt x="2077" y="2402"/>
                  <a:pt x="2075" y="2401"/>
                </a:cubicBezTo>
                <a:cubicBezTo>
                  <a:pt x="2072" y="2396"/>
                  <a:pt x="2069" y="2392"/>
                  <a:pt x="2065" y="2387"/>
                </a:cubicBezTo>
                <a:cubicBezTo>
                  <a:pt x="2064" y="2385"/>
                  <a:pt x="2062" y="2382"/>
                  <a:pt x="2060" y="2380"/>
                </a:cubicBezTo>
                <a:cubicBezTo>
                  <a:pt x="2058" y="2376"/>
                  <a:pt x="2055" y="2372"/>
                  <a:pt x="2052" y="2368"/>
                </a:cubicBezTo>
                <a:cubicBezTo>
                  <a:pt x="2050" y="2365"/>
                  <a:pt x="2048" y="2363"/>
                  <a:pt x="2047" y="2360"/>
                </a:cubicBezTo>
                <a:cubicBezTo>
                  <a:pt x="2044" y="2356"/>
                  <a:pt x="2041" y="2352"/>
                  <a:pt x="2039" y="2349"/>
                </a:cubicBezTo>
                <a:cubicBezTo>
                  <a:pt x="2037" y="2346"/>
                  <a:pt x="2035" y="2343"/>
                  <a:pt x="2033" y="2340"/>
                </a:cubicBezTo>
                <a:cubicBezTo>
                  <a:pt x="2032" y="2338"/>
                  <a:pt x="2030" y="2335"/>
                  <a:pt x="2028" y="2332"/>
                </a:cubicBezTo>
                <a:cubicBezTo>
                  <a:pt x="2033" y="2331"/>
                  <a:pt x="2037" y="2329"/>
                  <a:pt x="2041" y="2328"/>
                </a:cubicBezTo>
                <a:cubicBezTo>
                  <a:pt x="2045" y="2326"/>
                  <a:pt x="2050" y="2325"/>
                  <a:pt x="2054" y="2323"/>
                </a:cubicBezTo>
                <a:cubicBezTo>
                  <a:pt x="2060" y="2321"/>
                  <a:pt x="2065" y="2318"/>
                  <a:pt x="2071" y="2316"/>
                </a:cubicBezTo>
                <a:cubicBezTo>
                  <a:pt x="2075" y="2315"/>
                  <a:pt x="2079" y="2313"/>
                  <a:pt x="2083" y="2311"/>
                </a:cubicBezTo>
                <a:cubicBezTo>
                  <a:pt x="2089" y="2309"/>
                  <a:pt x="2095" y="2306"/>
                  <a:pt x="2102" y="2304"/>
                </a:cubicBezTo>
                <a:cubicBezTo>
                  <a:pt x="2105" y="2302"/>
                  <a:pt x="2108" y="2301"/>
                  <a:pt x="2112" y="2299"/>
                </a:cubicBezTo>
                <a:cubicBezTo>
                  <a:pt x="2119" y="2296"/>
                  <a:pt x="2127" y="2293"/>
                  <a:pt x="2135" y="2289"/>
                </a:cubicBezTo>
                <a:cubicBezTo>
                  <a:pt x="2137" y="2288"/>
                  <a:pt x="2139" y="2288"/>
                  <a:pt x="2141" y="2287"/>
                </a:cubicBezTo>
                <a:cubicBezTo>
                  <a:pt x="2150" y="2282"/>
                  <a:pt x="2160" y="2278"/>
                  <a:pt x="2169" y="2273"/>
                </a:cubicBezTo>
                <a:cubicBezTo>
                  <a:pt x="2172" y="2272"/>
                  <a:pt x="2174" y="2271"/>
                  <a:pt x="2176" y="2270"/>
                </a:cubicBezTo>
                <a:cubicBezTo>
                  <a:pt x="2183" y="2266"/>
                  <a:pt x="2190" y="2263"/>
                  <a:pt x="2197" y="2259"/>
                </a:cubicBezTo>
                <a:cubicBezTo>
                  <a:pt x="2201" y="2258"/>
                  <a:pt x="2204" y="2256"/>
                  <a:pt x="2208" y="2254"/>
                </a:cubicBezTo>
                <a:cubicBezTo>
                  <a:pt x="2214" y="2251"/>
                  <a:pt x="2219" y="2248"/>
                  <a:pt x="2225" y="2245"/>
                </a:cubicBezTo>
                <a:cubicBezTo>
                  <a:pt x="2229" y="2243"/>
                  <a:pt x="2233" y="2241"/>
                  <a:pt x="2237" y="2239"/>
                </a:cubicBezTo>
                <a:cubicBezTo>
                  <a:pt x="2241" y="2236"/>
                  <a:pt x="2246" y="2234"/>
                  <a:pt x="2250" y="2232"/>
                </a:cubicBezTo>
                <a:cubicBezTo>
                  <a:pt x="2250" y="2232"/>
                  <a:pt x="2250" y="2232"/>
                  <a:pt x="2250" y="2232"/>
                </a:cubicBezTo>
                <a:cubicBezTo>
                  <a:pt x="2250" y="2232"/>
                  <a:pt x="2250" y="2232"/>
                  <a:pt x="2250" y="2232"/>
                </a:cubicBezTo>
                <a:cubicBezTo>
                  <a:pt x="2251" y="2234"/>
                  <a:pt x="2253" y="2237"/>
                  <a:pt x="2254" y="2240"/>
                </a:cubicBezTo>
                <a:cubicBezTo>
                  <a:pt x="2256" y="2242"/>
                  <a:pt x="2257" y="2245"/>
                  <a:pt x="2258" y="2247"/>
                </a:cubicBezTo>
                <a:cubicBezTo>
                  <a:pt x="2261" y="2251"/>
                  <a:pt x="2263" y="2255"/>
                  <a:pt x="2265" y="2258"/>
                </a:cubicBezTo>
                <a:cubicBezTo>
                  <a:pt x="2266" y="2261"/>
                  <a:pt x="2267" y="2263"/>
                  <a:pt x="2269" y="2265"/>
                </a:cubicBezTo>
                <a:cubicBezTo>
                  <a:pt x="2271" y="2270"/>
                  <a:pt x="2274" y="2274"/>
                  <a:pt x="2276" y="2278"/>
                </a:cubicBezTo>
                <a:cubicBezTo>
                  <a:pt x="2277" y="2280"/>
                  <a:pt x="2278" y="2282"/>
                  <a:pt x="2279" y="2283"/>
                </a:cubicBezTo>
                <a:cubicBezTo>
                  <a:pt x="2286" y="2296"/>
                  <a:pt x="2294" y="2308"/>
                  <a:pt x="2301" y="2319"/>
                </a:cubicBezTo>
                <a:cubicBezTo>
                  <a:pt x="2302" y="2321"/>
                  <a:pt x="2304" y="2323"/>
                  <a:pt x="2305" y="2325"/>
                </a:cubicBezTo>
                <a:cubicBezTo>
                  <a:pt x="2307" y="2329"/>
                  <a:pt x="2310" y="2333"/>
                  <a:pt x="2312" y="2337"/>
                </a:cubicBezTo>
                <a:cubicBezTo>
                  <a:pt x="2314" y="2339"/>
                  <a:pt x="2316" y="2342"/>
                  <a:pt x="2317" y="2344"/>
                </a:cubicBezTo>
                <a:cubicBezTo>
                  <a:pt x="2319" y="2348"/>
                  <a:pt x="2322" y="2351"/>
                  <a:pt x="2324" y="2354"/>
                </a:cubicBezTo>
                <a:cubicBezTo>
                  <a:pt x="2326" y="2357"/>
                  <a:pt x="2327" y="2360"/>
                  <a:pt x="2329" y="2362"/>
                </a:cubicBezTo>
                <a:cubicBezTo>
                  <a:pt x="2331" y="2365"/>
                  <a:pt x="2332" y="2367"/>
                  <a:pt x="2334" y="2369"/>
                </a:cubicBezTo>
                <a:cubicBezTo>
                  <a:pt x="2330" y="2372"/>
                  <a:pt x="2326" y="2374"/>
                  <a:pt x="2323" y="2376"/>
                </a:cubicBezTo>
                <a:cubicBezTo>
                  <a:pt x="2319" y="2379"/>
                  <a:pt x="2316" y="2381"/>
                  <a:pt x="2312" y="2383"/>
                </a:cubicBezTo>
                <a:cubicBezTo>
                  <a:pt x="2307" y="2386"/>
                  <a:pt x="2302" y="2389"/>
                  <a:pt x="2298" y="2392"/>
                </a:cubicBezTo>
                <a:cubicBezTo>
                  <a:pt x="2294" y="2394"/>
                  <a:pt x="2291" y="2396"/>
                  <a:pt x="2287" y="2398"/>
                </a:cubicBezTo>
                <a:cubicBezTo>
                  <a:pt x="2282" y="2401"/>
                  <a:pt x="2277" y="2404"/>
                  <a:pt x="2272" y="2408"/>
                </a:cubicBezTo>
                <a:cubicBezTo>
                  <a:pt x="2269" y="2409"/>
                  <a:pt x="2266" y="2411"/>
                  <a:pt x="2262" y="2413"/>
                </a:cubicBezTo>
                <a:cubicBezTo>
                  <a:pt x="2256" y="2417"/>
                  <a:pt x="2250" y="2420"/>
                  <a:pt x="2244" y="2424"/>
                </a:cubicBezTo>
                <a:cubicBezTo>
                  <a:pt x="2241" y="2425"/>
                  <a:pt x="2239" y="2426"/>
                  <a:pt x="2237" y="2427"/>
                </a:cubicBezTo>
                <a:cubicBezTo>
                  <a:pt x="2229" y="2432"/>
                  <a:pt x="2220" y="2436"/>
                  <a:pt x="2212" y="2441"/>
                </a:cubicBezTo>
                <a:cubicBezTo>
                  <a:pt x="2210" y="2442"/>
                  <a:pt x="2208" y="2443"/>
                  <a:pt x="2206" y="2444"/>
                </a:cubicBezTo>
                <a:cubicBezTo>
                  <a:pt x="2199" y="2447"/>
                  <a:pt x="2193" y="2451"/>
                  <a:pt x="2186" y="2454"/>
                </a:cubicBezTo>
                <a:cubicBezTo>
                  <a:pt x="2183" y="2456"/>
                  <a:pt x="2179" y="2457"/>
                  <a:pt x="2176" y="2459"/>
                </a:cubicBezTo>
                <a:cubicBezTo>
                  <a:pt x="2171" y="2462"/>
                  <a:pt x="2165" y="2464"/>
                  <a:pt x="2160" y="2467"/>
                </a:cubicBezTo>
                <a:cubicBezTo>
                  <a:pt x="2156" y="2469"/>
                  <a:pt x="2152" y="2470"/>
                  <a:pt x="2149" y="2472"/>
                </a:cubicBezTo>
                <a:cubicBezTo>
                  <a:pt x="2144" y="2474"/>
                  <a:pt x="2140" y="2476"/>
                  <a:pt x="2136" y="2478"/>
                </a:cubicBezTo>
                <a:cubicBezTo>
                  <a:pt x="2133" y="2475"/>
                  <a:pt x="2131" y="2472"/>
                  <a:pt x="2128" y="2469"/>
                </a:cubicBezTo>
                <a:cubicBezTo>
                  <a:pt x="2126" y="2466"/>
                  <a:pt x="2124" y="2464"/>
                  <a:pt x="2122" y="2462"/>
                </a:cubicBezTo>
                <a:close/>
                <a:moveTo>
                  <a:pt x="2327" y="2337"/>
                </a:moveTo>
                <a:cubicBezTo>
                  <a:pt x="2325" y="2335"/>
                  <a:pt x="2324" y="2333"/>
                  <a:pt x="2323" y="2331"/>
                </a:cubicBezTo>
                <a:cubicBezTo>
                  <a:pt x="2320" y="2327"/>
                  <a:pt x="2317" y="2322"/>
                  <a:pt x="2315" y="2318"/>
                </a:cubicBezTo>
                <a:cubicBezTo>
                  <a:pt x="2314" y="2317"/>
                  <a:pt x="2312" y="2315"/>
                  <a:pt x="2311" y="2313"/>
                </a:cubicBezTo>
                <a:cubicBezTo>
                  <a:pt x="2304" y="2301"/>
                  <a:pt x="2297" y="2289"/>
                  <a:pt x="2290" y="2277"/>
                </a:cubicBezTo>
                <a:cubicBezTo>
                  <a:pt x="2288" y="2275"/>
                  <a:pt x="2287" y="2273"/>
                  <a:pt x="2286" y="2271"/>
                </a:cubicBezTo>
                <a:cubicBezTo>
                  <a:pt x="2284" y="2267"/>
                  <a:pt x="2281" y="2263"/>
                  <a:pt x="2279" y="2259"/>
                </a:cubicBezTo>
                <a:cubicBezTo>
                  <a:pt x="2278" y="2257"/>
                  <a:pt x="2276" y="2254"/>
                  <a:pt x="2275" y="2252"/>
                </a:cubicBezTo>
                <a:cubicBezTo>
                  <a:pt x="2273" y="2248"/>
                  <a:pt x="2271" y="2245"/>
                  <a:pt x="2269" y="2241"/>
                </a:cubicBezTo>
                <a:cubicBezTo>
                  <a:pt x="2267" y="2239"/>
                  <a:pt x="2266" y="2236"/>
                  <a:pt x="2264" y="2233"/>
                </a:cubicBezTo>
                <a:cubicBezTo>
                  <a:pt x="2263" y="2231"/>
                  <a:pt x="2262" y="2228"/>
                  <a:pt x="2260" y="2226"/>
                </a:cubicBezTo>
                <a:cubicBezTo>
                  <a:pt x="2265" y="2223"/>
                  <a:pt x="2269" y="2221"/>
                  <a:pt x="2273" y="2218"/>
                </a:cubicBezTo>
                <a:cubicBezTo>
                  <a:pt x="2277" y="2216"/>
                  <a:pt x="2280" y="2214"/>
                  <a:pt x="2284" y="2212"/>
                </a:cubicBezTo>
                <a:cubicBezTo>
                  <a:pt x="2289" y="2209"/>
                  <a:pt x="2295" y="2206"/>
                  <a:pt x="2300" y="2202"/>
                </a:cubicBezTo>
                <a:cubicBezTo>
                  <a:pt x="2303" y="2200"/>
                  <a:pt x="2306" y="2199"/>
                  <a:pt x="2309" y="2197"/>
                </a:cubicBezTo>
                <a:cubicBezTo>
                  <a:pt x="2316" y="2193"/>
                  <a:pt x="2322" y="2188"/>
                  <a:pt x="2329" y="2184"/>
                </a:cubicBezTo>
                <a:cubicBezTo>
                  <a:pt x="2331" y="2183"/>
                  <a:pt x="2333" y="2182"/>
                  <a:pt x="2334" y="2181"/>
                </a:cubicBezTo>
                <a:cubicBezTo>
                  <a:pt x="2343" y="2175"/>
                  <a:pt x="2351" y="2170"/>
                  <a:pt x="2359" y="2164"/>
                </a:cubicBezTo>
                <a:cubicBezTo>
                  <a:pt x="2362" y="2163"/>
                  <a:pt x="2364" y="2161"/>
                  <a:pt x="2366" y="2160"/>
                </a:cubicBezTo>
                <a:cubicBezTo>
                  <a:pt x="2372" y="2156"/>
                  <a:pt x="2378" y="2152"/>
                  <a:pt x="2384" y="2147"/>
                </a:cubicBezTo>
                <a:cubicBezTo>
                  <a:pt x="2387" y="2145"/>
                  <a:pt x="2390" y="2143"/>
                  <a:pt x="2394" y="2141"/>
                </a:cubicBezTo>
                <a:cubicBezTo>
                  <a:pt x="2399" y="2137"/>
                  <a:pt x="2403" y="2133"/>
                  <a:pt x="2408" y="2130"/>
                </a:cubicBezTo>
                <a:cubicBezTo>
                  <a:pt x="2412" y="2127"/>
                  <a:pt x="2415" y="2125"/>
                  <a:pt x="2419" y="2122"/>
                </a:cubicBezTo>
                <a:cubicBezTo>
                  <a:pt x="2423" y="2119"/>
                  <a:pt x="2428" y="2115"/>
                  <a:pt x="2432" y="2112"/>
                </a:cubicBezTo>
                <a:cubicBezTo>
                  <a:pt x="2436" y="2109"/>
                  <a:pt x="2439" y="2107"/>
                  <a:pt x="2443" y="2104"/>
                </a:cubicBezTo>
                <a:cubicBezTo>
                  <a:pt x="2446" y="2101"/>
                  <a:pt x="2450" y="2099"/>
                  <a:pt x="2453" y="2096"/>
                </a:cubicBezTo>
                <a:cubicBezTo>
                  <a:pt x="2453" y="2096"/>
                  <a:pt x="2453" y="2096"/>
                  <a:pt x="2453" y="2096"/>
                </a:cubicBezTo>
                <a:cubicBezTo>
                  <a:pt x="2453" y="2096"/>
                  <a:pt x="2453" y="2096"/>
                  <a:pt x="2453" y="2096"/>
                </a:cubicBezTo>
                <a:cubicBezTo>
                  <a:pt x="2453" y="2097"/>
                  <a:pt x="2454" y="2098"/>
                  <a:pt x="2454" y="2099"/>
                </a:cubicBezTo>
                <a:cubicBezTo>
                  <a:pt x="2458" y="2109"/>
                  <a:pt x="2463" y="2118"/>
                  <a:pt x="2467" y="2128"/>
                </a:cubicBezTo>
                <a:cubicBezTo>
                  <a:pt x="2468" y="2130"/>
                  <a:pt x="2468" y="2131"/>
                  <a:pt x="2469" y="2132"/>
                </a:cubicBezTo>
                <a:cubicBezTo>
                  <a:pt x="2474" y="2142"/>
                  <a:pt x="2479" y="2152"/>
                  <a:pt x="2484" y="2162"/>
                </a:cubicBezTo>
                <a:cubicBezTo>
                  <a:pt x="2484" y="2163"/>
                  <a:pt x="2484" y="2164"/>
                  <a:pt x="2484" y="2164"/>
                </a:cubicBezTo>
                <a:cubicBezTo>
                  <a:pt x="2489" y="2174"/>
                  <a:pt x="2495" y="2184"/>
                  <a:pt x="2500" y="2194"/>
                </a:cubicBezTo>
                <a:cubicBezTo>
                  <a:pt x="2500" y="2195"/>
                  <a:pt x="2500" y="2196"/>
                  <a:pt x="2501" y="2196"/>
                </a:cubicBezTo>
                <a:cubicBezTo>
                  <a:pt x="2506" y="2206"/>
                  <a:pt x="2511" y="2216"/>
                  <a:pt x="2517" y="2226"/>
                </a:cubicBezTo>
                <a:cubicBezTo>
                  <a:pt x="2517" y="2226"/>
                  <a:pt x="2517" y="2227"/>
                  <a:pt x="2518" y="2228"/>
                </a:cubicBezTo>
                <a:cubicBezTo>
                  <a:pt x="2514" y="2231"/>
                  <a:pt x="2511" y="2234"/>
                  <a:pt x="2507" y="2237"/>
                </a:cubicBezTo>
                <a:cubicBezTo>
                  <a:pt x="2504" y="2240"/>
                  <a:pt x="2501" y="2242"/>
                  <a:pt x="2498" y="2245"/>
                </a:cubicBezTo>
                <a:cubicBezTo>
                  <a:pt x="2494" y="2249"/>
                  <a:pt x="2490" y="2253"/>
                  <a:pt x="2485" y="2256"/>
                </a:cubicBezTo>
                <a:cubicBezTo>
                  <a:pt x="2482" y="2259"/>
                  <a:pt x="2480" y="2261"/>
                  <a:pt x="2477" y="2263"/>
                </a:cubicBezTo>
                <a:cubicBezTo>
                  <a:pt x="2472" y="2268"/>
                  <a:pt x="2466" y="2272"/>
                  <a:pt x="2461" y="2276"/>
                </a:cubicBezTo>
                <a:cubicBezTo>
                  <a:pt x="2459" y="2278"/>
                  <a:pt x="2457" y="2280"/>
                  <a:pt x="2455" y="2281"/>
                </a:cubicBezTo>
                <a:cubicBezTo>
                  <a:pt x="2448" y="2287"/>
                  <a:pt x="2440" y="2293"/>
                  <a:pt x="2433" y="2299"/>
                </a:cubicBezTo>
                <a:cubicBezTo>
                  <a:pt x="2431" y="2300"/>
                  <a:pt x="2429" y="2302"/>
                  <a:pt x="2427" y="2303"/>
                </a:cubicBezTo>
                <a:cubicBezTo>
                  <a:pt x="2422" y="2307"/>
                  <a:pt x="2416" y="2312"/>
                  <a:pt x="2410" y="2316"/>
                </a:cubicBezTo>
                <a:cubicBezTo>
                  <a:pt x="2408" y="2318"/>
                  <a:pt x="2405" y="2320"/>
                  <a:pt x="2402" y="2322"/>
                </a:cubicBezTo>
                <a:cubicBezTo>
                  <a:pt x="2397" y="2326"/>
                  <a:pt x="2392" y="2329"/>
                  <a:pt x="2388" y="2332"/>
                </a:cubicBezTo>
                <a:cubicBezTo>
                  <a:pt x="2385" y="2335"/>
                  <a:pt x="2381" y="2337"/>
                  <a:pt x="2378" y="2339"/>
                </a:cubicBezTo>
                <a:cubicBezTo>
                  <a:pt x="2374" y="2342"/>
                  <a:pt x="2369" y="2345"/>
                  <a:pt x="2365" y="2349"/>
                </a:cubicBezTo>
                <a:cubicBezTo>
                  <a:pt x="2361" y="2351"/>
                  <a:pt x="2358" y="2353"/>
                  <a:pt x="2355" y="2355"/>
                </a:cubicBezTo>
                <a:cubicBezTo>
                  <a:pt x="2351" y="2358"/>
                  <a:pt x="2347" y="2360"/>
                  <a:pt x="2344" y="2363"/>
                </a:cubicBezTo>
                <a:cubicBezTo>
                  <a:pt x="2342" y="2360"/>
                  <a:pt x="2340" y="2357"/>
                  <a:pt x="2339" y="2355"/>
                </a:cubicBezTo>
                <a:cubicBezTo>
                  <a:pt x="2337" y="2353"/>
                  <a:pt x="2336" y="2350"/>
                  <a:pt x="2334" y="2348"/>
                </a:cubicBezTo>
                <a:cubicBezTo>
                  <a:pt x="2332" y="2344"/>
                  <a:pt x="2329" y="2341"/>
                  <a:pt x="2327" y="2337"/>
                </a:cubicBezTo>
                <a:close/>
                <a:moveTo>
                  <a:pt x="2510" y="2189"/>
                </a:moveTo>
                <a:cubicBezTo>
                  <a:pt x="2510" y="2188"/>
                  <a:pt x="2509" y="2186"/>
                  <a:pt x="2508" y="2185"/>
                </a:cubicBezTo>
                <a:cubicBezTo>
                  <a:pt x="2503" y="2175"/>
                  <a:pt x="2498" y="2165"/>
                  <a:pt x="2493" y="2155"/>
                </a:cubicBezTo>
                <a:cubicBezTo>
                  <a:pt x="2493" y="2155"/>
                  <a:pt x="2493" y="2154"/>
                  <a:pt x="2493" y="2154"/>
                </a:cubicBezTo>
                <a:cubicBezTo>
                  <a:pt x="2488" y="2143"/>
                  <a:pt x="2483" y="2133"/>
                  <a:pt x="2478" y="2123"/>
                </a:cubicBezTo>
                <a:cubicBezTo>
                  <a:pt x="2478" y="2122"/>
                  <a:pt x="2478" y="2122"/>
                  <a:pt x="2477" y="2121"/>
                </a:cubicBezTo>
                <a:cubicBezTo>
                  <a:pt x="2473" y="2111"/>
                  <a:pt x="2468" y="2101"/>
                  <a:pt x="2464" y="2091"/>
                </a:cubicBezTo>
                <a:cubicBezTo>
                  <a:pt x="2463" y="2090"/>
                  <a:pt x="2463" y="2089"/>
                  <a:pt x="2463" y="2088"/>
                </a:cubicBezTo>
                <a:cubicBezTo>
                  <a:pt x="2467" y="2085"/>
                  <a:pt x="2472" y="2081"/>
                  <a:pt x="2476" y="2077"/>
                </a:cubicBezTo>
                <a:cubicBezTo>
                  <a:pt x="2479" y="2075"/>
                  <a:pt x="2482" y="2072"/>
                  <a:pt x="2485" y="2070"/>
                </a:cubicBezTo>
                <a:cubicBezTo>
                  <a:pt x="2491" y="2065"/>
                  <a:pt x="2498" y="2059"/>
                  <a:pt x="2504" y="2054"/>
                </a:cubicBezTo>
                <a:cubicBezTo>
                  <a:pt x="2506" y="2052"/>
                  <a:pt x="2507" y="2051"/>
                  <a:pt x="2509" y="2050"/>
                </a:cubicBezTo>
                <a:cubicBezTo>
                  <a:pt x="2517" y="2043"/>
                  <a:pt x="2525" y="2036"/>
                  <a:pt x="2532" y="2029"/>
                </a:cubicBezTo>
                <a:cubicBezTo>
                  <a:pt x="2534" y="2027"/>
                  <a:pt x="2537" y="2025"/>
                  <a:pt x="2539" y="2023"/>
                </a:cubicBezTo>
                <a:cubicBezTo>
                  <a:pt x="2544" y="2018"/>
                  <a:pt x="2550" y="2013"/>
                  <a:pt x="2555" y="2007"/>
                </a:cubicBezTo>
                <a:cubicBezTo>
                  <a:pt x="2558" y="2005"/>
                  <a:pt x="2561" y="2002"/>
                  <a:pt x="2564" y="1999"/>
                </a:cubicBezTo>
                <a:cubicBezTo>
                  <a:pt x="2569" y="1995"/>
                  <a:pt x="2573" y="1990"/>
                  <a:pt x="2578" y="1985"/>
                </a:cubicBezTo>
                <a:cubicBezTo>
                  <a:pt x="2581" y="1982"/>
                  <a:pt x="2584" y="1979"/>
                  <a:pt x="2587" y="1976"/>
                </a:cubicBezTo>
                <a:cubicBezTo>
                  <a:pt x="2591" y="1972"/>
                  <a:pt x="2596" y="1968"/>
                  <a:pt x="2600" y="1963"/>
                </a:cubicBezTo>
                <a:cubicBezTo>
                  <a:pt x="2603" y="1960"/>
                  <a:pt x="2606" y="1957"/>
                  <a:pt x="2609" y="1953"/>
                </a:cubicBezTo>
                <a:cubicBezTo>
                  <a:pt x="2614" y="1949"/>
                  <a:pt x="2618" y="1945"/>
                  <a:pt x="2622" y="1940"/>
                </a:cubicBezTo>
                <a:cubicBezTo>
                  <a:pt x="2625" y="1937"/>
                  <a:pt x="2628" y="1934"/>
                  <a:pt x="2631" y="1930"/>
                </a:cubicBezTo>
                <a:cubicBezTo>
                  <a:pt x="2634" y="1927"/>
                  <a:pt x="2636" y="1925"/>
                  <a:pt x="2639" y="1922"/>
                </a:cubicBezTo>
                <a:cubicBezTo>
                  <a:pt x="2639" y="1922"/>
                  <a:pt x="2639" y="1922"/>
                  <a:pt x="2639" y="1922"/>
                </a:cubicBezTo>
                <a:cubicBezTo>
                  <a:pt x="2639" y="1922"/>
                  <a:pt x="2639" y="1922"/>
                  <a:pt x="2639" y="1922"/>
                </a:cubicBezTo>
                <a:cubicBezTo>
                  <a:pt x="2639" y="1922"/>
                  <a:pt x="2640" y="1923"/>
                  <a:pt x="2640" y="1924"/>
                </a:cubicBezTo>
                <a:cubicBezTo>
                  <a:pt x="2643" y="1934"/>
                  <a:pt x="2646" y="1943"/>
                  <a:pt x="2649" y="1953"/>
                </a:cubicBezTo>
                <a:cubicBezTo>
                  <a:pt x="2649" y="1954"/>
                  <a:pt x="2650" y="1956"/>
                  <a:pt x="2650" y="1957"/>
                </a:cubicBezTo>
                <a:cubicBezTo>
                  <a:pt x="2653" y="1967"/>
                  <a:pt x="2656" y="1977"/>
                  <a:pt x="2660" y="1987"/>
                </a:cubicBezTo>
                <a:cubicBezTo>
                  <a:pt x="2660" y="1988"/>
                  <a:pt x="2660" y="1989"/>
                  <a:pt x="2661" y="1990"/>
                </a:cubicBezTo>
                <a:cubicBezTo>
                  <a:pt x="2668" y="2010"/>
                  <a:pt x="2675" y="2031"/>
                  <a:pt x="2683" y="2051"/>
                </a:cubicBezTo>
                <a:cubicBezTo>
                  <a:pt x="2684" y="2051"/>
                  <a:pt x="2684" y="2052"/>
                  <a:pt x="2684" y="2053"/>
                </a:cubicBezTo>
                <a:cubicBezTo>
                  <a:pt x="2680" y="2057"/>
                  <a:pt x="2677" y="2062"/>
                  <a:pt x="2673" y="2066"/>
                </a:cubicBezTo>
                <a:cubicBezTo>
                  <a:pt x="2671" y="2069"/>
                  <a:pt x="2669" y="2071"/>
                  <a:pt x="2667" y="2074"/>
                </a:cubicBezTo>
                <a:cubicBezTo>
                  <a:pt x="2662" y="2080"/>
                  <a:pt x="2657" y="2086"/>
                  <a:pt x="2652" y="2092"/>
                </a:cubicBezTo>
                <a:cubicBezTo>
                  <a:pt x="2650" y="2093"/>
                  <a:pt x="2649" y="2095"/>
                  <a:pt x="2648" y="2096"/>
                </a:cubicBezTo>
                <a:cubicBezTo>
                  <a:pt x="2641" y="2104"/>
                  <a:pt x="2635" y="2111"/>
                  <a:pt x="2628" y="2118"/>
                </a:cubicBezTo>
                <a:cubicBezTo>
                  <a:pt x="2627" y="2120"/>
                  <a:pt x="2625" y="2121"/>
                  <a:pt x="2624" y="2123"/>
                </a:cubicBezTo>
                <a:cubicBezTo>
                  <a:pt x="2619" y="2128"/>
                  <a:pt x="2613" y="2134"/>
                  <a:pt x="2608" y="2140"/>
                </a:cubicBezTo>
                <a:cubicBezTo>
                  <a:pt x="2606" y="2142"/>
                  <a:pt x="2603" y="2145"/>
                  <a:pt x="2601" y="2148"/>
                </a:cubicBezTo>
                <a:cubicBezTo>
                  <a:pt x="2596" y="2152"/>
                  <a:pt x="2592" y="2157"/>
                  <a:pt x="2588" y="2161"/>
                </a:cubicBezTo>
                <a:cubicBezTo>
                  <a:pt x="2585" y="2164"/>
                  <a:pt x="2582" y="2167"/>
                  <a:pt x="2579" y="2170"/>
                </a:cubicBezTo>
                <a:cubicBezTo>
                  <a:pt x="2575" y="2174"/>
                  <a:pt x="2571" y="2178"/>
                  <a:pt x="2567" y="2182"/>
                </a:cubicBezTo>
                <a:cubicBezTo>
                  <a:pt x="2564" y="2185"/>
                  <a:pt x="2561" y="2188"/>
                  <a:pt x="2558" y="2191"/>
                </a:cubicBezTo>
                <a:cubicBezTo>
                  <a:pt x="2554" y="2195"/>
                  <a:pt x="2550" y="2199"/>
                  <a:pt x="2546" y="2202"/>
                </a:cubicBezTo>
                <a:cubicBezTo>
                  <a:pt x="2542" y="2205"/>
                  <a:pt x="2539" y="2208"/>
                  <a:pt x="2536" y="2211"/>
                </a:cubicBezTo>
                <a:cubicBezTo>
                  <a:pt x="2533" y="2214"/>
                  <a:pt x="2530" y="2217"/>
                  <a:pt x="2527" y="2220"/>
                </a:cubicBezTo>
                <a:cubicBezTo>
                  <a:pt x="2526" y="2219"/>
                  <a:pt x="2526" y="2218"/>
                  <a:pt x="2526" y="2217"/>
                </a:cubicBezTo>
                <a:cubicBezTo>
                  <a:pt x="2520" y="2208"/>
                  <a:pt x="2515" y="2198"/>
                  <a:pt x="2510" y="2189"/>
                </a:cubicBezTo>
                <a:close/>
                <a:moveTo>
                  <a:pt x="2681" y="2011"/>
                </a:moveTo>
                <a:cubicBezTo>
                  <a:pt x="2681" y="2010"/>
                  <a:pt x="2680" y="2008"/>
                  <a:pt x="2680" y="2007"/>
                </a:cubicBezTo>
                <a:cubicBezTo>
                  <a:pt x="2676" y="1997"/>
                  <a:pt x="2673" y="1988"/>
                  <a:pt x="2669" y="1978"/>
                </a:cubicBezTo>
                <a:cubicBezTo>
                  <a:pt x="2669" y="1977"/>
                  <a:pt x="2669" y="1976"/>
                  <a:pt x="2668" y="1975"/>
                </a:cubicBezTo>
                <a:cubicBezTo>
                  <a:pt x="2665" y="1964"/>
                  <a:pt x="2662" y="1954"/>
                  <a:pt x="2658" y="1944"/>
                </a:cubicBezTo>
                <a:cubicBezTo>
                  <a:pt x="2658" y="1944"/>
                  <a:pt x="2658" y="1944"/>
                  <a:pt x="2658" y="1944"/>
                </a:cubicBezTo>
                <a:cubicBezTo>
                  <a:pt x="2655" y="1934"/>
                  <a:pt x="2652" y="1924"/>
                  <a:pt x="2649" y="1913"/>
                </a:cubicBezTo>
                <a:cubicBezTo>
                  <a:pt x="2649" y="1913"/>
                  <a:pt x="2649" y="1912"/>
                  <a:pt x="2649" y="1911"/>
                </a:cubicBezTo>
                <a:cubicBezTo>
                  <a:pt x="2651" y="1908"/>
                  <a:pt x="2653" y="1906"/>
                  <a:pt x="2655" y="1903"/>
                </a:cubicBezTo>
                <a:cubicBezTo>
                  <a:pt x="2657" y="1901"/>
                  <a:pt x="2659" y="1899"/>
                  <a:pt x="2661" y="1896"/>
                </a:cubicBezTo>
                <a:cubicBezTo>
                  <a:pt x="2664" y="1893"/>
                  <a:pt x="2667" y="1890"/>
                  <a:pt x="2670" y="1886"/>
                </a:cubicBezTo>
                <a:cubicBezTo>
                  <a:pt x="2672" y="1884"/>
                  <a:pt x="2673" y="1882"/>
                  <a:pt x="2675" y="1881"/>
                </a:cubicBezTo>
                <a:cubicBezTo>
                  <a:pt x="2679" y="1875"/>
                  <a:pt x="2684" y="1870"/>
                  <a:pt x="2688" y="1865"/>
                </a:cubicBezTo>
                <a:cubicBezTo>
                  <a:pt x="2690" y="1863"/>
                  <a:pt x="2691" y="1860"/>
                  <a:pt x="2693" y="1858"/>
                </a:cubicBezTo>
                <a:cubicBezTo>
                  <a:pt x="2696" y="1855"/>
                  <a:pt x="2698" y="1852"/>
                  <a:pt x="2701" y="1848"/>
                </a:cubicBezTo>
                <a:cubicBezTo>
                  <a:pt x="2703" y="1846"/>
                  <a:pt x="2705" y="1843"/>
                  <a:pt x="2707" y="1841"/>
                </a:cubicBezTo>
                <a:cubicBezTo>
                  <a:pt x="2709" y="1838"/>
                  <a:pt x="2712" y="1835"/>
                  <a:pt x="2714" y="1832"/>
                </a:cubicBezTo>
                <a:cubicBezTo>
                  <a:pt x="2716" y="1829"/>
                  <a:pt x="2718" y="1827"/>
                  <a:pt x="2720" y="1824"/>
                </a:cubicBezTo>
                <a:cubicBezTo>
                  <a:pt x="2722" y="1821"/>
                  <a:pt x="2724" y="1818"/>
                  <a:pt x="2727" y="1815"/>
                </a:cubicBezTo>
                <a:cubicBezTo>
                  <a:pt x="2729" y="1813"/>
                  <a:pt x="2731" y="1810"/>
                  <a:pt x="2732" y="1807"/>
                </a:cubicBezTo>
                <a:cubicBezTo>
                  <a:pt x="2735" y="1804"/>
                  <a:pt x="2737" y="1801"/>
                  <a:pt x="2739" y="1798"/>
                </a:cubicBezTo>
                <a:cubicBezTo>
                  <a:pt x="2741" y="1796"/>
                  <a:pt x="2743" y="1793"/>
                  <a:pt x="2745" y="1790"/>
                </a:cubicBezTo>
                <a:cubicBezTo>
                  <a:pt x="2747" y="1787"/>
                  <a:pt x="2749" y="1784"/>
                  <a:pt x="2751" y="1781"/>
                </a:cubicBezTo>
                <a:cubicBezTo>
                  <a:pt x="2753" y="1779"/>
                  <a:pt x="2755" y="1776"/>
                  <a:pt x="2757" y="1773"/>
                </a:cubicBezTo>
                <a:cubicBezTo>
                  <a:pt x="2759" y="1770"/>
                  <a:pt x="2761" y="1767"/>
                  <a:pt x="2763" y="1764"/>
                </a:cubicBezTo>
                <a:cubicBezTo>
                  <a:pt x="2765" y="1761"/>
                  <a:pt x="2767" y="1759"/>
                  <a:pt x="2769" y="1756"/>
                </a:cubicBezTo>
                <a:cubicBezTo>
                  <a:pt x="2771" y="1753"/>
                  <a:pt x="2773" y="1750"/>
                  <a:pt x="2775" y="1747"/>
                </a:cubicBezTo>
                <a:cubicBezTo>
                  <a:pt x="2777" y="1744"/>
                  <a:pt x="2779" y="1741"/>
                  <a:pt x="2780" y="1739"/>
                </a:cubicBezTo>
                <a:cubicBezTo>
                  <a:pt x="2783" y="1735"/>
                  <a:pt x="2785" y="1732"/>
                  <a:pt x="2787" y="1729"/>
                </a:cubicBezTo>
                <a:cubicBezTo>
                  <a:pt x="2788" y="1726"/>
                  <a:pt x="2790" y="1724"/>
                  <a:pt x="2792" y="1721"/>
                </a:cubicBezTo>
                <a:cubicBezTo>
                  <a:pt x="2794" y="1718"/>
                  <a:pt x="2796" y="1715"/>
                  <a:pt x="2798" y="1711"/>
                </a:cubicBezTo>
                <a:cubicBezTo>
                  <a:pt x="2800" y="1709"/>
                  <a:pt x="2801" y="1706"/>
                  <a:pt x="2803" y="1703"/>
                </a:cubicBezTo>
                <a:cubicBezTo>
                  <a:pt x="2805" y="1700"/>
                  <a:pt x="2807" y="1697"/>
                  <a:pt x="2809" y="1693"/>
                </a:cubicBezTo>
                <a:cubicBezTo>
                  <a:pt x="2811" y="1691"/>
                  <a:pt x="2812" y="1688"/>
                  <a:pt x="2814" y="1685"/>
                </a:cubicBezTo>
                <a:cubicBezTo>
                  <a:pt x="2816" y="1682"/>
                  <a:pt x="2818" y="1678"/>
                  <a:pt x="2820" y="1675"/>
                </a:cubicBezTo>
                <a:cubicBezTo>
                  <a:pt x="2822" y="1672"/>
                  <a:pt x="2823" y="1670"/>
                  <a:pt x="2825" y="1667"/>
                </a:cubicBezTo>
                <a:cubicBezTo>
                  <a:pt x="2827" y="1664"/>
                  <a:pt x="2829" y="1660"/>
                  <a:pt x="2831" y="1656"/>
                </a:cubicBezTo>
                <a:cubicBezTo>
                  <a:pt x="2832" y="1654"/>
                  <a:pt x="2834" y="1652"/>
                  <a:pt x="2835" y="1649"/>
                </a:cubicBezTo>
                <a:cubicBezTo>
                  <a:pt x="2835" y="1649"/>
                  <a:pt x="2835" y="1649"/>
                  <a:pt x="2835" y="1649"/>
                </a:cubicBezTo>
                <a:cubicBezTo>
                  <a:pt x="2835" y="1649"/>
                  <a:pt x="2835" y="1649"/>
                  <a:pt x="2835" y="1649"/>
                </a:cubicBezTo>
                <a:cubicBezTo>
                  <a:pt x="2835" y="1649"/>
                  <a:pt x="2835" y="1649"/>
                  <a:pt x="2835" y="1649"/>
                </a:cubicBezTo>
                <a:cubicBezTo>
                  <a:pt x="2835" y="1649"/>
                  <a:pt x="2835" y="1649"/>
                  <a:pt x="2835" y="1649"/>
                </a:cubicBezTo>
                <a:cubicBezTo>
                  <a:pt x="2836" y="1659"/>
                  <a:pt x="2838" y="1670"/>
                  <a:pt x="2839" y="1680"/>
                </a:cubicBezTo>
                <a:cubicBezTo>
                  <a:pt x="2839" y="1682"/>
                  <a:pt x="2839" y="1684"/>
                  <a:pt x="2840" y="1685"/>
                </a:cubicBezTo>
                <a:cubicBezTo>
                  <a:pt x="2841" y="1695"/>
                  <a:pt x="2842" y="1705"/>
                  <a:pt x="2844" y="1715"/>
                </a:cubicBezTo>
                <a:cubicBezTo>
                  <a:pt x="2844" y="1717"/>
                  <a:pt x="2844" y="1719"/>
                  <a:pt x="2844" y="1721"/>
                </a:cubicBezTo>
                <a:cubicBezTo>
                  <a:pt x="2846" y="1731"/>
                  <a:pt x="2848" y="1742"/>
                  <a:pt x="2849" y="1752"/>
                </a:cubicBezTo>
                <a:cubicBezTo>
                  <a:pt x="2849" y="1753"/>
                  <a:pt x="2850" y="1754"/>
                  <a:pt x="2850" y="1755"/>
                </a:cubicBezTo>
                <a:cubicBezTo>
                  <a:pt x="2852" y="1765"/>
                  <a:pt x="2853" y="1775"/>
                  <a:pt x="2855" y="1785"/>
                </a:cubicBezTo>
                <a:cubicBezTo>
                  <a:pt x="2855" y="1786"/>
                  <a:pt x="2856" y="1786"/>
                  <a:pt x="2856" y="1787"/>
                </a:cubicBezTo>
                <a:cubicBezTo>
                  <a:pt x="2855" y="1788"/>
                  <a:pt x="2855" y="1788"/>
                  <a:pt x="2855" y="1789"/>
                </a:cubicBezTo>
                <a:cubicBezTo>
                  <a:pt x="2849" y="1799"/>
                  <a:pt x="2844" y="1810"/>
                  <a:pt x="2838" y="1820"/>
                </a:cubicBezTo>
                <a:cubicBezTo>
                  <a:pt x="2838" y="1821"/>
                  <a:pt x="2838" y="1821"/>
                  <a:pt x="2838" y="1821"/>
                </a:cubicBezTo>
                <a:cubicBezTo>
                  <a:pt x="2832" y="1832"/>
                  <a:pt x="2826" y="1842"/>
                  <a:pt x="2820" y="1853"/>
                </a:cubicBezTo>
                <a:cubicBezTo>
                  <a:pt x="2820" y="1853"/>
                  <a:pt x="2820" y="1854"/>
                  <a:pt x="2820" y="1854"/>
                </a:cubicBezTo>
                <a:cubicBezTo>
                  <a:pt x="2814" y="1864"/>
                  <a:pt x="2808" y="1875"/>
                  <a:pt x="2802" y="1885"/>
                </a:cubicBezTo>
                <a:cubicBezTo>
                  <a:pt x="2801" y="1886"/>
                  <a:pt x="2801" y="1886"/>
                  <a:pt x="2800" y="1887"/>
                </a:cubicBezTo>
                <a:cubicBezTo>
                  <a:pt x="2794" y="1897"/>
                  <a:pt x="2788" y="1907"/>
                  <a:pt x="2782" y="1916"/>
                </a:cubicBezTo>
                <a:cubicBezTo>
                  <a:pt x="2781" y="1918"/>
                  <a:pt x="2781" y="1919"/>
                  <a:pt x="2780" y="1920"/>
                </a:cubicBezTo>
                <a:cubicBezTo>
                  <a:pt x="2774" y="1929"/>
                  <a:pt x="2768" y="1939"/>
                  <a:pt x="2761" y="1948"/>
                </a:cubicBezTo>
                <a:cubicBezTo>
                  <a:pt x="2760" y="1949"/>
                  <a:pt x="2760" y="1950"/>
                  <a:pt x="2759" y="1952"/>
                </a:cubicBezTo>
                <a:cubicBezTo>
                  <a:pt x="2753" y="1961"/>
                  <a:pt x="2746" y="1970"/>
                  <a:pt x="2740" y="1979"/>
                </a:cubicBezTo>
                <a:cubicBezTo>
                  <a:pt x="2739" y="1980"/>
                  <a:pt x="2738" y="1982"/>
                  <a:pt x="2737" y="1983"/>
                </a:cubicBezTo>
                <a:cubicBezTo>
                  <a:pt x="2731" y="1992"/>
                  <a:pt x="2724" y="2001"/>
                  <a:pt x="2717" y="2010"/>
                </a:cubicBezTo>
                <a:cubicBezTo>
                  <a:pt x="2716" y="2011"/>
                  <a:pt x="2715" y="2012"/>
                  <a:pt x="2714" y="2014"/>
                </a:cubicBezTo>
                <a:cubicBezTo>
                  <a:pt x="2708" y="2023"/>
                  <a:pt x="2701" y="2031"/>
                  <a:pt x="2694" y="2040"/>
                </a:cubicBezTo>
                <a:cubicBezTo>
                  <a:pt x="2694" y="2040"/>
                  <a:pt x="2693" y="2041"/>
                  <a:pt x="2693" y="2042"/>
                </a:cubicBezTo>
                <a:cubicBezTo>
                  <a:pt x="2692" y="2041"/>
                  <a:pt x="2692" y="2040"/>
                  <a:pt x="2692" y="2039"/>
                </a:cubicBezTo>
                <a:cubicBezTo>
                  <a:pt x="2688" y="2030"/>
                  <a:pt x="2685" y="2021"/>
                  <a:pt x="2681" y="2011"/>
                </a:cubicBezTo>
                <a:close/>
                <a:moveTo>
                  <a:pt x="2593" y="1703"/>
                </a:moveTo>
                <a:cubicBezTo>
                  <a:pt x="2594" y="1710"/>
                  <a:pt x="2595" y="1718"/>
                  <a:pt x="2596" y="1725"/>
                </a:cubicBezTo>
                <a:cubicBezTo>
                  <a:pt x="2596" y="1726"/>
                  <a:pt x="2596" y="1728"/>
                  <a:pt x="2596" y="1729"/>
                </a:cubicBezTo>
                <a:cubicBezTo>
                  <a:pt x="2597" y="1734"/>
                  <a:pt x="2598" y="1740"/>
                  <a:pt x="2599" y="1745"/>
                </a:cubicBezTo>
                <a:cubicBezTo>
                  <a:pt x="2594" y="1750"/>
                  <a:pt x="2589" y="1755"/>
                  <a:pt x="2584" y="1760"/>
                </a:cubicBezTo>
                <a:cubicBezTo>
                  <a:pt x="2582" y="1762"/>
                  <a:pt x="2579" y="1765"/>
                  <a:pt x="2576" y="1768"/>
                </a:cubicBezTo>
                <a:cubicBezTo>
                  <a:pt x="2569" y="1775"/>
                  <a:pt x="2561" y="1783"/>
                  <a:pt x="2553" y="1790"/>
                </a:cubicBezTo>
                <a:cubicBezTo>
                  <a:pt x="2553" y="1791"/>
                  <a:pt x="2553" y="1791"/>
                  <a:pt x="2552" y="1791"/>
                </a:cubicBezTo>
                <a:cubicBezTo>
                  <a:pt x="2544" y="1799"/>
                  <a:pt x="2536" y="1807"/>
                  <a:pt x="2528" y="1814"/>
                </a:cubicBezTo>
                <a:cubicBezTo>
                  <a:pt x="2525" y="1817"/>
                  <a:pt x="2523" y="1819"/>
                  <a:pt x="2520" y="1821"/>
                </a:cubicBezTo>
                <a:cubicBezTo>
                  <a:pt x="2514" y="1826"/>
                  <a:pt x="2509" y="1832"/>
                  <a:pt x="2503" y="1837"/>
                </a:cubicBezTo>
                <a:cubicBezTo>
                  <a:pt x="2499" y="1840"/>
                  <a:pt x="2496" y="1842"/>
                  <a:pt x="2493" y="1845"/>
                </a:cubicBezTo>
                <a:cubicBezTo>
                  <a:pt x="2488" y="1850"/>
                  <a:pt x="2482" y="1854"/>
                  <a:pt x="2477" y="1859"/>
                </a:cubicBezTo>
                <a:cubicBezTo>
                  <a:pt x="2474" y="1862"/>
                  <a:pt x="2470" y="1864"/>
                  <a:pt x="2466" y="1867"/>
                </a:cubicBezTo>
                <a:cubicBezTo>
                  <a:pt x="2461" y="1872"/>
                  <a:pt x="2456" y="1876"/>
                  <a:pt x="2451" y="1880"/>
                </a:cubicBezTo>
                <a:cubicBezTo>
                  <a:pt x="2447" y="1883"/>
                  <a:pt x="2443" y="1886"/>
                  <a:pt x="2440" y="1889"/>
                </a:cubicBezTo>
                <a:cubicBezTo>
                  <a:pt x="2435" y="1893"/>
                  <a:pt x="2430" y="1897"/>
                  <a:pt x="2425" y="1900"/>
                </a:cubicBezTo>
                <a:cubicBezTo>
                  <a:pt x="2421" y="1903"/>
                  <a:pt x="2417" y="1906"/>
                  <a:pt x="2413" y="1909"/>
                </a:cubicBezTo>
                <a:cubicBezTo>
                  <a:pt x="2409" y="1912"/>
                  <a:pt x="2405" y="1915"/>
                  <a:pt x="2401" y="1918"/>
                </a:cubicBezTo>
                <a:cubicBezTo>
                  <a:pt x="2401" y="1915"/>
                  <a:pt x="2400" y="1913"/>
                  <a:pt x="2399" y="1911"/>
                </a:cubicBezTo>
                <a:cubicBezTo>
                  <a:pt x="2398" y="1908"/>
                  <a:pt x="2398" y="1905"/>
                  <a:pt x="2397" y="1902"/>
                </a:cubicBezTo>
                <a:cubicBezTo>
                  <a:pt x="2396" y="1898"/>
                  <a:pt x="2395" y="1894"/>
                  <a:pt x="2393" y="1890"/>
                </a:cubicBezTo>
                <a:cubicBezTo>
                  <a:pt x="2393" y="1887"/>
                  <a:pt x="2392" y="1884"/>
                  <a:pt x="2391" y="1881"/>
                </a:cubicBezTo>
                <a:cubicBezTo>
                  <a:pt x="2390" y="1877"/>
                  <a:pt x="2389" y="1873"/>
                  <a:pt x="2388" y="1869"/>
                </a:cubicBezTo>
                <a:cubicBezTo>
                  <a:pt x="2387" y="1866"/>
                  <a:pt x="2386" y="1863"/>
                  <a:pt x="2386" y="1860"/>
                </a:cubicBezTo>
                <a:cubicBezTo>
                  <a:pt x="2385" y="1856"/>
                  <a:pt x="2384" y="1851"/>
                  <a:pt x="2383" y="1847"/>
                </a:cubicBezTo>
                <a:cubicBezTo>
                  <a:pt x="2382" y="1844"/>
                  <a:pt x="2381" y="1842"/>
                  <a:pt x="2381" y="1839"/>
                </a:cubicBezTo>
                <a:cubicBezTo>
                  <a:pt x="2380" y="1834"/>
                  <a:pt x="2378" y="1829"/>
                  <a:pt x="2377" y="1824"/>
                </a:cubicBezTo>
                <a:cubicBezTo>
                  <a:pt x="2377" y="1822"/>
                  <a:pt x="2376" y="1820"/>
                  <a:pt x="2376" y="1818"/>
                </a:cubicBezTo>
                <a:cubicBezTo>
                  <a:pt x="2374" y="1811"/>
                  <a:pt x="2373" y="1804"/>
                  <a:pt x="2372" y="1797"/>
                </a:cubicBezTo>
                <a:cubicBezTo>
                  <a:pt x="2371" y="1795"/>
                  <a:pt x="2371" y="1793"/>
                  <a:pt x="2370" y="1791"/>
                </a:cubicBezTo>
                <a:cubicBezTo>
                  <a:pt x="2369" y="1786"/>
                  <a:pt x="2368" y="1781"/>
                  <a:pt x="2367" y="1776"/>
                </a:cubicBezTo>
                <a:cubicBezTo>
                  <a:pt x="2367" y="1773"/>
                  <a:pt x="2366" y="1770"/>
                  <a:pt x="2366" y="1767"/>
                </a:cubicBezTo>
                <a:cubicBezTo>
                  <a:pt x="2365" y="1764"/>
                  <a:pt x="2365" y="1760"/>
                  <a:pt x="2364" y="1757"/>
                </a:cubicBezTo>
                <a:cubicBezTo>
                  <a:pt x="2371" y="1752"/>
                  <a:pt x="2377" y="1747"/>
                  <a:pt x="2384" y="1743"/>
                </a:cubicBezTo>
                <a:cubicBezTo>
                  <a:pt x="2387" y="1741"/>
                  <a:pt x="2389" y="1739"/>
                  <a:pt x="2392" y="1737"/>
                </a:cubicBezTo>
                <a:cubicBezTo>
                  <a:pt x="2402" y="1730"/>
                  <a:pt x="2412" y="1723"/>
                  <a:pt x="2421" y="1716"/>
                </a:cubicBezTo>
                <a:cubicBezTo>
                  <a:pt x="2422" y="1715"/>
                  <a:pt x="2423" y="1714"/>
                  <a:pt x="2424" y="1714"/>
                </a:cubicBezTo>
                <a:cubicBezTo>
                  <a:pt x="2433" y="1707"/>
                  <a:pt x="2441" y="1700"/>
                  <a:pt x="2450" y="1694"/>
                </a:cubicBezTo>
                <a:cubicBezTo>
                  <a:pt x="2453" y="1691"/>
                  <a:pt x="2456" y="1689"/>
                  <a:pt x="2459" y="1686"/>
                </a:cubicBezTo>
                <a:cubicBezTo>
                  <a:pt x="2466" y="1681"/>
                  <a:pt x="2472" y="1676"/>
                  <a:pt x="2478" y="1671"/>
                </a:cubicBezTo>
                <a:cubicBezTo>
                  <a:pt x="2482" y="1668"/>
                  <a:pt x="2486" y="1665"/>
                  <a:pt x="2489" y="1662"/>
                </a:cubicBezTo>
                <a:cubicBezTo>
                  <a:pt x="2495" y="1657"/>
                  <a:pt x="2501" y="1652"/>
                  <a:pt x="2506" y="1647"/>
                </a:cubicBezTo>
                <a:cubicBezTo>
                  <a:pt x="2510" y="1644"/>
                  <a:pt x="2514" y="1641"/>
                  <a:pt x="2518" y="1637"/>
                </a:cubicBezTo>
                <a:cubicBezTo>
                  <a:pt x="2523" y="1632"/>
                  <a:pt x="2528" y="1628"/>
                  <a:pt x="2533" y="1623"/>
                </a:cubicBezTo>
                <a:cubicBezTo>
                  <a:pt x="2537" y="1620"/>
                  <a:pt x="2541" y="1616"/>
                  <a:pt x="2545" y="1612"/>
                </a:cubicBezTo>
                <a:cubicBezTo>
                  <a:pt x="2550" y="1608"/>
                  <a:pt x="2555" y="1603"/>
                  <a:pt x="2560" y="1598"/>
                </a:cubicBezTo>
                <a:cubicBezTo>
                  <a:pt x="2564" y="1595"/>
                  <a:pt x="2568" y="1591"/>
                  <a:pt x="2572" y="1587"/>
                </a:cubicBezTo>
                <a:cubicBezTo>
                  <a:pt x="2575" y="1584"/>
                  <a:pt x="2578" y="1581"/>
                  <a:pt x="2581" y="1578"/>
                </a:cubicBezTo>
                <a:cubicBezTo>
                  <a:pt x="2581" y="1578"/>
                  <a:pt x="2581" y="1578"/>
                  <a:pt x="2581" y="1578"/>
                </a:cubicBezTo>
                <a:cubicBezTo>
                  <a:pt x="2581" y="1578"/>
                  <a:pt x="2581" y="1578"/>
                  <a:pt x="2581" y="1578"/>
                </a:cubicBezTo>
                <a:cubicBezTo>
                  <a:pt x="2581" y="1580"/>
                  <a:pt x="2581" y="1581"/>
                  <a:pt x="2581" y="1583"/>
                </a:cubicBezTo>
                <a:cubicBezTo>
                  <a:pt x="2581" y="1586"/>
                  <a:pt x="2582" y="1589"/>
                  <a:pt x="2582" y="1593"/>
                </a:cubicBezTo>
                <a:cubicBezTo>
                  <a:pt x="2582" y="1597"/>
                  <a:pt x="2582" y="1601"/>
                  <a:pt x="2583" y="1605"/>
                </a:cubicBezTo>
                <a:cubicBezTo>
                  <a:pt x="2583" y="1609"/>
                  <a:pt x="2583" y="1612"/>
                  <a:pt x="2583" y="1615"/>
                </a:cubicBezTo>
                <a:cubicBezTo>
                  <a:pt x="2584" y="1619"/>
                  <a:pt x="2584" y="1623"/>
                  <a:pt x="2584" y="1628"/>
                </a:cubicBezTo>
                <a:cubicBezTo>
                  <a:pt x="2585" y="1631"/>
                  <a:pt x="2585" y="1634"/>
                  <a:pt x="2585" y="1637"/>
                </a:cubicBezTo>
                <a:cubicBezTo>
                  <a:pt x="2586" y="1641"/>
                  <a:pt x="2586" y="1646"/>
                  <a:pt x="2586" y="1650"/>
                </a:cubicBezTo>
                <a:cubicBezTo>
                  <a:pt x="2587" y="1653"/>
                  <a:pt x="2587" y="1656"/>
                  <a:pt x="2587" y="1659"/>
                </a:cubicBezTo>
                <a:cubicBezTo>
                  <a:pt x="2588" y="1664"/>
                  <a:pt x="2588" y="1668"/>
                  <a:pt x="2589" y="1673"/>
                </a:cubicBezTo>
                <a:cubicBezTo>
                  <a:pt x="2589" y="1676"/>
                  <a:pt x="2590" y="1678"/>
                  <a:pt x="2590" y="1681"/>
                </a:cubicBezTo>
                <a:cubicBezTo>
                  <a:pt x="2590" y="1687"/>
                  <a:pt x="2591" y="1692"/>
                  <a:pt x="2592" y="1698"/>
                </a:cubicBezTo>
                <a:cubicBezTo>
                  <a:pt x="2592" y="1700"/>
                  <a:pt x="2592" y="1701"/>
                  <a:pt x="2593" y="1703"/>
                </a:cubicBezTo>
                <a:close/>
                <a:moveTo>
                  <a:pt x="2346" y="1274"/>
                </a:moveTo>
                <a:cubicBezTo>
                  <a:pt x="2345" y="1281"/>
                  <a:pt x="2344" y="1287"/>
                  <a:pt x="2344" y="1294"/>
                </a:cubicBezTo>
                <a:cubicBezTo>
                  <a:pt x="2343" y="1296"/>
                  <a:pt x="2343" y="1299"/>
                  <a:pt x="2342" y="1302"/>
                </a:cubicBezTo>
                <a:cubicBezTo>
                  <a:pt x="2341" y="1311"/>
                  <a:pt x="2340" y="1320"/>
                  <a:pt x="2339" y="1330"/>
                </a:cubicBezTo>
                <a:cubicBezTo>
                  <a:pt x="2339" y="1331"/>
                  <a:pt x="2339" y="1333"/>
                  <a:pt x="2339" y="1334"/>
                </a:cubicBezTo>
                <a:cubicBezTo>
                  <a:pt x="2338" y="1342"/>
                  <a:pt x="2337" y="1349"/>
                  <a:pt x="2336" y="1356"/>
                </a:cubicBezTo>
                <a:cubicBezTo>
                  <a:pt x="2330" y="1360"/>
                  <a:pt x="2323" y="1365"/>
                  <a:pt x="2316" y="1369"/>
                </a:cubicBezTo>
                <a:cubicBezTo>
                  <a:pt x="2313" y="1371"/>
                  <a:pt x="2310" y="1373"/>
                  <a:pt x="2307" y="1375"/>
                </a:cubicBezTo>
                <a:cubicBezTo>
                  <a:pt x="2296" y="1382"/>
                  <a:pt x="2286" y="1388"/>
                  <a:pt x="2275" y="1394"/>
                </a:cubicBezTo>
                <a:cubicBezTo>
                  <a:pt x="2275" y="1394"/>
                  <a:pt x="2275" y="1394"/>
                  <a:pt x="2275" y="1394"/>
                </a:cubicBezTo>
                <a:cubicBezTo>
                  <a:pt x="2264" y="1400"/>
                  <a:pt x="2254" y="1406"/>
                  <a:pt x="2243" y="1412"/>
                </a:cubicBezTo>
                <a:cubicBezTo>
                  <a:pt x="2240" y="1414"/>
                  <a:pt x="2236" y="1416"/>
                  <a:pt x="2233" y="1418"/>
                </a:cubicBezTo>
                <a:cubicBezTo>
                  <a:pt x="2225" y="1422"/>
                  <a:pt x="2218" y="1426"/>
                  <a:pt x="2211" y="1430"/>
                </a:cubicBezTo>
                <a:cubicBezTo>
                  <a:pt x="2207" y="1432"/>
                  <a:pt x="2202" y="1434"/>
                  <a:pt x="2198" y="1436"/>
                </a:cubicBezTo>
                <a:cubicBezTo>
                  <a:pt x="2191" y="1440"/>
                  <a:pt x="2185" y="1443"/>
                  <a:pt x="2178" y="1447"/>
                </a:cubicBezTo>
                <a:cubicBezTo>
                  <a:pt x="2173" y="1449"/>
                  <a:pt x="2169" y="1451"/>
                  <a:pt x="2164" y="1453"/>
                </a:cubicBezTo>
                <a:cubicBezTo>
                  <a:pt x="2158" y="1456"/>
                  <a:pt x="2151" y="1459"/>
                  <a:pt x="2145" y="1462"/>
                </a:cubicBezTo>
                <a:cubicBezTo>
                  <a:pt x="2140" y="1465"/>
                  <a:pt x="2135" y="1467"/>
                  <a:pt x="2130" y="1469"/>
                </a:cubicBezTo>
                <a:cubicBezTo>
                  <a:pt x="2124" y="1472"/>
                  <a:pt x="2118" y="1475"/>
                  <a:pt x="2111" y="1477"/>
                </a:cubicBezTo>
                <a:cubicBezTo>
                  <a:pt x="2106" y="1480"/>
                  <a:pt x="2101" y="1482"/>
                  <a:pt x="2096" y="1484"/>
                </a:cubicBezTo>
                <a:cubicBezTo>
                  <a:pt x="2091" y="1486"/>
                  <a:pt x="2087" y="1488"/>
                  <a:pt x="2082" y="1490"/>
                </a:cubicBezTo>
                <a:cubicBezTo>
                  <a:pt x="2082" y="1486"/>
                  <a:pt x="2082" y="1483"/>
                  <a:pt x="2082" y="1480"/>
                </a:cubicBezTo>
                <a:cubicBezTo>
                  <a:pt x="2082" y="1476"/>
                  <a:pt x="2082" y="1473"/>
                  <a:pt x="2082" y="1469"/>
                </a:cubicBezTo>
                <a:cubicBezTo>
                  <a:pt x="2083" y="1464"/>
                  <a:pt x="2083" y="1459"/>
                  <a:pt x="2083" y="1455"/>
                </a:cubicBezTo>
                <a:cubicBezTo>
                  <a:pt x="2083" y="1451"/>
                  <a:pt x="2083" y="1447"/>
                  <a:pt x="2083" y="1444"/>
                </a:cubicBezTo>
                <a:cubicBezTo>
                  <a:pt x="2084" y="1439"/>
                  <a:pt x="2084" y="1434"/>
                  <a:pt x="2084" y="1429"/>
                </a:cubicBezTo>
                <a:cubicBezTo>
                  <a:pt x="2084" y="1425"/>
                  <a:pt x="2085" y="1422"/>
                  <a:pt x="2085" y="1418"/>
                </a:cubicBezTo>
                <a:cubicBezTo>
                  <a:pt x="2085" y="1413"/>
                  <a:pt x="2086" y="1408"/>
                  <a:pt x="2086" y="1403"/>
                </a:cubicBezTo>
                <a:cubicBezTo>
                  <a:pt x="2086" y="1399"/>
                  <a:pt x="2086" y="1396"/>
                  <a:pt x="2087" y="1393"/>
                </a:cubicBezTo>
                <a:cubicBezTo>
                  <a:pt x="2087" y="1387"/>
                  <a:pt x="2088" y="1381"/>
                  <a:pt x="2088" y="1375"/>
                </a:cubicBezTo>
                <a:cubicBezTo>
                  <a:pt x="2088" y="1373"/>
                  <a:pt x="2089" y="1370"/>
                  <a:pt x="2089" y="1368"/>
                </a:cubicBezTo>
                <a:cubicBezTo>
                  <a:pt x="2090" y="1359"/>
                  <a:pt x="2091" y="1351"/>
                  <a:pt x="2091" y="1342"/>
                </a:cubicBezTo>
                <a:cubicBezTo>
                  <a:pt x="2092" y="1341"/>
                  <a:pt x="2092" y="1340"/>
                  <a:pt x="2092" y="1339"/>
                </a:cubicBezTo>
                <a:cubicBezTo>
                  <a:pt x="2093" y="1332"/>
                  <a:pt x="2094" y="1325"/>
                  <a:pt x="2095" y="1317"/>
                </a:cubicBezTo>
                <a:cubicBezTo>
                  <a:pt x="2095" y="1314"/>
                  <a:pt x="2095" y="1311"/>
                  <a:pt x="2096" y="1309"/>
                </a:cubicBezTo>
                <a:cubicBezTo>
                  <a:pt x="2096" y="1304"/>
                  <a:pt x="2097" y="1299"/>
                  <a:pt x="2098" y="1294"/>
                </a:cubicBezTo>
                <a:cubicBezTo>
                  <a:pt x="2101" y="1293"/>
                  <a:pt x="2104" y="1291"/>
                  <a:pt x="2107" y="1290"/>
                </a:cubicBezTo>
                <a:cubicBezTo>
                  <a:pt x="2110" y="1289"/>
                  <a:pt x="2112" y="1288"/>
                  <a:pt x="2115" y="1287"/>
                </a:cubicBezTo>
                <a:cubicBezTo>
                  <a:pt x="2119" y="1285"/>
                  <a:pt x="2123" y="1283"/>
                  <a:pt x="2127" y="1281"/>
                </a:cubicBezTo>
                <a:cubicBezTo>
                  <a:pt x="2129" y="1280"/>
                  <a:pt x="2131" y="1280"/>
                  <a:pt x="2133" y="1279"/>
                </a:cubicBezTo>
                <a:cubicBezTo>
                  <a:pt x="2139" y="1276"/>
                  <a:pt x="2145" y="1273"/>
                  <a:pt x="2151" y="1270"/>
                </a:cubicBezTo>
                <a:cubicBezTo>
                  <a:pt x="2152" y="1270"/>
                  <a:pt x="2153" y="1270"/>
                  <a:pt x="2154" y="1269"/>
                </a:cubicBezTo>
                <a:cubicBezTo>
                  <a:pt x="2159" y="1267"/>
                  <a:pt x="2164" y="1264"/>
                  <a:pt x="2170" y="1262"/>
                </a:cubicBezTo>
                <a:cubicBezTo>
                  <a:pt x="2172" y="1261"/>
                  <a:pt x="2174" y="1260"/>
                  <a:pt x="2176" y="1259"/>
                </a:cubicBezTo>
                <a:cubicBezTo>
                  <a:pt x="2180" y="1257"/>
                  <a:pt x="2184" y="1255"/>
                  <a:pt x="2188" y="1253"/>
                </a:cubicBezTo>
                <a:cubicBezTo>
                  <a:pt x="2190" y="1252"/>
                  <a:pt x="2192" y="1250"/>
                  <a:pt x="2195" y="1249"/>
                </a:cubicBezTo>
                <a:cubicBezTo>
                  <a:pt x="2198" y="1247"/>
                  <a:pt x="2202" y="1246"/>
                  <a:pt x="2206" y="1244"/>
                </a:cubicBezTo>
                <a:cubicBezTo>
                  <a:pt x="2208" y="1242"/>
                  <a:pt x="2211" y="1241"/>
                  <a:pt x="2213" y="1240"/>
                </a:cubicBezTo>
                <a:cubicBezTo>
                  <a:pt x="2217" y="1238"/>
                  <a:pt x="2220" y="1236"/>
                  <a:pt x="2223" y="1234"/>
                </a:cubicBezTo>
                <a:cubicBezTo>
                  <a:pt x="2226" y="1233"/>
                  <a:pt x="2229" y="1232"/>
                  <a:pt x="2231" y="1230"/>
                </a:cubicBezTo>
                <a:cubicBezTo>
                  <a:pt x="2235" y="1228"/>
                  <a:pt x="2238" y="1227"/>
                  <a:pt x="2241" y="1225"/>
                </a:cubicBezTo>
                <a:cubicBezTo>
                  <a:pt x="2244" y="1223"/>
                  <a:pt x="2246" y="1222"/>
                  <a:pt x="2249" y="1220"/>
                </a:cubicBezTo>
                <a:cubicBezTo>
                  <a:pt x="2252" y="1219"/>
                  <a:pt x="2256" y="1217"/>
                  <a:pt x="2259" y="1215"/>
                </a:cubicBezTo>
                <a:cubicBezTo>
                  <a:pt x="2261" y="1214"/>
                  <a:pt x="2264" y="1212"/>
                  <a:pt x="2267" y="1210"/>
                </a:cubicBezTo>
                <a:cubicBezTo>
                  <a:pt x="2270" y="1209"/>
                  <a:pt x="2273" y="1207"/>
                  <a:pt x="2276" y="1205"/>
                </a:cubicBezTo>
                <a:cubicBezTo>
                  <a:pt x="2279" y="1203"/>
                  <a:pt x="2282" y="1202"/>
                  <a:pt x="2284" y="1200"/>
                </a:cubicBezTo>
                <a:cubicBezTo>
                  <a:pt x="2287" y="1198"/>
                  <a:pt x="2291" y="1197"/>
                  <a:pt x="2294" y="1195"/>
                </a:cubicBezTo>
                <a:cubicBezTo>
                  <a:pt x="2296" y="1193"/>
                  <a:pt x="2299" y="1191"/>
                  <a:pt x="2302" y="1190"/>
                </a:cubicBezTo>
                <a:cubicBezTo>
                  <a:pt x="2305" y="1188"/>
                  <a:pt x="2308" y="1186"/>
                  <a:pt x="2311" y="1184"/>
                </a:cubicBezTo>
                <a:cubicBezTo>
                  <a:pt x="2314" y="1183"/>
                  <a:pt x="2316" y="1181"/>
                  <a:pt x="2319" y="1179"/>
                </a:cubicBezTo>
                <a:cubicBezTo>
                  <a:pt x="2322" y="1177"/>
                  <a:pt x="2325" y="1175"/>
                  <a:pt x="2328" y="1173"/>
                </a:cubicBezTo>
                <a:cubicBezTo>
                  <a:pt x="2331" y="1172"/>
                  <a:pt x="2333" y="1170"/>
                  <a:pt x="2336" y="1168"/>
                </a:cubicBezTo>
                <a:cubicBezTo>
                  <a:pt x="2339" y="1166"/>
                  <a:pt x="2342" y="1164"/>
                  <a:pt x="2345" y="1162"/>
                </a:cubicBezTo>
                <a:cubicBezTo>
                  <a:pt x="2348" y="1161"/>
                  <a:pt x="2350" y="1159"/>
                  <a:pt x="2353" y="1157"/>
                </a:cubicBezTo>
                <a:cubicBezTo>
                  <a:pt x="2356" y="1155"/>
                  <a:pt x="2359" y="1153"/>
                  <a:pt x="2362" y="1151"/>
                </a:cubicBezTo>
                <a:cubicBezTo>
                  <a:pt x="2365" y="1149"/>
                  <a:pt x="2367" y="1148"/>
                  <a:pt x="2370" y="1146"/>
                </a:cubicBezTo>
                <a:cubicBezTo>
                  <a:pt x="2370" y="1145"/>
                  <a:pt x="2371" y="1145"/>
                  <a:pt x="2372" y="1145"/>
                </a:cubicBezTo>
                <a:cubicBezTo>
                  <a:pt x="2371" y="1145"/>
                  <a:pt x="2371" y="1145"/>
                  <a:pt x="2371" y="1145"/>
                </a:cubicBezTo>
                <a:cubicBezTo>
                  <a:pt x="2372" y="1145"/>
                  <a:pt x="2372" y="1145"/>
                  <a:pt x="2372" y="1145"/>
                </a:cubicBezTo>
                <a:cubicBezTo>
                  <a:pt x="2371" y="1147"/>
                  <a:pt x="2371" y="1149"/>
                  <a:pt x="2370" y="1151"/>
                </a:cubicBezTo>
                <a:cubicBezTo>
                  <a:pt x="2369" y="1155"/>
                  <a:pt x="2368" y="1159"/>
                  <a:pt x="2367" y="1163"/>
                </a:cubicBezTo>
                <a:cubicBezTo>
                  <a:pt x="2366" y="1169"/>
                  <a:pt x="2365" y="1174"/>
                  <a:pt x="2364" y="1179"/>
                </a:cubicBezTo>
                <a:cubicBezTo>
                  <a:pt x="2363" y="1183"/>
                  <a:pt x="2362" y="1187"/>
                  <a:pt x="2361" y="1191"/>
                </a:cubicBezTo>
                <a:cubicBezTo>
                  <a:pt x="2360" y="1196"/>
                  <a:pt x="2359" y="1201"/>
                  <a:pt x="2358" y="1207"/>
                </a:cubicBezTo>
                <a:cubicBezTo>
                  <a:pt x="2357" y="1211"/>
                  <a:pt x="2357" y="1215"/>
                  <a:pt x="2356" y="1218"/>
                </a:cubicBezTo>
                <a:cubicBezTo>
                  <a:pt x="2355" y="1224"/>
                  <a:pt x="2354" y="1229"/>
                  <a:pt x="2353" y="1235"/>
                </a:cubicBezTo>
                <a:cubicBezTo>
                  <a:pt x="2352" y="1239"/>
                  <a:pt x="2351" y="1242"/>
                  <a:pt x="2351" y="1246"/>
                </a:cubicBezTo>
                <a:cubicBezTo>
                  <a:pt x="2350" y="1252"/>
                  <a:pt x="2349" y="1258"/>
                  <a:pt x="2348" y="1264"/>
                </a:cubicBezTo>
                <a:cubicBezTo>
                  <a:pt x="2347" y="1267"/>
                  <a:pt x="2347" y="1270"/>
                  <a:pt x="2346" y="1274"/>
                </a:cubicBezTo>
                <a:close/>
                <a:moveTo>
                  <a:pt x="1893" y="925"/>
                </a:moveTo>
                <a:cubicBezTo>
                  <a:pt x="1890" y="933"/>
                  <a:pt x="1887" y="940"/>
                  <a:pt x="1884" y="948"/>
                </a:cubicBezTo>
                <a:cubicBezTo>
                  <a:pt x="1881" y="949"/>
                  <a:pt x="1877" y="950"/>
                  <a:pt x="1874" y="950"/>
                </a:cubicBezTo>
                <a:cubicBezTo>
                  <a:pt x="1872" y="951"/>
                  <a:pt x="1869" y="952"/>
                  <a:pt x="1866" y="952"/>
                </a:cubicBezTo>
                <a:cubicBezTo>
                  <a:pt x="1863" y="953"/>
                  <a:pt x="1859" y="954"/>
                  <a:pt x="1855" y="955"/>
                </a:cubicBezTo>
                <a:cubicBezTo>
                  <a:pt x="1853" y="956"/>
                  <a:pt x="1850" y="956"/>
                  <a:pt x="1848" y="957"/>
                </a:cubicBezTo>
                <a:cubicBezTo>
                  <a:pt x="1843" y="958"/>
                  <a:pt x="1839" y="959"/>
                  <a:pt x="1835" y="959"/>
                </a:cubicBezTo>
                <a:cubicBezTo>
                  <a:pt x="1833" y="960"/>
                  <a:pt x="1831" y="960"/>
                  <a:pt x="1829" y="961"/>
                </a:cubicBezTo>
                <a:cubicBezTo>
                  <a:pt x="1823" y="962"/>
                  <a:pt x="1817" y="963"/>
                  <a:pt x="1811" y="964"/>
                </a:cubicBezTo>
                <a:cubicBezTo>
                  <a:pt x="1811" y="965"/>
                  <a:pt x="1810" y="965"/>
                  <a:pt x="1810" y="965"/>
                </a:cubicBezTo>
                <a:cubicBezTo>
                  <a:pt x="1803" y="966"/>
                  <a:pt x="1797" y="967"/>
                  <a:pt x="1791" y="968"/>
                </a:cubicBezTo>
                <a:cubicBezTo>
                  <a:pt x="1789" y="969"/>
                  <a:pt x="1786" y="969"/>
                  <a:pt x="1784" y="970"/>
                </a:cubicBezTo>
                <a:cubicBezTo>
                  <a:pt x="1780" y="970"/>
                  <a:pt x="1776" y="971"/>
                  <a:pt x="1772" y="972"/>
                </a:cubicBezTo>
                <a:cubicBezTo>
                  <a:pt x="1769" y="972"/>
                  <a:pt x="1767" y="973"/>
                  <a:pt x="1764" y="973"/>
                </a:cubicBezTo>
                <a:cubicBezTo>
                  <a:pt x="1760" y="974"/>
                  <a:pt x="1756" y="974"/>
                  <a:pt x="1753" y="975"/>
                </a:cubicBezTo>
                <a:cubicBezTo>
                  <a:pt x="1750" y="975"/>
                  <a:pt x="1747" y="976"/>
                  <a:pt x="1744" y="976"/>
                </a:cubicBezTo>
                <a:cubicBezTo>
                  <a:pt x="1741" y="977"/>
                  <a:pt x="1737" y="977"/>
                  <a:pt x="1734" y="978"/>
                </a:cubicBezTo>
                <a:cubicBezTo>
                  <a:pt x="1731" y="978"/>
                  <a:pt x="1728" y="979"/>
                  <a:pt x="1725" y="979"/>
                </a:cubicBezTo>
                <a:cubicBezTo>
                  <a:pt x="1721" y="980"/>
                  <a:pt x="1718" y="980"/>
                  <a:pt x="1714" y="981"/>
                </a:cubicBezTo>
                <a:cubicBezTo>
                  <a:pt x="1711" y="981"/>
                  <a:pt x="1709" y="981"/>
                  <a:pt x="1706" y="982"/>
                </a:cubicBezTo>
                <a:cubicBezTo>
                  <a:pt x="1702" y="982"/>
                  <a:pt x="1699" y="983"/>
                  <a:pt x="1695" y="983"/>
                </a:cubicBezTo>
                <a:cubicBezTo>
                  <a:pt x="1692" y="983"/>
                  <a:pt x="1689" y="984"/>
                  <a:pt x="1686" y="984"/>
                </a:cubicBezTo>
                <a:cubicBezTo>
                  <a:pt x="1683" y="984"/>
                  <a:pt x="1679" y="985"/>
                  <a:pt x="1676" y="985"/>
                </a:cubicBezTo>
                <a:cubicBezTo>
                  <a:pt x="1673" y="986"/>
                  <a:pt x="1670" y="986"/>
                  <a:pt x="1667" y="986"/>
                </a:cubicBezTo>
                <a:cubicBezTo>
                  <a:pt x="1664" y="987"/>
                  <a:pt x="1660" y="987"/>
                  <a:pt x="1656" y="987"/>
                </a:cubicBezTo>
                <a:cubicBezTo>
                  <a:pt x="1654" y="987"/>
                  <a:pt x="1651" y="988"/>
                  <a:pt x="1648" y="988"/>
                </a:cubicBezTo>
                <a:cubicBezTo>
                  <a:pt x="1644" y="988"/>
                  <a:pt x="1641" y="989"/>
                  <a:pt x="1637" y="989"/>
                </a:cubicBezTo>
                <a:cubicBezTo>
                  <a:pt x="1634" y="989"/>
                  <a:pt x="1631" y="989"/>
                  <a:pt x="1628" y="990"/>
                </a:cubicBezTo>
                <a:cubicBezTo>
                  <a:pt x="1625" y="990"/>
                  <a:pt x="1621" y="990"/>
                  <a:pt x="1618" y="990"/>
                </a:cubicBezTo>
                <a:cubicBezTo>
                  <a:pt x="1615" y="991"/>
                  <a:pt x="1612" y="991"/>
                  <a:pt x="1609" y="991"/>
                </a:cubicBezTo>
                <a:cubicBezTo>
                  <a:pt x="1605" y="991"/>
                  <a:pt x="1602" y="991"/>
                  <a:pt x="1598" y="992"/>
                </a:cubicBezTo>
                <a:cubicBezTo>
                  <a:pt x="1595" y="992"/>
                  <a:pt x="1593" y="992"/>
                  <a:pt x="1590" y="992"/>
                </a:cubicBezTo>
                <a:cubicBezTo>
                  <a:pt x="1588" y="992"/>
                  <a:pt x="1586" y="992"/>
                  <a:pt x="1584" y="992"/>
                </a:cubicBezTo>
                <a:cubicBezTo>
                  <a:pt x="1585" y="989"/>
                  <a:pt x="1586" y="986"/>
                  <a:pt x="1587" y="982"/>
                </a:cubicBezTo>
                <a:cubicBezTo>
                  <a:pt x="1589" y="979"/>
                  <a:pt x="1590" y="975"/>
                  <a:pt x="1592" y="971"/>
                </a:cubicBezTo>
                <a:cubicBezTo>
                  <a:pt x="1594" y="966"/>
                  <a:pt x="1596" y="961"/>
                  <a:pt x="1598" y="956"/>
                </a:cubicBezTo>
                <a:cubicBezTo>
                  <a:pt x="1599" y="952"/>
                  <a:pt x="1601" y="949"/>
                  <a:pt x="1602" y="945"/>
                </a:cubicBezTo>
                <a:cubicBezTo>
                  <a:pt x="1604" y="940"/>
                  <a:pt x="1606" y="935"/>
                  <a:pt x="1609" y="930"/>
                </a:cubicBezTo>
                <a:cubicBezTo>
                  <a:pt x="1610" y="926"/>
                  <a:pt x="1612" y="923"/>
                  <a:pt x="1613" y="919"/>
                </a:cubicBezTo>
                <a:cubicBezTo>
                  <a:pt x="1615" y="914"/>
                  <a:pt x="1618" y="909"/>
                  <a:pt x="1620" y="904"/>
                </a:cubicBezTo>
                <a:cubicBezTo>
                  <a:pt x="1621" y="900"/>
                  <a:pt x="1623" y="897"/>
                  <a:pt x="1624" y="894"/>
                </a:cubicBezTo>
                <a:cubicBezTo>
                  <a:pt x="1627" y="888"/>
                  <a:pt x="1630" y="882"/>
                  <a:pt x="1632" y="877"/>
                </a:cubicBezTo>
                <a:cubicBezTo>
                  <a:pt x="1634" y="874"/>
                  <a:pt x="1635" y="871"/>
                  <a:pt x="1636" y="868"/>
                </a:cubicBezTo>
                <a:cubicBezTo>
                  <a:pt x="1640" y="860"/>
                  <a:pt x="1644" y="852"/>
                  <a:pt x="1648" y="843"/>
                </a:cubicBezTo>
                <a:cubicBezTo>
                  <a:pt x="1649" y="842"/>
                  <a:pt x="1649" y="841"/>
                  <a:pt x="1650" y="840"/>
                </a:cubicBezTo>
                <a:cubicBezTo>
                  <a:pt x="1654" y="833"/>
                  <a:pt x="1657" y="826"/>
                  <a:pt x="1661" y="819"/>
                </a:cubicBezTo>
                <a:cubicBezTo>
                  <a:pt x="1663" y="815"/>
                  <a:pt x="1664" y="812"/>
                  <a:pt x="1666" y="809"/>
                </a:cubicBezTo>
                <a:cubicBezTo>
                  <a:pt x="1669" y="805"/>
                  <a:pt x="1671" y="800"/>
                  <a:pt x="1674" y="795"/>
                </a:cubicBezTo>
                <a:cubicBezTo>
                  <a:pt x="1677" y="795"/>
                  <a:pt x="1681" y="794"/>
                  <a:pt x="1685" y="794"/>
                </a:cubicBezTo>
                <a:cubicBezTo>
                  <a:pt x="1688" y="794"/>
                  <a:pt x="1690" y="793"/>
                  <a:pt x="1693" y="793"/>
                </a:cubicBezTo>
                <a:cubicBezTo>
                  <a:pt x="1698" y="792"/>
                  <a:pt x="1704" y="792"/>
                  <a:pt x="1709" y="791"/>
                </a:cubicBezTo>
                <a:cubicBezTo>
                  <a:pt x="1711" y="791"/>
                  <a:pt x="1713" y="791"/>
                  <a:pt x="1714" y="791"/>
                </a:cubicBezTo>
                <a:cubicBezTo>
                  <a:pt x="1721" y="790"/>
                  <a:pt x="1728" y="789"/>
                  <a:pt x="1735" y="788"/>
                </a:cubicBezTo>
                <a:cubicBezTo>
                  <a:pt x="1737" y="787"/>
                  <a:pt x="1738" y="787"/>
                  <a:pt x="1740" y="787"/>
                </a:cubicBezTo>
                <a:cubicBezTo>
                  <a:pt x="1745" y="786"/>
                  <a:pt x="1751" y="785"/>
                  <a:pt x="1756" y="784"/>
                </a:cubicBezTo>
                <a:cubicBezTo>
                  <a:pt x="1759" y="784"/>
                  <a:pt x="1761" y="783"/>
                  <a:pt x="1764" y="783"/>
                </a:cubicBezTo>
                <a:cubicBezTo>
                  <a:pt x="1768" y="782"/>
                  <a:pt x="1773" y="782"/>
                  <a:pt x="1777" y="781"/>
                </a:cubicBezTo>
                <a:cubicBezTo>
                  <a:pt x="1780" y="780"/>
                  <a:pt x="1783" y="780"/>
                  <a:pt x="1786" y="779"/>
                </a:cubicBezTo>
                <a:cubicBezTo>
                  <a:pt x="1790" y="779"/>
                  <a:pt x="1794" y="778"/>
                  <a:pt x="1798" y="777"/>
                </a:cubicBezTo>
                <a:cubicBezTo>
                  <a:pt x="1801" y="776"/>
                  <a:pt x="1804" y="776"/>
                  <a:pt x="1807" y="775"/>
                </a:cubicBezTo>
                <a:cubicBezTo>
                  <a:pt x="1811" y="774"/>
                  <a:pt x="1815" y="774"/>
                  <a:pt x="1819" y="773"/>
                </a:cubicBezTo>
                <a:cubicBezTo>
                  <a:pt x="1822" y="772"/>
                  <a:pt x="1825" y="772"/>
                  <a:pt x="1828" y="771"/>
                </a:cubicBezTo>
                <a:cubicBezTo>
                  <a:pt x="1832" y="770"/>
                  <a:pt x="1836" y="769"/>
                  <a:pt x="1840" y="768"/>
                </a:cubicBezTo>
                <a:cubicBezTo>
                  <a:pt x="1843" y="768"/>
                  <a:pt x="1846" y="767"/>
                  <a:pt x="1849" y="766"/>
                </a:cubicBezTo>
                <a:cubicBezTo>
                  <a:pt x="1853" y="765"/>
                  <a:pt x="1857" y="765"/>
                  <a:pt x="1861" y="764"/>
                </a:cubicBezTo>
                <a:cubicBezTo>
                  <a:pt x="1864" y="763"/>
                  <a:pt x="1867" y="762"/>
                  <a:pt x="1870" y="761"/>
                </a:cubicBezTo>
                <a:cubicBezTo>
                  <a:pt x="1874" y="761"/>
                  <a:pt x="1878" y="760"/>
                  <a:pt x="1882" y="759"/>
                </a:cubicBezTo>
                <a:cubicBezTo>
                  <a:pt x="1885" y="758"/>
                  <a:pt x="1888" y="757"/>
                  <a:pt x="1891" y="756"/>
                </a:cubicBezTo>
                <a:cubicBezTo>
                  <a:pt x="1895" y="755"/>
                  <a:pt x="1898" y="754"/>
                  <a:pt x="1902" y="753"/>
                </a:cubicBezTo>
                <a:cubicBezTo>
                  <a:pt x="1905" y="753"/>
                  <a:pt x="1908" y="752"/>
                  <a:pt x="1912" y="751"/>
                </a:cubicBezTo>
                <a:cubicBezTo>
                  <a:pt x="1915" y="750"/>
                  <a:pt x="1919" y="749"/>
                  <a:pt x="1923" y="748"/>
                </a:cubicBezTo>
                <a:cubicBezTo>
                  <a:pt x="1926" y="747"/>
                  <a:pt x="1929" y="746"/>
                  <a:pt x="1932" y="745"/>
                </a:cubicBezTo>
                <a:cubicBezTo>
                  <a:pt x="1936" y="744"/>
                  <a:pt x="1940" y="743"/>
                  <a:pt x="1943" y="742"/>
                </a:cubicBezTo>
                <a:cubicBezTo>
                  <a:pt x="1946" y="741"/>
                  <a:pt x="1949" y="740"/>
                  <a:pt x="1953" y="739"/>
                </a:cubicBezTo>
                <a:cubicBezTo>
                  <a:pt x="1956" y="738"/>
                  <a:pt x="1960" y="737"/>
                  <a:pt x="1964" y="736"/>
                </a:cubicBezTo>
                <a:cubicBezTo>
                  <a:pt x="1967" y="735"/>
                  <a:pt x="1970" y="734"/>
                  <a:pt x="1973" y="733"/>
                </a:cubicBezTo>
                <a:cubicBezTo>
                  <a:pt x="1977" y="732"/>
                  <a:pt x="1981" y="730"/>
                  <a:pt x="1984" y="729"/>
                </a:cubicBezTo>
                <a:cubicBezTo>
                  <a:pt x="1987" y="728"/>
                  <a:pt x="1990" y="727"/>
                  <a:pt x="1993" y="726"/>
                </a:cubicBezTo>
                <a:cubicBezTo>
                  <a:pt x="1994" y="726"/>
                  <a:pt x="1995" y="726"/>
                  <a:pt x="1996" y="726"/>
                </a:cubicBezTo>
                <a:cubicBezTo>
                  <a:pt x="1995" y="726"/>
                  <a:pt x="1995" y="726"/>
                  <a:pt x="1995" y="726"/>
                </a:cubicBezTo>
                <a:cubicBezTo>
                  <a:pt x="1996" y="726"/>
                  <a:pt x="1996" y="726"/>
                  <a:pt x="1996" y="726"/>
                </a:cubicBezTo>
                <a:cubicBezTo>
                  <a:pt x="1994" y="728"/>
                  <a:pt x="1993" y="731"/>
                  <a:pt x="1991" y="733"/>
                </a:cubicBezTo>
                <a:cubicBezTo>
                  <a:pt x="1988" y="737"/>
                  <a:pt x="1986" y="742"/>
                  <a:pt x="1984" y="746"/>
                </a:cubicBezTo>
                <a:cubicBezTo>
                  <a:pt x="1980" y="751"/>
                  <a:pt x="1977" y="756"/>
                  <a:pt x="1974" y="762"/>
                </a:cubicBezTo>
                <a:cubicBezTo>
                  <a:pt x="1972" y="766"/>
                  <a:pt x="1970" y="770"/>
                  <a:pt x="1967" y="774"/>
                </a:cubicBezTo>
                <a:cubicBezTo>
                  <a:pt x="1964" y="779"/>
                  <a:pt x="1961" y="785"/>
                  <a:pt x="1958" y="790"/>
                </a:cubicBezTo>
                <a:cubicBezTo>
                  <a:pt x="1956" y="794"/>
                  <a:pt x="1954" y="798"/>
                  <a:pt x="1952" y="802"/>
                </a:cubicBezTo>
                <a:cubicBezTo>
                  <a:pt x="1949" y="808"/>
                  <a:pt x="1946" y="814"/>
                  <a:pt x="1943" y="819"/>
                </a:cubicBezTo>
                <a:cubicBezTo>
                  <a:pt x="1941" y="823"/>
                  <a:pt x="1939" y="827"/>
                  <a:pt x="1937" y="831"/>
                </a:cubicBezTo>
                <a:cubicBezTo>
                  <a:pt x="1934" y="837"/>
                  <a:pt x="1931" y="843"/>
                  <a:pt x="1928" y="849"/>
                </a:cubicBezTo>
                <a:cubicBezTo>
                  <a:pt x="1926" y="853"/>
                  <a:pt x="1924" y="857"/>
                  <a:pt x="1922" y="861"/>
                </a:cubicBezTo>
                <a:cubicBezTo>
                  <a:pt x="1919" y="867"/>
                  <a:pt x="1916" y="874"/>
                  <a:pt x="1913" y="881"/>
                </a:cubicBezTo>
                <a:cubicBezTo>
                  <a:pt x="1911" y="884"/>
                  <a:pt x="1910" y="887"/>
                  <a:pt x="1909" y="890"/>
                </a:cubicBezTo>
                <a:cubicBezTo>
                  <a:pt x="1904" y="900"/>
                  <a:pt x="1900" y="910"/>
                  <a:pt x="1895" y="920"/>
                </a:cubicBezTo>
                <a:cubicBezTo>
                  <a:pt x="1895" y="921"/>
                  <a:pt x="1894" y="923"/>
                  <a:pt x="1893" y="925"/>
                </a:cubicBezTo>
                <a:close/>
                <a:moveTo>
                  <a:pt x="1994" y="714"/>
                </a:moveTo>
                <a:cubicBezTo>
                  <a:pt x="1991" y="714"/>
                  <a:pt x="1989" y="715"/>
                  <a:pt x="1987" y="716"/>
                </a:cubicBezTo>
                <a:cubicBezTo>
                  <a:pt x="1981" y="718"/>
                  <a:pt x="1975" y="720"/>
                  <a:pt x="1969" y="721"/>
                </a:cubicBezTo>
                <a:cubicBezTo>
                  <a:pt x="1968" y="722"/>
                  <a:pt x="1967" y="722"/>
                  <a:pt x="1966" y="722"/>
                </a:cubicBezTo>
                <a:cubicBezTo>
                  <a:pt x="1959" y="725"/>
                  <a:pt x="1953" y="727"/>
                  <a:pt x="1946" y="729"/>
                </a:cubicBezTo>
                <a:cubicBezTo>
                  <a:pt x="1945" y="729"/>
                  <a:pt x="1944" y="729"/>
                  <a:pt x="1943" y="730"/>
                </a:cubicBezTo>
                <a:cubicBezTo>
                  <a:pt x="1937" y="731"/>
                  <a:pt x="1931" y="733"/>
                  <a:pt x="1925" y="735"/>
                </a:cubicBezTo>
                <a:cubicBezTo>
                  <a:pt x="1923" y="735"/>
                  <a:pt x="1921" y="736"/>
                  <a:pt x="1919" y="736"/>
                </a:cubicBezTo>
                <a:cubicBezTo>
                  <a:pt x="1914" y="738"/>
                  <a:pt x="1910" y="739"/>
                  <a:pt x="1905" y="740"/>
                </a:cubicBezTo>
                <a:cubicBezTo>
                  <a:pt x="1902" y="741"/>
                  <a:pt x="1900" y="742"/>
                  <a:pt x="1897" y="742"/>
                </a:cubicBezTo>
                <a:cubicBezTo>
                  <a:pt x="1893" y="743"/>
                  <a:pt x="1889" y="745"/>
                  <a:pt x="1884" y="746"/>
                </a:cubicBezTo>
                <a:cubicBezTo>
                  <a:pt x="1881" y="746"/>
                  <a:pt x="1879" y="747"/>
                  <a:pt x="1876" y="748"/>
                </a:cubicBezTo>
                <a:cubicBezTo>
                  <a:pt x="1872" y="749"/>
                  <a:pt x="1868" y="750"/>
                  <a:pt x="1863" y="751"/>
                </a:cubicBezTo>
                <a:cubicBezTo>
                  <a:pt x="1861" y="751"/>
                  <a:pt x="1858" y="752"/>
                  <a:pt x="1855" y="753"/>
                </a:cubicBezTo>
                <a:cubicBezTo>
                  <a:pt x="1851" y="754"/>
                  <a:pt x="1847" y="755"/>
                  <a:pt x="1843" y="756"/>
                </a:cubicBezTo>
                <a:cubicBezTo>
                  <a:pt x="1840" y="756"/>
                  <a:pt x="1837" y="757"/>
                  <a:pt x="1834" y="757"/>
                </a:cubicBezTo>
                <a:cubicBezTo>
                  <a:pt x="1830" y="758"/>
                  <a:pt x="1826" y="759"/>
                  <a:pt x="1822" y="760"/>
                </a:cubicBezTo>
                <a:cubicBezTo>
                  <a:pt x="1819" y="761"/>
                  <a:pt x="1816" y="761"/>
                  <a:pt x="1813" y="762"/>
                </a:cubicBezTo>
                <a:cubicBezTo>
                  <a:pt x="1809" y="763"/>
                  <a:pt x="1805" y="763"/>
                  <a:pt x="1801" y="764"/>
                </a:cubicBezTo>
                <a:cubicBezTo>
                  <a:pt x="1798" y="765"/>
                  <a:pt x="1795" y="765"/>
                  <a:pt x="1792" y="766"/>
                </a:cubicBezTo>
                <a:cubicBezTo>
                  <a:pt x="1788" y="767"/>
                  <a:pt x="1784" y="767"/>
                  <a:pt x="1780" y="768"/>
                </a:cubicBezTo>
                <a:cubicBezTo>
                  <a:pt x="1777" y="769"/>
                  <a:pt x="1774" y="769"/>
                  <a:pt x="1771" y="770"/>
                </a:cubicBezTo>
                <a:cubicBezTo>
                  <a:pt x="1767" y="770"/>
                  <a:pt x="1763" y="771"/>
                  <a:pt x="1759" y="772"/>
                </a:cubicBezTo>
                <a:cubicBezTo>
                  <a:pt x="1756" y="772"/>
                  <a:pt x="1753" y="773"/>
                  <a:pt x="1750" y="773"/>
                </a:cubicBezTo>
                <a:cubicBezTo>
                  <a:pt x="1746" y="774"/>
                  <a:pt x="1742" y="774"/>
                  <a:pt x="1738" y="775"/>
                </a:cubicBezTo>
                <a:cubicBezTo>
                  <a:pt x="1735" y="775"/>
                  <a:pt x="1732" y="776"/>
                  <a:pt x="1728" y="776"/>
                </a:cubicBezTo>
                <a:cubicBezTo>
                  <a:pt x="1725" y="777"/>
                  <a:pt x="1721" y="777"/>
                  <a:pt x="1717" y="778"/>
                </a:cubicBezTo>
                <a:cubicBezTo>
                  <a:pt x="1714" y="778"/>
                  <a:pt x="1710" y="779"/>
                  <a:pt x="1707" y="779"/>
                </a:cubicBezTo>
                <a:cubicBezTo>
                  <a:pt x="1703" y="780"/>
                  <a:pt x="1700" y="780"/>
                  <a:pt x="1696" y="781"/>
                </a:cubicBezTo>
                <a:cubicBezTo>
                  <a:pt x="1692" y="781"/>
                  <a:pt x="1689" y="781"/>
                  <a:pt x="1686" y="782"/>
                </a:cubicBezTo>
                <a:cubicBezTo>
                  <a:pt x="1684" y="782"/>
                  <a:pt x="1682" y="782"/>
                  <a:pt x="1681" y="782"/>
                </a:cubicBezTo>
                <a:cubicBezTo>
                  <a:pt x="1683" y="779"/>
                  <a:pt x="1685" y="776"/>
                  <a:pt x="1687" y="772"/>
                </a:cubicBezTo>
                <a:cubicBezTo>
                  <a:pt x="1689" y="768"/>
                  <a:pt x="1692" y="763"/>
                  <a:pt x="1694" y="759"/>
                </a:cubicBezTo>
                <a:cubicBezTo>
                  <a:pt x="1697" y="754"/>
                  <a:pt x="1700" y="749"/>
                  <a:pt x="1703" y="743"/>
                </a:cubicBezTo>
                <a:cubicBezTo>
                  <a:pt x="1706" y="739"/>
                  <a:pt x="1708" y="735"/>
                  <a:pt x="1711" y="731"/>
                </a:cubicBezTo>
                <a:cubicBezTo>
                  <a:pt x="1714" y="725"/>
                  <a:pt x="1718" y="720"/>
                  <a:pt x="1721" y="715"/>
                </a:cubicBezTo>
                <a:cubicBezTo>
                  <a:pt x="1723" y="711"/>
                  <a:pt x="1726" y="707"/>
                  <a:pt x="1729" y="703"/>
                </a:cubicBezTo>
                <a:cubicBezTo>
                  <a:pt x="1732" y="697"/>
                  <a:pt x="1736" y="692"/>
                  <a:pt x="1739" y="687"/>
                </a:cubicBezTo>
                <a:cubicBezTo>
                  <a:pt x="1742" y="683"/>
                  <a:pt x="1744" y="679"/>
                  <a:pt x="1747" y="675"/>
                </a:cubicBezTo>
                <a:cubicBezTo>
                  <a:pt x="1751" y="669"/>
                  <a:pt x="1754" y="664"/>
                  <a:pt x="1758" y="658"/>
                </a:cubicBezTo>
                <a:cubicBezTo>
                  <a:pt x="1761" y="655"/>
                  <a:pt x="1763" y="651"/>
                  <a:pt x="1766" y="648"/>
                </a:cubicBezTo>
                <a:cubicBezTo>
                  <a:pt x="1770" y="641"/>
                  <a:pt x="1775" y="635"/>
                  <a:pt x="1779" y="629"/>
                </a:cubicBezTo>
                <a:cubicBezTo>
                  <a:pt x="1781" y="626"/>
                  <a:pt x="1783" y="624"/>
                  <a:pt x="1785" y="621"/>
                </a:cubicBezTo>
                <a:cubicBezTo>
                  <a:pt x="1792" y="612"/>
                  <a:pt x="1798" y="603"/>
                  <a:pt x="1805" y="594"/>
                </a:cubicBezTo>
                <a:cubicBezTo>
                  <a:pt x="1806" y="593"/>
                  <a:pt x="1807" y="591"/>
                  <a:pt x="1809" y="590"/>
                </a:cubicBezTo>
                <a:cubicBezTo>
                  <a:pt x="1814" y="583"/>
                  <a:pt x="1819" y="576"/>
                  <a:pt x="1825" y="569"/>
                </a:cubicBezTo>
                <a:cubicBezTo>
                  <a:pt x="1835" y="567"/>
                  <a:pt x="1844" y="565"/>
                  <a:pt x="1854" y="563"/>
                </a:cubicBezTo>
                <a:cubicBezTo>
                  <a:pt x="1856" y="563"/>
                  <a:pt x="1859" y="562"/>
                  <a:pt x="1861" y="561"/>
                </a:cubicBezTo>
                <a:cubicBezTo>
                  <a:pt x="1869" y="560"/>
                  <a:pt x="1876" y="558"/>
                  <a:pt x="1884" y="556"/>
                </a:cubicBezTo>
                <a:cubicBezTo>
                  <a:pt x="1888" y="555"/>
                  <a:pt x="1891" y="554"/>
                  <a:pt x="1895" y="553"/>
                </a:cubicBezTo>
                <a:cubicBezTo>
                  <a:pt x="1901" y="551"/>
                  <a:pt x="1907" y="550"/>
                  <a:pt x="1914" y="548"/>
                </a:cubicBezTo>
                <a:cubicBezTo>
                  <a:pt x="1918" y="547"/>
                  <a:pt x="1922" y="546"/>
                  <a:pt x="1926" y="545"/>
                </a:cubicBezTo>
                <a:cubicBezTo>
                  <a:pt x="1932" y="543"/>
                  <a:pt x="1938" y="541"/>
                  <a:pt x="1944" y="540"/>
                </a:cubicBezTo>
                <a:cubicBezTo>
                  <a:pt x="1948" y="538"/>
                  <a:pt x="1952" y="537"/>
                  <a:pt x="1956" y="536"/>
                </a:cubicBezTo>
                <a:cubicBezTo>
                  <a:pt x="1962" y="534"/>
                  <a:pt x="1967" y="532"/>
                  <a:pt x="1973" y="530"/>
                </a:cubicBezTo>
                <a:cubicBezTo>
                  <a:pt x="1977" y="529"/>
                  <a:pt x="1981" y="528"/>
                  <a:pt x="1985" y="527"/>
                </a:cubicBezTo>
                <a:cubicBezTo>
                  <a:pt x="1991" y="525"/>
                  <a:pt x="1997" y="523"/>
                  <a:pt x="2003" y="521"/>
                </a:cubicBezTo>
                <a:cubicBezTo>
                  <a:pt x="2007" y="519"/>
                  <a:pt x="2011" y="518"/>
                  <a:pt x="2014" y="517"/>
                </a:cubicBezTo>
                <a:cubicBezTo>
                  <a:pt x="2021" y="515"/>
                  <a:pt x="2027" y="512"/>
                  <a:pt x="2034" y="510"/>
                </a:cubicBezTo>
                <a:cubicBezTo>
                  <a:pt x="2037" y="509"/>
                  <a:pt x="2040" y="508"/>
                  <a:pt x="2043" y="506"/>
                </a:cubicBezTo>
                <a:cubicBezTo>
                  <a:pt x="2052" y="503"/>
                  <a:pt x="2061" y="500"/>
                  <a:pt x="2070" y="496"/>
                </a:cubicBezTo>
                <a:cubicBezTo>
                  <a:pt x="2071" y="496"/>
                  <a:pt x="2071" y="496"/>
                  <a:pt x="2072" y="495"/>
                </a:cubicBezTo>
                <a:cubicBezTo>
                  <a:pt x="2081" y="492"/>
                  <a:pt x="2091" y="488"/>
                  <a:pt x="2100" y="484"/>
                </a:cubicBezTo>
                <a:cubicBezTo>
                  <a:pt x="2103" y="483"/>
                  <a:pt x="2106" y="481"/>
                  <a:pt x="2109" y="480"/>
                </a:cubicBezTo>
                <a:cubicBezTo>
                  <a:pt x="2116" y="477"/>
                  <a:pt x="2122" y="474"/>
                  <a:pt x="2129" y="472"/>
                </a:cubicBezTo>
                <a:cubicBezTo>
                  <a:pt x="2132" y="470"/>
                  <a:pt x="2136" y="468"/>
                  <a:pt x="2139" y="467"/>
                </a:cubicBezTo>
                <a:cubicBezTo>
                  <a:pt x="2145" y="464"/>
                  <a:pt x="2151" y="461"/>
                  <a:pt x="2157" y="459"/>
                </a:cubicBezTo>
                <a:cubicBezTo>
                  <a:pt x="2160" y="457"/>
                  <a:pt x="2164" y="455"/>
                  <a:pt x="2168" y="453"/>
                </a:cubicBezTo>
                <a:cubicBezTo>
                  <a:pt x="2173" y="451"/>
                  <a:pt x="2179" y="448"/>
                  <a:pt x="2185" y="445"/>
                </a:cubicBezTo>
                <a:cubicBezTo>
                  <a:pt x="2188" y="443"/>
                  <a:pt x="2192" y="442"/>
                  <a:pt x="2196" y="440"/>
                </a:cubicBezTo>
                <a:cubicBezTo>
                  <a:pt x="2201" y="437"/>
                  <a:pt x="2207" y="434"/>
                  <a:pt x="2212" y="431"/>
                </a:cubicBezTo>
                <a:cubicBezTo>
                  <a:pt x="2216" y="429"/>
                  <a:pt x="2220" y="427"/>
                  <a:pt x="2223" y="425"/>
                </a:cubicBezTo>
                <a:cubicBezTo>
                  <a:pt x="2229" y="422"/>
                  <a:pt x="2235" y="419"/>
                  <a:pt x="2241" y="416"/>
                </a:cubicBezTo>
                <a:cubicBezTo>
                  <a:pt x="2244" y="414"/>
                  <a:pt x="2247" y="412"/>
                  <a:pt x="2251" y="411"/>
                </a:cubicBezTo>
                <a:cubicBezTo>
                  <a:pt x="2252" y="410"/>
                  <a:pt x="2253" y="410"/>
                  <a:pt x="2254" y="409"/>
                </a:cubicBezTo>
                <a:cubicBezTo>
                  <a:pt x="2247" y="415"/>
                  <a:pt x="2241" y="420"/>
                  <a:pt x="2235" y="426"/>
                </a:cubicBezTo>
                <a:cubicBezTo>
                  <a:pt x="2234" y="428"/>
                  <a:pt x="2233" y="429"/>
                  <a:pt x="2231" y="430"/>
                </a:cubicBezTo>
                <a:cubicBezTo>
                  <a:pt x="2226" y="435"/>
                  <a:pt x="2221" y="440"/>
                  <a:pt x="2216" y="445"/>
                </a:cubicBezTo>
                <a:cubicBezTo>
                  <a:pt x="2214" y="447"/>
                  <a:pt x="2212" y="450"/>
                  <a:pt x="2210" y="452"/>
                </a:cubicBezTo>
                <a:cubicBezTo>
                  <a:pt x="2206" y="456"/>
                  <a:pt x="2202" y="460"/>
                  <a:pt x="2198" y="464"/>
                </a:cubicBezTo>
                <a:cubicBezTo>
                  <a:pt x="2195" y="466"/>
                  <a:pt x="2193" y="469"/>
                  <a:pt x="2191" y="472"/>
                </a:cubicBezTo>
                <a:cubicBezTo>
                  <a:pt x="2187" y="475"/>
                  <a:pt x="2183" y="479"/>
                  <a:pt x="2180" y="483"/>
                </a:cubicBezTo>
                <a:cubicBezTo>
                  <a:pt x="2177" y="486"/>
                  <a:pt x="2175" y="489"/>
                  <a:pt x="2172" y="491"/>
                </a:cubicBezTo>
                <a:cubicBezTo>
                  <a:pt x="2169" y="495"/>
                  <a:pt x="2165" y="499"/>
                  <a:pt x="2161" y="503"/>
                </a:cubicBezTo>
                <a:cubicBezTo>
                  <a:pt x="2159" y="506"/>
                  <a:pt x="2157" y="508"/>
                  <a:pt x="2154" y="511"/>
                </a:cubicBezTo>
                <a:cubicBezTo>
                  <a:pt x="2151" y="515"/>
                  <a:pt x="2147" y="520"/>
                  <a:pt x="2143" y="524"/>
                </a:cubicBezTo>
                <a:cubicBezTo>
                  <a:pt x="2141" y="526"/>
                  <a:pt x="2139" y="529"/>
                  <a:pt x="2137" y="531"/>
                </a:cubicBezTo>
                <a:cubicBezTo>
                  <a:pt x="2132" y="537"/>
                  <a:pt x="2126" y="543"/>
                  <a:pt x="2121" y="550"/>
                </a:cubicBezTo>
                <a:cubicBezTo>
                  <a:pt x="2121" y="550"/>
                  <a:pt x="2120" y="551"/>
                  <a:pt x="2120" y="551"/>
                </a:cubicBezTo>
                <a:cubicBezTo>
                  <a:pt x="2114" y="558"/>
                  <a:pt x="2109" y="565"/>
                  <a:pt x="2103" y="572"/>
                </a:cubicBezTo>
                <a:cubicBezTo>
                  <a:pt x="2102" y="574"/>
                  <a:pt x="2100" y="576"/>
                  <a:pt x="2098" y="578"/>
                </a:cubicBezTo>
                <a:cubicBezTo>
                  <a:pt x="2094" y="583"/>
                  <a:pt x="2091" y="588"/>
                  <a:pt x="2087" y="593"/>
                </a:cubicBezTo>
                <a:cubicBezTo>
                  <a:pt x="2085" y="595"/>
                  <a:pt x="2083" y="598"/>
                  <a:pt x="2081" y="601"/>
                </a:cubicBezTo>
                <a:cubicBezTo>
                  <a:pt x="2078" y="605"/>
                  <a:pt x="2074" y="609"/>
                  <a:pt x="2071" y="614"/>
                </a:cubicBezTo>
                <a:cubicBezTo>
                  <a:pt x="2069" y="617"/>
                  <a:pt x="2067" y="620"/>
                  <a:pt x="2065" y="622"/>
                </a:cubicBezTo>
                <a:cubicBezTo>
                  <a:pt x="2062" y="627"/>
                  <a:pt x="2058" y="631"/>
                  <a:pt x="2055" y="636"/>
                </a:cubicBezTo>
                <a:cubicBezTo>
                  <a:pt x="2053" y="638"/>
                  <a:pt x="2051" y="641"/>
                  <a:pt x="2049" y="644"/>
                </a:cubicBezTo>
                <a:cubicBezTo>
                  <a:pt x="2046" y="649"/>
                  <a:pt x="2043" y="653"/>
                  <a:pt x="2039" y="658"/>
                </a:cubicBezTo>
                <a:cubicBezTo>
                  <a:pt x="2038" y="661"/>
                  <a:pt x="2036" y="663"/>
                  <a:pt x="2034" y="666"/>
                </a:cubicBezTo>
                <a:cubicBezTo>
                  <a:pt x="2030" y="672"/>
                  <a:pt x="2026" y="677"/>
                  <a:pt x="2023" y="683"/>
                </a:cubicBezTo>
                <a:cubicBezTo>
                  <a:pt x="2022" y="685"/>
                  <a:pt x="2020" y="686"/>
                  <a:pt x="2019" y="688"/>
                </a:cubicBezTo>
                <a:cubicBezTo>
                  <a:pt x="2015" y="695"/>
                  <a:pt x="2010" y="702"/>
                  <a:pt x="2006" y="709"/>
                </a:cubicBezTo>
                <a:cubicBezTo>
                  <a:pt x="2002" y="711"/>
                  <a:pt x="1998" y="712"/>
                  <a:pt x="1994" y="714"/>
                </a:cubicBezTo>
                <a:close/>
                <a:moveTo>
                  <a:pt x="1818" y="559"/>
                </a:moveTo>
                <a:cubicBezTo>
                  <a:pt x="1815" y="559"/>
                  <a:pt x="1812" y="560"/>
                  <a:pt x="1808" y="560"/>
                </a:cubicBezTo>
                <a:cubicBezTo>
                  <a:pt x="1806" y="561"/>
                  <a:pt x="1803" y="562"/>
                  <a:pt x="1800" y="562"/>
                </a:cubicBezTo>
                <a:cubicBezTo>
                  <a:pt x="1796" y="563"/>
                  <a:pt x="1792" y="564"/>
                  <a:pt x="1788" y="564"/>
                </a:cubicBezTo>
                <a:cubicBezTo>
                  <a:pt x="1786" y="565"/>
                  <a:pt x="1783" y="565"/>
                  <a:pt x="1781" y="566"/>
                </a:cubicBezTo>
                <a:cubicBezTo>
                  <a:pt x="1775" y="567"/>
                  <a:pt x="1768" y="568"/>
                  <a:pt x="1762" y="569"/>
                </a:cubicBezTo>
                <a:cubicBezTo>
                  <a:pt x="1759" y="569"/>
                  <a:pt x="1756" y="570"/>
                  <a:pt x="1752" y="571"/>
                </a:cubicBezTo>
                <a:cubicBezTo>
                  <a:pt x="1749" y="571"/>
                  <a:pt x="1746" y="572"/>
                  <a:pt x="1743" y="572"/>
                </a:cubicBezTo>
                <a:cubicBezTo>
                  <a:pt x="1739" y="573"/>
                  <a:pt x="1735" y="573"/>
                  <a:pt x="1731" y="574"/>
                </a:cubicBezTo>
                <a:cubicBezTo>
                  <a:pt x="1729" y="574"/>
                  <a:pt x="1726" y="574"/>
                  <a:pt x="1724" y="575"/>
                </a:cubicBezTo>
                <a:cubicBezTo>
                  <a:pt x="1720" y="575"/>
                  <a:pt x="1716" y="576"/>
                  <a:pt x="1711" y="576"/>
                </a:cubicBezTo>
                <a:cubicBezTo>
                  <a:pt x="1709" y="577"/>
                  <a:pt x="1707" y="577"/>
                  <a:pt x="1705" y="577"/>
                </a:cubicBezTo>
                <a:cubicBezTo>
                  <a:pt x="1700" y="578"/>
                  <a:pt x="1696" y="578"/>
                  <a:pt x="1692" y="579"/>
                </a:cubicBezTo>
                <a:cubicBezTo>
                  <a:pt x="1690" y="579"/>
                  <a:pt x="1688" y="579"/>
                  <a:pt x="1685" y="580"/>
                </a:cubicBezTo>
                <a:cubicBezTo>
                  <a:pt x="1681" y="580"/>
                  <a:pt x="1677" y="581"/>
                  <a:pt x="1672" y="581"/>
                </a:cubicBezTo>
                <a:cubicBezTo>
                  <a:pt x="1670" y="581"/>
                  <a:pt x="1668" y="581"/>
                  <a:pt x="1666" y="582"/>
                </a:cubicBezTo>
                <a:cubicBezTo>
                  <a:pt x="1662" y="582"/>
                  <a:pt x="1657" y="583"/>
                  <a:pt x="1653" y="583"/>
                </a:cubicBezTo>
                <a:cubicBezTo>
                  <a:pt x="1651" y="583"/>
                  <a:pt x="1649" y="583"/>
                  <a:pt x="1647" y="583"/>
                </a:cubicBezTo>
                <a:cubicBezTo>
                  <a:pt x="1642" y="584"/>
                  <a:pt x="1638" y="584"/>
                  <a:pt x="1633" y="585"/>
                </a:cubicBezTo>
                <a:cubicBezTo>
                  <a:pt x="1631" y="585"/>
                  <a:pt x="1630" y="585"/>
                  <a:pt x="1628" y="585"/>
                </a:cubicBezTo>
                <a:cubicBezTo>
                  <a:pt x="1623" y="585"/>
                  <a:pt x="1619" y="586"/>
                  <a:pt x="1614" y="586"/>
                </a:cubicBezTo>
                <a:cubicBezTo>
                  <a:pt x="1612" y="586"/>
                  <a:pt x="1610" y="586"/>
                  <a:pt x="1608" y="586"/>
                </a:cubicBezTo>
                <a:cubicBezTo>
                  <a:pt x="1604" y="587"/>
                  <a:pt x="1599" y="587"/>
                  <a:pt x="1595" y="587"/>
                </a:cubicBezTo>
                <a:cubicBezTo>
                  <a:pt x="1593" y="587"/>
                  <a:pt x="1591" y="587"/>
                  <a:pt x="1588" y="587"/>
                </a:cubicBezTo>
                <a:cubicBezTo>
                  <a:pt x="1584" y="588"/>
                  <a:pt x="1580" y="588"/>
                  <a:pt x="1576" y="588"/>
                </a:cubicBezTo>
                <a:cubicBezTo>
                  <a:pt x="1574" y="588"/>
                  <a:pt x="1571" y="588"/>
                  <a:pt x="1568" y="588"/>
                </a:cubicBezTo>
                <a:cubicBezTo>
                  <a:pt x="1565" y="588"/>
                  <a:pt x="1561" y="589"/>
                  <a:pt x="1558" y="589"/>
                </a:cubicBezTo>
                <a:cubicBezTo>
                  <a:pt x="1554" y="589"/>
                  <a:pt x="1551" y="589"/>
                  <a:pt x="1548" y="589"/>
                </a:cubicBezTo>
                <a:cubicBezTo>
                  <a:pt x="1545" y="589"/>
                  <a:pt x="1542" y="589"/>
                  <a:pt x="1539" y="589"/>
                </a:cubicBezTo>
                <a:cubicBezTo>
                  <a:pt x="1535" y="589"/>
                  <a:pt x="1531" y="589"/>
                  <a:pt x="1527" y="589"/>
                </a:cubicBezTo>
                <a:cubicBezTo>
                  <a:pt x="1525" y="589"/>
                  <a:pt x="1523" y="589"/>
                  <a:pt x="1521" y="589"/>
                </a:cubicBezTo>
                <a:cubicBezTo>
                  <a:pt x="1518" y="589"/>
                  <a:pt x="1516" y="589"/>
                  <a:pt x="1514" y="589"/>
                </a:cubicBezTo>
                <a:cubicBezTo>
                  <a:pt x="1516" y="586"/>
                  <a:pt x="1519" y="582"/>
                  <a:pt x="1522" y="579"/>
                </a:cubicBezTo>
                <a:cubicBezTo>
                  <a:pt x="1525" y="575"/>
                  <a:pt x="1528" y="571"/>
                  <a:pt x="1532" y="566"/>
                </a:cubicBezTo>
                <a:cubicBezTo>
                  <a:pt x="1536" y="561"/>
                  <a:pt x="1540" y="556"/>
                  <a:pt x="1544" y="551"/>
                </a:cubicBezTo>
                <a:cubicBezTo>
                  <a:pt x="1548" y="547"/>
                  <a:pt x="1551" y="543"/>
                  <a:pt x="1555" y="539"/>
                </a:cubicBezTo>
                <a:cubicBezTo>
                  <a:pt x="1559" y="534"/>
                  <a:pt x="1563" y="529"/>
                  <a:pt x="1568" y="524"/>
                </a:cubicBezTo>
                <a:cubicBezTo>
                  <a:pt x="1571" y="520"/>
                  <a:pt x="1575" y="516"/>
                  <a:pt x="1578" y="512"/>
                </a:cubicBezTo>
                <a:cubicBezTo>
                  <a:pt x="1583" y="507"/>
                  <a:pt x="1587" y="502"/>
                  <a:pt x="1592" y="497"/>
                </a:cubicBezTo>
                <a:cubicBezTo>
                  <a:pt x="1595" y="493"/>
                  <a:pt x="1599" y="490"/>
                  <a:pt x="1602" y="486"/>
                </a:cubicBezTo>
                <a:cubicBezTo>
                  <a:pt x="1607" y="481"/>
                  <a:pt x="1612" y="476"/>
                  <a:pt x="1617" y="470"/>
                </a:cubicBezTo>
                <a:cubicBezTo>
                  <a:pt x="1620" y="467"/>
                  <a:pt x="1624" y="463"/>
                  <a:pt x="1627" y="460"/>
                </a:cubicBezTo>
                <a:cubicBezTo>
                  <a:pt x="1633" y="454"/>
                  <a:pt x="1638" y="449"/>
                  <a:pt x="1644" y="443"/>
                </a:cubicBezTo>
                <a:cubicBezTo>
                  <a:pt x="1647" y="440"/>
                  <a:pt x="1650" y="438"/>
                  <a:pt x="1652" y="435"/>
                </a:cubicBezTo>
                <a:cubicBezTo>
                  <a:pt x="1661" y="427"/>
                  <a:pt x="1670" y="419"/>
                  <a:pt x="1678" y="410"/>
                </a:cubicBezTo>
                <a:cubicBezTo>
                  <a:pt x="1679" y="410"/>
                  <a:pt x="1679" y="410"/>
                  <a:pt x="1680" y="409"/>
                </a:cubicBezTo>
                <a:cubicBezTo>
                  <a:pt x="1688" y="402"/>
                  <a:pt x="1696" y="394"/>
                  <a:pt x="1704" y="387"/>
                </a:cubicBezTo>
                <a:cubicBezTo>
                  <a:pt x="1715" y="386"/>
                  <a:pt x="1725" y="384"/>
                  <a:pt x="1735" y="383"/>
                </a:cubicBezTo>
                <a:cubicBezTo>
                  <a:pt x="1738" y="383"/>
                  <a:pt x="1741" y="382"/>
                  <a:pt x="1744" y="382"/>
                </a:cubicBezTo>
                <a:cubicBezTo>
                  <a:pt x="1752" y="380"/>
                  <a:pt x="1760" y="379"/>
                  <a:pt x="1768" y="378"/>
                </a:cubicBezTo>
                <a:cubicBezTo>
                  <a:pt x="1771" y="377"/>
                  <a:pt x="1775" y="377"/>
                  <a:pt x="1779" y="376"/>
                </a:cubicBezTo>
                <a:cubicBezTo>
                  <a:pt x="1786" y="375"/>
                  <a:pt x="1794" y="373"/>
                  <a:pt x="1801" y="372"/>
                </a:cubicBezTo>
                <a:cubicBezTo>
                  <a:pt x="1804" y="371"/>
                  <a:pt x="1808" y="371"/>
                  <a:pt x="1811" y="370"/>
                </a:cubicBezTo>
                <a:cubicBezTo>
                  <a:pt x="1821" y="368"/>
                  <a:pt x="1832" y="366"/>
                  <a:pt x="1842" y="363"/>
                </a:cubicBezTo>
                <a:cubicBezTo>
                  <a:pt x="1842" y="363"/>
                  <a:pt x="1842" y="363"/>
                  <a:pt x="1843" y="363"/>
                </a:cubicBezTo>
                <a:cubicBezTo>
                  <a:pt x="1853" y="361"/>
                  <a:pt x="1864" y="359"/>
                  <a:pt x="1874" y="356"/>
                </a:cubicBezTo>
                <a:cubicBezTo>
                  <a:pt x="1877" y="355"/>
                  <a:pt x="1880" y="354"/>
                  <a:pt x="1883" y="354"/>
                </a:cubicBezTo>
                <a:cubicBezTo>
                  <a:pt x="1891" y="352"/>
                  <a:pt x="1899" y="350"/>
                  <a:pt x="1906" y="348"/>
                </a:cubicBezTo>
                <a:cubicBezTo>
                  <a:pt x="1909" y="347"/>
                  <a:pt x="1913" y="346"/>
                  <a:pt x="1916" y="345"/>
                </a:cubicBezTo>
                <a:cubicBezTo>
                  <a:pt x="1924" y="343"/>
                  <a:pt x="1932" y="341"/>
                  <a:pt x="1939" y="339"/>
                </a:cubicBezTo>
                <a:cubicBezTo>
                  <a:pt x="1942" y="338"/>
                  <a:pt x="1945" y="337"/>
                  <a:pt x="1948" y="336"/>
                </a:cubicBezTo>
                <a:cubicBezTo>
                  <a:pt x="1958" y="333"/>
                  <a:pt x="1969" y="330"/>
                  <a:pt x="1979" y="327"/>
                </a:cubicBezTo>
                <a:cubicBezTo>
                  <a:pt x="1980" y="326"/>
                  <a:pt x="1980" y="326"/>
                  <a:pt x="1981" y="326"/>
                </a:cubicBezTo>
                <a:cubicBezTo>
                  <a:pt x="1991" y="323"/>
                  <a:pt x="2000" y="319"/>
                  <a:pt x="2010" y="316"/>
                </a:cubicBezTo>
                <a:cubicBezTo>
                  <a:pt x="2013" y="315"/>
                  <a:pt x="2016" y="314"/>
                  <a:pt x="2018" y="313"/>
                </a:cubicBezTo>
                <a:cubicBezTo>
                  <a:pt x="2026" y="310"/>
                  <a:pt x="2033" y="308"/>
                  <a:pt x="2041" y="305"/>
                </a:cubicBezTo>
                <a:cubicBezTo>
                  <a:pt x="2044" y="304"/>
                  <a:pt x="2047" y="303"/>
                  <a:pt x="2050" y="302"/>
                </a:cubicBezTo>
                <a:cubicBezTo>
                  <a:pt x="2058" y="299"/>
                  <a:pt x="2066" y="295"/>
                  <a:pt x="2074" y="292"/>
                </a:cubicBezTo>
                <a:cubicBezTo>
                  <a:pt x="2076" y="291"/>
                  <a:pt x="2078" y="291"/>
                  <a:pt x="2080" y="290"/>
                </a:cubicBezTo>
                <a:cubicBezTo>
                  <a:pt x="2091" y="286"/>
                  <a:pt x="2101" y="281"/>
                  <a:pt x="2111" y="277"/>
                </a:cubicBezTo>
                <a:cubicBezTo>
                  <a:pt x="2112" y="276"/>
                  <a:pt x="2114" y="276"/>
                  <a:pt x="2115" y="275"/>
                </a:cubicBezTo>
                <a:cubicBezTo>
                  <a:pt x="2122" y="272"/>
                  <a:pt x="2128" y="270"/>
                  <a:pt x="2135" y="267"/>
                </a:cubicBezTo>
                <a:cubicBezTo>
                  <a:pt x="2131" y="269"/>
                  <a:pt x="2127" y="272"/>
                  <a:pt x="2123" y="275"/>
                </a:cubicBezTo>
                <a:cubicBezTo>
                  <a:pt x="2121" y="277"/>
                  <a:pt x="2118" y="278"/>
                  <a:pt x="2115" y="280"/>
                </a:cubicBezTo>
                <a:cubicBezTo>
                  <a:pt x="2107" y="286"/>
                  <a:pt x="2099" y="292"/>
                  <a:pt x="2090" y="298"/>
                </a:cubicBezTo>
                <a:cubicBezTo>
                  <a:pt x="2089" y="299"/>
                  <a:pt x="2088" y="300"/>
                  <a:pt x="2087" y="301"/>
                </a:cubicBezTo>
                <a:cubicBezTo>
                  <a:pt x="2080" y="306"/>
                  <a:pt x="2072" y="312"/>
                  <a:pt x="2065" y="317"/>
                </a:cubicBezTo>
                <a:cubicBezTo>
                  <a:pt x="2063" y="319"/>
                  <a:pt x="2060" y="321"/>
                  <a:pt x="2057" y="324"/>
                </a:cubicBezTo>
                <a:cubicBezTo>
                  <a:pt x="2052" y="328"/>
                  <a:pt x="2046" y="333"/>
                  <a:pt x="2040" y="337"/>
                </a:cubicBezTo>
                <a:cubicBezTo>
                  <a:pt x="2038" y="339"/>
                  <a:pt x="2035" y="342"/>
                  <a:pt x="2032" y="344"/>
                </a:cubicBezTo>
                <a:cubicBezTo>
                  <a:pt x="2026" y="349"/>
                  <a:pt x="2020" y="354"/>
                  <a:pt x="2013" y="359"/>
                </a:cubicBezTo>
                <a:cubicBezTo>
                  <a:pt x="2012" y="361"/>
                  <a:pt x="2010" y="362"/>
                  <a:pt x="2008" y="364"/>
                </a:cubicBezTo>
                <a:cubicBezTo>
                  <a:pt x="2000" y="371"/>
                  <a:pt x="1992" y="378"/>
                  <a:pt x="1985" y="384"/>
                </a:cubicBezTo>
                <a:cubicBezTo>
                  <a:pt x="1983" y="386"/>
                  <a:pt x="1981" y="388"/>
                  <a:pt x="1979" y="389"/>
                </a:cubicBezTo>
                <a:cubicBezTo>
                  <a:pt x="1973" y="395"/>
                  <a:pt x="1967" y="400"/>
                  <a:pt x="1961" y="406"/>
                </a:cubicBezTo>
                <a:cubicBezTo>
                  <a:pt x="1959" y="408"/>
                  <a:pt x="1956" y="410"/>
                  <a:pt x="1954" y="413"/>
                </a:cubicBezTo>
                <a:cubicBezTo>
                  <a:pt x="1948" y="418"/>
                  <a:pt x="1943" y="423"/>
                  <a:pt x="1938" y="428"/>
                </a:cubicBezTo>
                <a:cubicBezTo>
                  <a:pt x="1935" y="430"/>
                  <a:pt x="1933" y="433"/>
                  <a:pt x="1931" y="435"/>
                </a:cubicBezTo>
                <a:cubicBezTo>
                  <a:pt x="1924" y="442"/>
                  <a:pt x="1917" y="449"/>
                  <a:pt x="1910" y="456"/>
                </a:cubicBezTo>
                <a:cubicBezTo>
                  <a:pt x="1909" y="456"/>
                  <a:pt x="1909" y="457"/>
                  <a:pt x="1909" y="457"/>
                </a:cubicBezTo>
                <a:cubicBezTo>
                  <a:pt x="1901" y="465"/>
                  <a:pt x="1894" y="472"/>
                  <a:pt x="1887" y="480"/>
                </a:cubicBezTo>
                <a:cubicBezTo>
                  <a:pt x="1885" y="482"/>
                  <a:pt x="1883" y="484"/>
                  <a:pt x="1881" y="487"/>
                </a:cubicBezTo>
                <a:cubicBezTo>
                  <a:pt x="1876" y="492"/>
                  <a:pt x="1871" y="498"/>
                  <a:pt x="1865" y="503"/>
                </a:cubicBezTo>
                <a:cubicBezTo>
                  <a:pt x="1863" y="506"/>
                  <a:pt x="1861" y="509"/>
                  <a:pt x="1859" y="511"/>
                </a:cubicBezTo>
                <a:cubicBezTo>
                  <a:pt x="1853" y="517"/>
                  <a:pt x="1848" y="523"/>
                  <a:pt x="1843" y="529"/>
                </a:cubicBezTo>
                <a:cubicBezTo>
                  <a:pt x="1841" y="531"/>
                  <a:pt x="1840" y="533"/>
                  <a:pt x="1838" y="535"/>
                </a:cubicBezTo>
                <a:cubicBezTo>
                  <a:pt x="1831" y="543"/>
                  <a:pt x="1825" y="551"/>
                  <a:pt x="1818" y="559"/>
                </a:cubicBezTo>
                <a:close/>
                <a:moveTo>
                  <a:pt x="959" y="294"/>
                </a:moveTo>
                <a:cubicBezTo>
                  <a:pt x="961" y="295"/>
                  <a:pt x="964" y="296"/>
                  <a:pt x="966" y="297"/>
                </a:cubicBezTo>
                <a:cubicBezTo>
                  <a:pt x="974" y="300"/>
                  <a:pt x="983" y="303"/>
                  <a:pt x="991" y="306"/>
                </a:cubicBezTo>
                <a:cubicBezTo>
                  <a:pt x="992" y="306"/>
                  <a:pt x="994" y="307"/>
                  <a:pt x="995" y="308"/>
                </a:cubicBezTo>
                <a:cubicBezTo>
                  <a:pt x="1002" y="310"/>
                  <a:pt x="1009" y="312"/>
                  <a:pt x="1016" y="315"/>
                </a:cubicBezTo>
                <a:cubicBezTo>
                  <a:pt x="1019" y="316"/>
                  <a:pt x="1022" y="317"/>
                  <a:pt x="1025" y="318"/>
                </a:cubicBezTo>
                <a:cubicBezTo>
                  <a:pt x="1030" y="320"/>
                  <a:pt x="1035" y="322"/>
                  <a:pt x="1041" y="323"/>
                </a:cubicBezTo>
                <a:cubicBezTo>
                  <a:pt x="1044" y="324"/>
                  <a:pt x="1048" y="326"/>
                  <a:pt x="1051" y="327"/>
                </a:cubicBezTo>
                <a:cubicBezTo>
                  <a:pt x="1056" y="328"/>
                  <a:pt x="1061" y="330"/>
                  <a:pt x="1066" y="331"/>
                </a:cubicBezTo>
                <a:cubicBezTo>
                  <a:pt x="1070" y="333"/>
                  <a:pt x="1073" y="334"/>
                  <a:pt x="1077" y="335"/>
                </a:cubicBezTo>
                <a:cubicBezTo>
                  <a:pt x="1082" y="336"/>
                  <a:pt x="1086" y="338"/>
                  <a:pt x="1091" y="339"/>
                </a:cubicBezTo>
                <a:cubicBezTo>
                  <a:pt x="1095" y="340"/>
                  <a:pt x="1099" y="341"/>
                  <a:pt x="1103" y="342"/>
                </a:cubicBezTo>
                <a:cubicBezTo>
                  <a:pt x="1107" y="344"/>
                  <a:pt x="1112" y="345"/>
                  <a:pt x="1117" y="346"/>
                </a:cubicBezTo>
                <a:cubicBezTo>
                  <a:pt x="1121" y="347"/>
                  <a:pt x="1124" y="348"/>
                  <a:pt x="1128" y="349"/>
                </a:cubicBezTo>
                <a:cubicBezTo>
                  <a:pt x="1131" y="350"/>
                  <a:pt x="1134" y="351"/>
                  <a:pt x="1136" y="351"/>
                </a:cubicBezTo>
                <a:cubicBezTo>
                  <a:pt x="1136" y="351"/>
                  <a:pt x="1136" y="351"/>
                  <a:pt x="1136" y="351"/>
                </a:cubicBezTo>
                <a:cubicBezTo>
                  <a:pt x="1136" y="351"/>
                  <a:pt x="1136" y="351"/>
                  <a:pt x="1136" y="351"/>
                </a:cubicBezTo>
                <a:cubicBezTo>
                  <a:pt x="1134" y="353"/>
                  <a:pt x="1132" y="355"/>
                  <a:pt x="1130" y="357"/>
                </a:cubicBezTo>
                <a:cubicBezTo>
                  <a:pt x="1127" y="360"/>
                  <a:pt x="1124" y="362"/>
                  <a:pt x="1121" y="365"/>
                </a:cubicBezTo>
                <a:cubicBezTo>
                  <a:pt x="1117" y="368"/>
                  <a:pt x="1113" y="371"/>
                  <a:pt x="1109" y="375"/>
                </a:cubicBezTo>
                <a:cubicBezTo>
                  <a:pt x="1106" y="377"/>
                  <a:pt x="1103" y="380"/>
                  <a:pt x="1100" y="382"/>
                </a:cubicBezTo>
                <a:cubicBezTo>
                  <a:pt x="1096" y="386"/>
                  <a:pt x="1093" y="389"/>
                  <a:pt x="1089" y="393"/>
                </a:cubicBezTo>
                <a:cubicBezTo>
                  <a:pt x="1086" y="395"/>
                  <a:pt x="1083" y="398"/>
                  <a:pt x="1080" y="400"/>
                </a:cubicBezTo>
                <a:cubicBezTo>
                  <a:pt x="1076" y="404"/>
                  <a:pt x="1072" y="408"/>
                  <a:pt x="1068" y="412"/>
                </a:cubicBezTo>
                <a:cubicBezTo>
                  <a:pt x="1066" y="414"/>
                  <a:pt x="1063" y="416"/>
                  <a:pt x="1061" y="419"/>
                </a:cubicBezTo>
                <a:cubicBezTo>
                  <a:pt x="1056" y="423"/>
                  <a:pt x="1052" y="427"/>
                  <a:pt x="1047" y="432"/>
                </a:cubicBezTo>
                <a:cubicBezTo>
                  <a:pt x="1045" y="434"/>
                  <a:pt x="1043" y="436"/>
                  <a:pt x="1041" y="437"/>
                </a:cubicBezTo>
                <a:cubicBezTo>
                  <a:pt x="1029" y="450"/>
                  <a:pt x="1016" y="463"/>
                  <a:pt x="1004" y="476"/>
                </a:cubicBezTo>
                <a:cubicBezTo>
                  <a:pt x="1002" y="478"/>
                  <a:pt x="1000" y="480"/>
                  <a:pt x="998" y="482"/>
                </a:cubicBezTo>
                <a:cubicBezTo>
                  <a:pt x="994" y="486"/>
                  <a:pt x="991" y="490"/>
                  <a:pt x="987" y="494"/>
                </a:cubicBezTo>
                <a:cubicBezTo>
                  <a:pt x="982" y="492"/>
                  <a:pt x="978" y="491"/>
                  <a:pt x="973" y="489"/>
                </a:cubicBezTo>
                <a:cubicBezTo>
                  <a:pt x="970" y="488"/>
                  <a:pt x="967" y="486"/>
                  <a:pt x="964" y="485"/>
                </a:cubicBezTo>
                <a:cubicBezTo>
                  <a:pt x="958" y="483"/>
                  <a:pt x="952" y="480"/>
                  <a:pt x="946" y="478"/>
                </a:cubicBezTo>
                <a:cubicBezTo>
                  <a:pt x="943" y="477"/>
                  <a:pt x="941" y="476"/>
                  <a:pt x="939" y="475"/>
                </a:cubicBezTo>
                <a:cubicBezTo>
                  <a:pt x="930" y="471"/>
                  <a:pt x="922" y="468"/>
                  <a:pt x="914" y="464"/>
                </a:cubicBezTo>
                <a:cubicBezTo>
                  <a:pt x="912" y="463"/>
                  <a:pt x="910" y="463"/>
                  <a:pt x="908" y="462"/>
                </a:cubicBezTo>
                <a:cubicBezTo>
                  <a:pt x="902" y="459"/>
                  <a:pt x="895" y="456"/>
                  <a:pt x="889" y="453"/>
                </a:cubicBezTo>
                <a:cubicBezTo>
                  <a:pt x="886" y="452"/>
                  <a:pt x="883" y="450"/>
                  <a:pt x="880" y="449"/>
                </a:cubicBezTo>
                <a:cubicBezTo>
                  <a:pt x="875" y="447"/>
                  <a:pt x="870" y="444"/>
                  <a:pt x="864" y="442"/>
                </a:cubicBezTo>
                <a:cubicBezTo>
                  <a:pt x="861" y="440"/>
                  <a:pt x="858" y="438"/>
                  <a:pt x="854" y="437"/>
                </a:cubicBezTo>
                <a:cubicBezTo>
                  <a:pt x="850" y="434"/>
                  <a:pt x="845" y="432"/>
                  <a:pt x="840" y="430"/>
                </a:cubicBezTo>
                <a:cubicBezTo>
                  <a:pt x="836" y="428"/>
                  <a:pt x="833" y="426"/>
                  <a:pt x="830" y="424"/>
                </a:cubicBezTo>
                <a:cubicBezTo>
                  <a:pt x="825" y="422"/>
                  <a:pt x="820" y="420"/>
                  <a:pt x="816" y="417"/>
                </a:cubicBezTo>
                <a:cubicBezTo>
                  <a:pt x="812" y="415"/>
                  <a:pt x="809" y="413"/>
                  <a:pt x="805" y="411"/>
                </a:cubicBezTo>
                <a:cubicBezTo>
                  <a:pt x="802" y="410"/>
                  <a:pt x="799" y="408"/>
                  <a:pt x="796" y="406"/>
                </a:cubicBezTo>
                <a:cubicBezTo>
                  <a:pt x="798" y="404"/>
                  <a:pt x="801" y="402"/>
                  <a:pt x="803" y="400"/>
                </a:cubicBezTo>
                <a:cubicBezTo>
                  <a:pt x="805" y="398"/>
                  <a:pt x="808" y="395"/>
                  <a:pt x="811" y="393"/>
                </a:cubicBezTo>
                <a:cubicBezTo>
                  <a:pt x="814" y="390"/>
                  <a:pt x="818" y="387"/>
                  <a:pt x="821" y="384"/>
                </a:cubicBezTo>
                <a:cubicBezTo>
                  <a:pt x="824" y="381"/>
                  <a:pt x="826" y="379"/>
                  <a:pt x="829" y="377"/>
                </a:cubicBezTo>
                <a:cubicBezTo>
                  <a:pt x="833" y="374"/>
                  <a:pt x="836" y="371"/>
                  <a:pt x="840" y="367"/>
                </a:cubicBezTo>
                <a:cubicBezTo>
                  <a:pt x="843" y="365"/>
                  <a:pt x="845" y="363"/>
                  <a:pt x="848" y="361"/>
                </a:cubicBezTo>
                <a:cubicBezTo>
                  <a:pt x="852" y="358"/>
                  <a:pt x="856" y="354"/>
                  <a:pt x="860" y="351"/>
                </a:cubicBezTo>
                <a:cubicBezTo>
                  <a:pt x="862" y="349"/>
                  <a:pt x="864" y="347"/>
                  <a:pt x="867" y="346"/>
                </a:cubicBezTo>
                <a:cubicBezTo>
                  <a:pt x="871" y="342"/>
                  <a:pt x="876" y="338"/>
                  <a:pt x="881" y="334"/>
                </a:cubicBezTo>
                <a:cubicBezTo>
                  <a:pt x="883" y="333"/>
                  <a:pt x="884" y="332"/>
                  <a:pt x="886" y="330"/>
                </a:cubicBezTo>
                <a:cubicBezTo>
                  <a:pt x="892" y="325"/>
                  <a:pt x="899" y="320"/>
                  <a:pt x="905" y="315"/>
                </a:cubicBezTo>
                <a:cubicBezTo>
                  <a:pt x="906" y="315"/>
                  <a:pt x="907" y="314"/>
                  <a:pt x="908" y="314"/>
                </a:cubicBezTo>
                <a:cubicBezTo>
                  <a:pt x="913" y="309"/>
                  <a:pt x="919" y="305"/>
                  <a:pt x="925" y="301"/>
                </a:cubicBezTo>
                <a:cubicBezTo>
                  <a:pt x="927" y="299"/>
                  <a:pt x="929" y="298"/>
                  <a:pt x="932" y="296"/>
                </a:cubicBezTo>
                <a:cubicBezTo>
                  <a:pt x="935" y="293"/>
                  <a:pt x="939" y="290"/>
                  <a:pt x="943" y="288"/>
                </a:cubicBezTo>
                <a:cubicBezTo>
                  <a:pt x="949" y="290"/>
                  <a:pt x="954" y="292"/>
                  <a:pt x="959" y="294"/>
                </a:cubicBezTo>
                <a:close/>
                <a:moveTo>
                  <a:pt x="800" y="422"/>
                </a:moveTo>
                <a:cubicBezTo>
                  <a:pt x="803" y="424"/>
                  <a:pt x="806" y="425"/>
                  <a:pt x="808" y="427"/>
                </a:cubicBezTo>
                <a:cubicBezTo>
                  <a:pt x="815" y="430"/>
                  <a:pt x="821" y="433"/>
                  <a:pt x="827" y="436"/>
                </a:cubicBezTo>
                <a:cubicBezTo>
                  <a:pt x="829" y="437"/>
                  <a:pt x="831" y="438"/>
                  <a:pt x="833" y="439"/>
                </a:cubicBezTo>
                <a:cubicBezTo>
                  <a:pt x="841" y="444"/>
                  <a:pt x="849" y="448"/>
                  <a:pt x="857" y="452"/>
                </a:cubicBezTo>
                <a:cubicBezTo>
                  <a:pt x="859" y="452"/>
                  <a:pt x="860" y="453"/>
                  <a:pt x="862" y="454"/>
                </a:cubicBezTo>
                <a:cubicBezTo>
                  <a:pt x="868" y="457"/>
                  <a:pt x="875" y="460"/>
                  <a:pt x="882" y="463"/>
                </a:cubicBezTo>
                <a:cubicBezTo>
                  <a:pt x="885" y="465"/>
                  <a:pt x="888" y="466"/>
                  <a:pt x="891" y="467"/>
                </a:cubicBezTo>
                <a:cubicBezTo>
                  <a:pt x="896" y="470"/>
                  <a:pt x="902" y="472"/>
                  <a:pt x="907" y="474"/>
                </a:cubicBezTo>
                <a:cubicBezTo>
                  <a:pt x="910" y="476"/>
                  <a:pt x="914" y="477"/>
                  <a:pt x="917" y="479"/>
                </a:cubicBezTo>
                <a:cubicBezTo>
                  <a:pt x="922" y="481"/>
                  <a:pt x="927" y="483"/>
                  <a:pt x="932" y="485"/>
                </a:cubicBezTo>
                <a:cubicBezTo>
                  <a:pt x="936" y="487"/>
                  <a:pt x="939" y="488"/>
                  <a:pt x="943" y="490"/>
                </a:cubicBezTo>
                <a:cubicBezTo>
                  <a:pt x="948" y="492"/>
                  <a:pt x="952" y="493"/>
                  <a:pt x="957" y="495"/>
                </a:cubicBezTo>
                <a:cubicBezTo>
                  <a:pt x="961" y="497"/>
                  <a:pt x="965" y="498"/>
                  <a:pt x="969" y="500"/>
                </a:cubicBezTo>
                <a:cubicBezTo>
                  <a:pt x="972" y="501"/>
                  <a:pt x="975" y="502"/>
                  <a:pt x="978" y="504"/>
                </a:cubicBezTo>
                <a:cubicBezTo>
                  <a:pt x="978" y="504"/>
                  <a:pt x="978" y="504"/>
                  <a:pt x="978" y="504"/>
                </a:cubicBezTo>
                <a:cubicBezTo>
                  <a:pt x="978" y="504"/>
                  <a:pt x="978" y="504"/>
                  <a:pt x="978" y="504"/>
                </a:cubicBezTo>
                <a:cubicBezTo>
                  <a:pt x="977" y="506"/>
                  <a:pt x="975" y="508"/>
                  <a:pt x="973" y="510"/>
                </a:cubicBezTo>
                <a:cubicBezTo>
                  <a:pt x="971" y="513"/>
                  <a:pt x="968" y="515"/>
                  <a:pt x="966" y="518"/>
                </a:cubicBezTo>
                <a:cubicBezTo>
                  <a:pt x="963" y="521"/>
                  <a:pt x="960" y="524"/>
                  <a:pt x="957" y="528"/>
                </a:cubicBezTo>
                <a:cubicBezTo>
                  <a:pt x="955" y="530"/>
                  <a:pt x="953" y="533"/>
                  <a:pt x="951" y="535"/>
                </a:cubicBezTo>
                <a:cubicBezTo>
                  <a:pt x="948" y="539"/>
                  <a:pt x="945" y="543"/>
                  <a:pt x="942" y="546"/>
                </a:cubicBezTo>
                <a:cubicBezTo>
                  <a:pt x="940" y="549"/>
                  <a:pt x="938" y="551"/>
                  <a:pt x="936" y="553"/>
                </a:cubicBezTo>
                <a:cubicBezTo>
                  <a:pt x="932" y="558"/>
                  <a:pt x="929" y="562"/>
                  <a:pt x="926" y="566"/>
                </a:cubicBezTo>
                <a:cubicBezTo>
                  <a:pt x="924" y="568"/>
                  <a:pt x="922" y="570"/>
                  <a:pt x="921" y="572"/>
                </a:cubicBezTo>
                <a:cubicBezTo>
                  <a:pt x="916" y="578"/>
                  <a:pt x="912" y="583"/>
                  <a:pt x="907" y="589"/>
                </a:cubicBezTo>
                <a:cubicBezTo>
                  <a:pt x="907" y="590"/>
                  <a:pt x="907" y="590"/>
                  <a:pt x="906" y="590"/>
                </a:cubicBezTo>
                <a:cubicBezTo>
                  <a:pt x="902" y="596"/>
                  <a:pt x="897" y="603"/>
                  <a:pt x="892" y="609"/>
                </a:cubicBezTo>
                <a:cubicBezTo>
                  <a:pt x="891" y="611"/>
                  <a:pt x="889" y="613"/>
                  <a:pt x="888" y="615"/>
                </a:cubicBezTo>
                <a:cubicBezTo>
                  <a:pt x="884" y="619"/>
                  <a:pt x="881" y="624"/>
                  <a:pt x="878" y="628"/>
                </a:cubicBezTo>
                <a:cubicBezTo>
                  <a:pt x="876" y="630"/>
                  <a:pt x="875" y="633"/>
                  <a:pt x="873" y="636"/>
                </a:cubicBezTo>
                <a:cubicBezTo>
                  <a:pt x="870" y="639"/>
                  <a:pt x="868" y="642"/>
                  <a:pt x="866" y="645"/>
                </a:cubicBezTo>
                <a:cubicBezTo>
                  <a:pt x="862" y="643"/>
                  <a:pt x="858" y="641"/>
                  <a:pt x="854" y="639"/>
                </a:cubicBezTo>
                <a:cubicBezTo>
                  <a:pt x="850" y="637"/>
                  <a:pt x="846" y="635"/>
                  <a:pt x="843" y="633"/>
                </a:cubicBezTo>
                <a:cubicBezTo>
                  <a:pt x="837" y="631"/>
                  <a:pt x="832" y="628"/>
                  <a:pt x="827" y="625"/>
                </a:cubicBezTo>
                <a:cubicBezTo>
                  <a:pt x="824" y="624"/>
                  <a:pt x="820" y="622"/>
                  <a:pt x="817" y="620"/>
                </a:cubicBezTo>
                <a:cubicBezTo>
                  <a:pt x="811" y="617"/>
                  <a:pt x="805" y="614"/>
                  <a:pt x="798" y="610"/>
                </a:cubicBezTo>
                <a:cubicBezTo>
                  <a:pt x="796" y="609"/>
                  <a:pt x="794" y="608"/>
                  <a:pt x="792" y="607"/>
                </a:cubicBezTo>
                <a:cubicBezTo>
                  <a:pt x="784" y="602"/>
                  <a:pt x="775" y="597"/>
                  <a:pt x="767" y="593"/>
                </a:cubicBezTo>
                <a:cubicBezTo>
                  <a:pt x="765" y="591"/>
                  <a:pt x="762" y="590"/>
                  <a:pt x="760" y="588"/>
                </a:cubicBezTo>
                <a:cubicBezTo>
                  <a:pt x="754" y="585"/>
                  <a:pt x="748" y="582"/>
                  <a:pt x="742" y="578"/>
                </a:cubicBezTo>
                <a:cubicBezTo>
                  <a:pt x="739" y="576"/>
                  <a:pt x="736" y="574"/>
                  <a:pt x="733" y="572"/>
                </a:cubicBezTo>
                <a:cubicBezTo>
                  <a:pt x="728" y="569"/>
                  <a:pt x="723" y="566"/>
                  <a:pt x="718" y="563"/>
                </a:cubicBezTo>
                <a:cubicBezTo>
                  <a:pt x="714" y="561"/>
                  <a:pt x="711" y="559"/>
                  <a:pt x="707" y="556"/>
                </a:cubicBezTo>
                <a:cubicBezTo>
                  <a:pt x="703" y="553"/>
                  <a:pt x="698" y="551"/>
                  <a:pt x="694" y="548"/>
                </a:cubicBezTo>
                <a:cubicBezTo>
                  <a:pt x="690" y="545"/>
                  <a:pt x="687" y="543"/>
                  <a:pt x="683" y="541"/>
                </a:cubicBezTo>
                <a:cubicBezTo>
                  <a:pt x="680" y="538"/>
                  <a:pt x="676" y="536"/>
                  <a:pt x="673" y="534"/>
                </a:cubicBezTo>
                <a:cubicBezTo>
                  <a:pt x="674" y="531"/>
                  <a:pt x="676" y="529"/>
                  <a:pt x="678" y="527"/>
                </a:cubicBezTo>
                <a:cubicBezTo>
                  <a:pt x="680" y="525"/>
                  <a:pt x="682" y="523"/>
                  <a:pt x="684" y="520"/>
                </a:cubicBezTo>
                <a:cubicBezTo>
                  <a:pt x="687" y="517"/>
                  <a:pt x="689" y="514"/>
                  <a:pt x="692" y="511"/>
                </a:cubicBezTo>
                <a:cubicBezTo>
                  <a:pt x="694" y="509"/>
                  <a:pt x="696" y="507"/>
                  <a:pt x="698" y="504"/>
                </a:cubicBezTo>
                <a:cubicBezTo>
                  <a:pt x="701" y="501"/>
                  <a:pt x="704" y="498"/>
                  <a:pt x="707" y="495"/>
                </a:cubicBezTo>
                <a:cubicBezTo>
                  <a:pt x="709" y="493"/>
                  <a:pt x="711" y="491"/>
                  <a:pt x="713" y="489"/>
                </a:cubicBezTo>
                <a:cubicBezTo>
                  <a:pt x="716" y="485"/>
                  <a:pt x="719" y="482"/>
                  <a:pt x="723" y="478"/>
                </a:cubicBezTo>
                <a:cubicBezTo>
                  <a:pt x="724" y="476"/>
                  <a:pt x="726" y="475"/>
                  <a:pt x="727" y="473"/>
                </a:cubicBezTo>
                <a:cubicBezTo>
                  <a:pt x="732" y="468"/>
                  <a:pt x="737" y="463"/>
                  <a:pt x="742" y="458"/>
                </a:cubicBezTo>
                <a:cubicBezTo>
                  <a:pt x="743" y="458"/>
                  <a:pt x="743" y="458"/>
                  <a:pt x="743" y="457"/>
                </a:cubicBezTo>
                <a:cubicBezTo>
                  <a:pt x="748" y="452"/>
                  <a:pt x="753" y="448"/>
                  <a:pt x="758" y="443"/>
                </a:cubicBezTo>
                <a:cubicBezTo>
                  <a:pt x="759" y="441"/>
                  <a:pt x="760" y="440"/>
                  <a:pt x="762" y="438"/>
                </a:cubicBezTo>
                <a:cubicBezTo>
                  <a:pt x="766" y="435"/>
                  <a:pt x="769" y="431"/>
                  <a:pt x="773" y="428"/>
                </a:cubicBezTo>
                <a:cubicBezTo>
                  <a:pt x="775" y="426"/>
                  <a:pt x="776" y="425"/>
                  <a:pt x="778" y="423"/>
                </a:cubicBezTo>
                <a:cubicBezTo>
                  <a:pt x="781" y="420"/>
                  <a:pt x="784" y="418"/>
                  <a:pt x="787" y="415"/>
                </a:cubicBezTo>
                <a:cubicBezTo>
                  <a:pt x="791" y="418"/>
                  <a:pt x="796" y="420"/>
                  <a:pt x="800" y="422"/>
                </a:cubicBezTo>
                <a:close/>
                <a:moveTo>
                  <a:pt x="677" y="551"/>
                </a:moveTo>
                <a:cubicBezTo>
                  <a:pt x="680" y="553"/>
                  <a:pt x="683" y="555"/>
                  <a:pt x="686" y="557"/>
                </a:cubicBezTo>
                <a:cubicBezTo>
                  <a:pt x="691" y="561"/>
                  <a:pt x="697" y="564"/>
                  <a:pt x="702" y="567"/>
                </a:cubicBezTo>
                <a:cubicBezTo>
                  <a:pt x="705" y="569"/>
                  <a:pt x="708" y="571"/>
                  <a:pt x="711" y="573"/>
                </a:cubicBezTo>
                <a:cubicBezTo>
                  <a:pt x="717" y="577"/>
                  <a:pt x="724" y="581"/>
                  <a:pt x="730" y="585"/>
                </a:cubicBezTo>
                <a:cubicBezTo>
                  <a:pt x="732" y="586"/>
                  <a:pt x="734" y="587"/>
                  <a:pt x="735" y="588"/>
                </a:cubicBezTo>
                <a:cubicBezTo>
                  <a:pt x="744" y="593"/>
                  <a:pt x="752" y="598"/>
                  <a:pt x="760" y="603"/>
                </a:cubicBezTo>
                <a:cubicBezTo>
                  <a:pt x="762" y="604"/>
                  <a:pt x="764" y="605"/>
                  <a:pt x="766" y="606"/>
                </a:cubicBezTo>
                <a:cubicBezTo>
                  <a:pt x="773" y="610"/>
                  <a:pt x="779" y="613"/>
                  <a:pt x="785" y="617"/>
                </a:cubicBezTo>
                <a:cubicBezTo>
                  <a:pt x="789" y="618"/>
                  <a:pt x="792" y="620"/>
                  <a:pt x="795" y="622"/>
                </a:cubicBezTo>
                <a:cubicBezTo>
                  <a:pt x="800" y="625"/>
                  <a:pt x="806" y="628"/>
                  <a:pt x="811" y="630"/>
                </a:cubicBezTo>
                <a:cubicBezTo>
                  <a:pt x="814" y="632"/>
                  <a:pt x="818" y="634"/>
                  <a:pt x="821" y="636"/>
                </a:cubicBezTo>
                <a:cubicBezTo>
                  <a:pt x="826" y="638"/>
                  <a:pt x="832" y="641"/>
                  <a:pt x="837" y="644"/>
                </a:cubicBezTo>
                <a:cubicBezTo>
                  <a:pt x="840" y="646"/>
                  <a:pt x="844" y="647"/>
                  <a:pt x="848" y="649"/>
                </a:cubicBezTo>
                <a:cubicBezTo>
                  <a:pt x="852" y="651"/>
                  <a:pt x="855" y="653"/>
                  <a:pt x="859" y="655"/>
                </a:cubicBezTo>
                <a:cubicBezTo>
                  <a:pt x="859" y="655"/>
                  <a:pt x="859" y="655"/>
                  <a:pt x="859" y="655"/>
                </a:cubicBezTo>
                <a:cubicBezTo>
                  <a:pt x="859" y="655"/>
                  <a:pt x="859" y="655"/>
                  <a:pt x="859" y="655"/>
                </a:cubicBezTo>
                <a:cubicBezTo>
                  <a:pt x="857" y="657"/>
                  <a:pt x="856" y="660"/>
                  <a:pt x="854" y="662"/>
                </a:cubicBezTo>
                <a:cubicBezTo>
                  <a:pt x="852" y="665"/>
                  <a:pt x="851" y="667"/>
                  <a:pt x="849" y="670"/>
                </a:cubicBezTo>
                <a:cubicBezTo>
                  <a:pt x="847" y="673"/>
                  <a:pt x="844" y="677"/>
                  <a:pt x="842" y="681"/>
                </a:cubicBezTo>
                <a:cubicBezTo>
                  <a:pt x="840" y="683"/>
                  <a:pt x="839" y="685"/>
                  <a:pt x="837" y="688"/>
                </a:cubicBezTo>
                <a:cubicBezTo>
                  <a:pt x="834" y="692"/>
                  <a:pt x="832" y="696"/>
                  <a:pt x="829" y="700"/>
                </a:cubicBezTo>
                <a:cubicBezTo>
                  <a:pt x="828" y="702"/>
                  <a:pt x="826" y="704"/>
                  <a:pt x="825" y="706"/>
                </a:cubicBezTo>
                <a:cubicBezTo>
                  <a:pt x="822" y="712"/>
                  <a:pt x="818" y="717"/>
                  <a:pt x="815" y="723"/>
                </a:cubicBezTo>
                <a:cubicBezTo>
                  <a:pt x="814" y="723"/>
                  <a:pt x="814" y="724"/>
                  <a:pt x="814" y="725"/>
                </a:cubicBezTo>
                <a:cubicBezTo>
                  <a:pt x="810" y="731"/>
                  <a:pt x="806" y="737"/>
                  <a:pt x="802" y="744"/>
                </a:cubicBezTo>
                <a:cubicBezTo>
                  <a:pt x="801" y="745"/>
                  <a:pt x="800" y="747"/>
                  <a:pt x="800" y="748"/>
                </a:cubicBezTo>
                <a:cubicBezTo>
                  <a:pt x="797" y="753"/>
                  <a:pt x="794" y="758"/>
                  <a:pt x="791" y="762"/>
                </a:cubicBezTo>
                <a:cubicBezTo>
                  <a:pt x="790" y="765"/>
                  <a:pt x="789" y="767"/>
                  <a:pt x="788" y="769"/>
                </a:cubicBezTo>
                <a:cubicBezTo>
                  <a:pt x="785" y="773"/>
                  <a:pt x="783" y="777"/>
                  <a:pt x="781" y="782"/>
                </a:cubicBezTo>
                <a:cubicBezTo>
                  <a:pt x="779" y="784"/>
                  <a:pt x="778" y="786"/>
                  <a:pt x="777" y="789"/>
                </a:cubicBezTo>
                <a:cubicBezTo>
                  <a:pt x="775" y="792"/>
                  <a:pt x="773" y="795"/>
                  <a:pt x="772" y="798"/>
                </a:cubicBezTo>
                <a:cubicBezTo>
                  <a:pt x="768" y="795"/>
                  <a:pt x="763" y="793"/>
                  <a:pt x="759" y="790"/>
                </a:cubicBezTo>
                <a:cubicBezTo>
                  <a:pt x="755" y="788"/>
                  <a:pt x="752" y="786"/>
                  <a:pt x="748" y="784"/>
                </a:cubicBezTo>
                <a:cubicBezTo>
                  <a:pt x="743" y="781"/>
                  <a:pt x="737" y="777"/>
                  <a:pt x="732" y="774"/>
                </a:cubicBezTo>
                <a:cubicBezTo>
                  <a:pt x="729" y="772"/>
                  <a:pt x="725" y="770"/>
                  <a:pt x="722" y="768"/>
                </a:cubicBezTo>
                <a:cubicBezTo>
                  <a:pt x="716" y="764"/>
                  <a:pt x="710" y="760"/>
                  <a:pt x="704" y="757"/>
                </a:cubicBezTo>
                <a:cubicBezTo>
                  <a:pt x="701" y="755"/>
                  <a:pt x="698" y="753"/>
                  <a:pt x="696" y="751"/>
                </a:cubicBezTo>
                <a:cubicBezTo>
                  <a:pt x="688" y="746"/>
                  <a:pt x="680" y="741"/>
                  <a:pt x="672" y="736"/>
                </a:cubicBezTo>
                <a:cubicBezTo>
                  <a:pt x="672" y="735"/>
                  <a:pt x="671" y="735"/>
                  <a:pt x="670" y="734"/>
                </a:cubicBezTo>
                <a:cubicBezTo>
                  <a:pt x="661" y="728"/>
                  <a:pt x="653" y="722"/>
                  <a:pt x="644" y="716"/>
                </a:cubicBezTo>
                <a:cubicBezTo>
                  <a:pt x="642" y="715"/>
                  <a:pt x="640" y="713"/>
                  <a:pt x="637" y="711"/>
                </a:cubicBezTo>
                <a:cubicBezTo>
                  <a:pt x="631" y="707"/>
                  <a:pt x="625" y="703"/>
                  <a:pt x="619" y="698"/>
                </a:cubicBezTo>
                <a:cubicBezTo>
                  <a:pt x="616" y="696"/>
                  <a:pt x="613" y="693"/>
                  <a:pt x="610" y="691"/>
                </a:cubicBezTo>
                <a:cubicBezTo>
                  <a:pt x="605" y="687"/>
                  <a:pt x="600" y="683"/>
                  <a:pt x="595" y="680"/>
                </a:cubicBezTo>
                <a:cubicBezTo>
                  <a:pt x="591" y="677"/>
                  <a:pt x="588" y="674"/>
                  <a:pt x="585" y="671"/>
                </a:cubicBezTo>
                <a:cubicBezTo>
                  <a:pt x="581" y="668"/>
                  <a:pt x="577" y="665"/>
                  <a:pt x="573" y="662"/>
                </a:cubicBezTo>
                <a:cubicBezTo>
                  <a:pt x="574" y="661"/>
                  <a:pt x="574" y="661"/>
                  <a:pt x="575" y="660"/>
                </a:cubicBezTo>
                <a:cubicBezTo>
                  <a:pt x="581" y="651"/>
                  <a:pt x="588" y="641"/>
                  <a:pt x="594" y="632"/>
                </a:cubicBezTo>
                <a:cubicBezTo>
                  <a:pt x="595" y="631"/>
                  <a:pt x="595" y="631"/>
                  <a:pt x="596" y="630"/>
                </a:cubicBezTo>
                <a:cubicBezTo>
                  <a:pt x="610" y="611"/>
                  <a:pt x="624" y="592"/>
                  <a:pt x="639" y="573"/>
                </a:cubicBezTo>
                <a:cubicBezTo>
                  <a:pt x="640" y="572"/>
                  <a:pt x="641" y="572"/>
                  <a:pt x="641" y="571"/>
                </a:cubicBezTo>
                <a:cubicBezTo>
                  <a:pt x="648" y="562"/>
                  <a:pt x="656" y="553"/>
                  <a:pt x="663" y="545"/>
                </a:cubicBezTo>
                <a:cubicBezTo>
                  <a:pt x="663" y="544"/>
                  <a:pt x="664" y="543"/>
                  <a:pt x="665" y="543"/>
                </a:cubicBezTo>
                <a:cubicBezTo>
                  <a:pt x="669" y="545"/>
                  <a:pt x="673" y="548"/>
                  <a:pt x="677" y="551"/>
                </a:cubicBezTo>
                <a:close/>
                <a:moveTo>
                  <a:pt x="578" y="681"/>
                </a:moveTo>
                <a:cubicBezTo>
                  <a:pt x="581" y="684"/>
                  <a:pt x="584" y="687"/>
                  <a:pt x="588" y="689"/>
                </a:cubicBezTo>
                <a:cubicBezTo>
                  <a:pt x="593" y="693"/>
                  <a:pt x="598" y="697"/>
                  <a:pt x="603" y="701"/>
                </a:cubicBezTo>
                <a:cubicBezTo>
                  <a:pt x="606" y="703"/>
                  <a:pt x="609" y="706"/>
                  <a:pt x="613" y="708"/>
                </a:cubicBezTo>
                <a:cubicBezTo>
                  <a:pt x="618" y="712"/>
                  <a:pt x="624" y="716"/>
                  <a:pt x="629" y="720"/>
                </a:cubicBezTo>
                <a:cubicBezTo>
                  <a:pt x="632" y="722"/>
                  <a:pt x="635" y="724"/>
                  <a:pt x="638" y="726"/>
                </a:cubicBezTo>
                <a:cubicBezTo>
                  <a:pt x="645" y="732"/>
                  <a:pt x="653" y="737"/>
                  <a:pt x="660" y="742"/>
                </a:cubicBezTo>
                <a:cubicBezTo>
                  <a:pt x="661" y="743"/>
                  <a:pt x="662" y="743"/>
                  <a:pt x="663" y="744"/>
                </a:cubicBezTo>
                <a:cubicBezTo>
                  <a:pt x="672" y="750"/>
                  <a:pt x="681" y="756"/>
                  <a:pt x="689" y="761"/>
                </a:cubicBezTo>
                <a:cubicBezTo>
                  <a:pt x="692" y="763"/>
                  <a:pt x="694" y="765"/>
                  <a:pt x="697" y="766"/>
                </a:cubicBezTo>
                <a:cubicBezTo>
                  <a:pt x="703" y="770"/>
                  <a:pt x="709" y="774"/>
                  <a:pt x="715" y="778"/>
                </a:cubicBezTo>
                <a:cubicBezTo>
                  <a:pt x="719" y="780"/>
                  <a:pt x="722" y="782"/>
                  <a:pt x="726" y="784"/>
                </a:cubicBezTo>
                <a:cubicBezTo>
                  <a:pt x="731" y="788"/>
                  <a:pt x="736" y="791"/>
                  <a:pt x="742" y="794"/>
                </a:cubicBezTo>
                <a:cubicBezTo>
                  <a:pt x="746" y="796"/>
                  <a:pt x="749" y="799"/>
                  <a:pt x="753" y="801"/>
                </a:cubicBezTo>
                <a:cubicBezTo>
                  <a:pt x="758" y="803"/>
                  <a:pt x="762" y="806"/>
                  <a:pt x="766" y="808"/>
                </a:cubicBezTo>
                <a:cubicBezTo>
                  <a:pt x="766" y="808"/>
                  <a:pt x="766" y="808"/>
                  <a:pt x="766" y="808"/>
                </a:cubicBezTo>
                <a:cubicBezTo>
                  <a:pt x="766" y="808"/>
                  <a:pt x="766" y="808"/>
                  <a:pt x="766" y="808"/>
                </a:cubicBezTo>
                <a:cubicBezTo>
                  <a:pt x="765" y="811"/>
                  <a:pt x="763" y="814"/>
                  <a:pt x="761" y="817"/>
                </a:cubicBezTo>
                <a:cubicBezTo>
                  <a:pt x="760" y="819"/>
                  <a:pt x="759" y="822"/>
                  <a:pt x="758" y="824"/>
                </a:cubicBezTo>
                <a:cubicBezTo>
                  <a:pt x="756" y="828"/>
                  <a:pt x="754" y="832"/>
                  <a:pt x="751" y="837"/>
                </a:cubicBezTo>
                <a:cubicBezTo>
                  <a:pt x="750" y="839"/>
                  <a:pt x="749" y="841"/>
                  <a:pt x="748" y="843"/>
                </a:cubicBezTo>
                <a:cubicBezTo>
                  <a:pt x="746" y="848"/>
                  <a:pt x="743" y="853"/>
                  <a:pt x="741" y="858"/>
                </a:cubicBezTo>
                <a:cubicBezTo>
                  <a:pt x="740" y="859"/>
                  <a:pt x="740" y="861"/>
                  <a:pt x="739" y="862"/>
                </a:cubicBezTo>
                <a:cubicBezTo>
                  <a:pt x="736" y="868"/>
                  <a:pt x="733" y="875"/>
                  <a:pt x="730" y="881"/>
                </a:cubicBezTo>
                <a:cubicBezTo>
                  <a:pt x="729" y="882"/>
                  <a:pt x="729" y="884"/>
                  <a:pt x="728" y="885"/>
                </a:cubicBezTo>
                <a:cubicBezTo>
                  <a:pt x="726" y="890"/>
                  <a:pt x="724" y="895"/>
                  <a:pt x="721" y="901"/>
                </a:cubicBezTo>
                <a:cubicBezTo>
                  <a:pt x="720" y="903"/>
                  <a:pt x="719" y="905"/>
                  <a:pt x="718" y="907"/>
                </a:cubicBezTo>
                <a:cubicBezTo>
                  <a:pt x="716" y="911"/>
                  <a:pt x="715" y="916"/>
                  <a:pt x="713" y="920"/>
                </a:cubicBezTo>
                <a:cubicBezTo>
                  <a:pt x="712" y="922"/>
                  <a:pt x="711" y="925"/>
                  <a:pt x="710" y="928"/>
                </a:cubicBezTo>
                <a:cubicBezTo>
                  <a:pt x="708" y="931"/>
                  <a:pt x="706" y="935"/>
                  <a:pt x="705" y="939"/>
                </a:cubicBezTo>
                <a:cubicBezTo>
                  <a:pt x="704" y="942"/>
                  <a:pt x="702" y="945"/>
                  <a:pt x="701" y="947"/>
                </a:cubicBezTo>
                <a:cubicBezTo>
                  <a:pt x="700" y="950"/>
                  <a:pt x="699" y="953"/>
                  <a:pt x="698" y="955"/>
                </a:cubicBezTo>
                <a:cubicBezTo>
                  <a:pt x="694" y="952"/>
                  <a:pt x="690" y="950"/>
                  <a:pt x="686" y="947"/>
                </a:cubicBezTo>
                <a:cubicBezTo>
                  <a:pt x="682" y="944"/>
                  <a:pt x="678" y="942"/>
                  <a:pt x="673" y="939"/>
                </a:cubicBezTo>
                <a:cubicBezTo>
                  <a:pt x="668" y="935"/>
                  <a:pt x="663" y="931"/>
                  <a:pt x="657" y="928"/>
                </a:cubicBezTo>
                <a:cubicBezTo>
                  <a:pt x="654" y="925"/>
                  <a:pt x="650" y="922"/>
                  <a:pt x="646" y="920"/>
                </a:cubicBezTo>
                <a:cubicBezTo>
                  <a:pt x="640" y="916"/>
                  <a:pt x="635" y="912"/>
                  <a:pt x="629" y="908"/>
                </a:cubicBezTo>
                <a:cubicBezTo>
                  <a:pt x="626" y="905"/>
                  <a:pt x="622" y="903"/>
                  <a:pt x="619" y="900"/>
                </a:cubicBezTo>
                <a:cubicBezTo>
                  <a:pt x="613" y="895"/>
                  <a:pt x="606" y="891"/>
                  <a:pt x="600" y="886"/>
                </a:cubicBezTo>
                <a:cubicBezTo>
                  <a:pt x="597" y="884"/>
                  <a:pt x="595" y="882"/>
                  <a:pt x="592" y="880"/>
                </a:cubicBezTo>
                <a:cubicBezTo>
                  <a:pt x="583" y="873"/>
                  <a:pt x="574" y="866"/>
                  <a:pt x="566" y="859"/>
                </a:cubicBezTo>
                <a:cubicBezTo>
                  <a:pt x="565" y="858"/>
                  <a:pt x="565" y="858"/>
                  <a:pt x="564" y="857"/>
                </a:cubicBezTo>
                <a:cubicBezTo>
                  <a:pt x="556" y="851"/>
                  <a:pt x="548" y="844"/>
                  <a:pt x="540" y="837"/>
                </a:cubicBezTo>
                <a:cubicBezTo>
                  <a:pt x="537" y="835"/>
                  <a:pt x="534" y="832"/>
                  <a:pt x="531" y="830"/>
                </a:cubicBezTo>
                <a:cubicBezTo>
                  <a:pt x="526" y="825"/>
                  <a:pt x="520" y="820"/>
                  <a:pt x="515" y="815"/>
                </a:cubicBezTo>
                <a:cubicBezTo>
                  <a:pt x="511" y="812"/>
                  <a:pt x="508" y="809"/>
                  <a:pt x="505" y="806"/>
                </a:cubicBezTo>
                <a:cubicBezTo>
                  <a:pt x="500" y="802"/>
                  <a:pt x="496" y="798"/>
                  <a:pt x="492" y="794"/>
                </a:cubicBezTo>
                <a:cubicBezTo>
                  <a:pt x="492" y="793"/>
                  <a:pt x="493" y="792"/>
                  <a:pt x="493" y="792"/>
                </a:cubicBezTo>
                <a:cubicBezTo>
                  <a:pt x="498" y="782"/>
                  <a:pt x="503" y="773"/>
                  <a:pt x="509" y="764"/>
                </a:cubicBezTo>
                <a:cubicBezTo>
                  <a:pt x="509" y="763"/>
                  <a:pt x="510" y="762"/>
                  <a:pt x="510" y="762"/>
                </a:cubicBezTo>
                <a:cubicBezTo>
                  <a:pt x="516" y="752"/>
                  <a:pt x="521" y="743"/>
                  <a:pt x="527" y="733"/>
                </a:cubicBezTo>
                <a:cubicBezTo>
                  <a:pt x="527" y="733"/>
                  <a:pt x="527" y="732"/>
                  <a:pt x="528" y="732"/>
                </a:cubicBezTo>
                <a:cubicBezTo>
                  <a:pt x="533" y="723"/>
                  <a:pt x="539" y="713"/>
                  <a:pt x="545" y="704"/>
                </a:cubicBezTo>
                <a:cubicBezTo>
                  <a:pt x="546" y="703"/>
                  <a:pt x="546" y="702"/>
                  <a:pt x="547" y="701"/>
                </a:cubicBezTo>
                <a:cubicBezTo>
                  <a:pt x="553" y="692"/>
                  <a:pt x="559" y="683"/>
                  <a:pt x="565" y="674"/>
                </a:cubicBezTo>
                <a:cubicBezTo>
                  <a:pt x="565" y="674"/>
                  <a:pt x="566" y="673"/>
                  <a:pt x="566" y="672"/>
                </a:cubicBezTo>
                <a:cubicBezTo>
                  <a:pt x="570" y="675"/>
                  <a:pt x="574" y="678"/>
                  <a:pt x="578" y="681"/>
                </a:cubicBezTo>
                <a:close/>
                <a:moveTo>
                  <a:pt x="497" y="815"/>
                </a:moveTo>
                <a:cubicBezTo>
                  <a:pt x="500" y="818"/>
                  <a:pt x="504" y="822"/>
                  <a:pt x="508" y="825"/>
                </a:cubicBezTo>
                <a:cubicBezTo>
                  <a:pt x="513" y="829"/>
                  <a:pt x="518" y="834"/>
                  <a:pt x="522" y="838"/>
                </a:cubicBezTo>
                <a:cubicBezTo>
                  <a:pt x="526" y="841"/>
                  <a:pt x="530" y="844"/>
                  <a:pt x="533" y="847"/>
                </a:cubicBezTo>
                <a:cubicBezTo>
                  <a:pt x="538" y="852"/>
                  <a:pt x="544" y="856"/>
                  <a:pt x="549" y="860"/>
                </a:cubicBezTo>
                <a:cubicBezTo>
                  <a:pt x="552" y="863"/>
                  <a:pt x="556" y="866"/>
                  <a:pt x="559" y="869"/>
                </a:cubicBezTo>
                <a:cubicBezTo>
                  <a:pt x="565" y="874"/>
                  <a:pt x="571" y="878"/>
                  <a:pt x="577" y="883"/>
                </a:cubicBezTo>
                <a:cubicBezTo>
                  <a:pt x="580" y="885"/>
                  <a:pt x="583" y="888"/>
                  <a:pt x="586" y="890"/>
                </a:cubicBezTo>
                <a:cubicBezTo>
                  <a:pt x="595" y="897"/>
                  <a:pt x="604" y="904"/>
                  <a:pt x="613" y="910"/>
                </a:cubicBezTo>
                <a:cubicBezTo>
                  <a:pt x="614" y="911"/>
                  <a:pt x="615" y="912"/>
                  <a:pt x="616" y="913"/>
                </a:cubicBezTo>
                <a:cubicBezTo>
                  <a:pt x="624" y="919"/>
                  <a:pt x="632" y="924"/>
                  <a:pt x="640" y="930"/>
                </a:cubicBezTo>
                <a:cubicBezTo>
                  <a:pt x="643" y="933"/>
                  <a:pt x="647" y="935"/>
                  <a:pt x="650" y="937"/>
                </a:cubicBezTo>
                <a:cubicBezTo>
                  <a:pt x="656" y="941"/>
                  <a:pt x="662" y="945"/>
                  <a:pt x="668" y="949"/>
                </a:cubicBezTo>
                <a:cubicBezTo>
                  <a:pt x="672" y="952"/>
                  <a:pt x="675" y="954"/>
                  <a:pt x="679" y="957"/>
                </a:cubicBezTo>
                <a:cubicBezTo>
                  <a:pt x="684" y="960"/>
                  <a:pt x="689" y="963"/>
                  <a:pt x="694" y="967"/>
                </a:cubicBezTo>
                <a:cubicBezTo>
                  <a:pt x="694" y="967"/>
                  <a:pt x="694" y="967"/>
                  <a:pt x="694" y="967"/>
                </a:cubicBezTo>
                <a:cubicBezTo>
                  <a:pt x="694" y="967"/>
                  <a:pt x="694" y="967"/>
                  <a:pt x="694" y="967"/>
                </a:cubicBezTo>
                <a:cubicBezTo>
                  <a:pt x="693" y="970"/>
                  <a:pt x="691" y="973"/>
                  <a:pt x="690" y="976"/>
                </a:cubicBezTo>
                <a:cubicBezTo>
                  <a:pt x="689" y="979"/>
                  <a:pt x="688" y="981"/>
                  <a:pt x="687" y="984"/>
                </a:cubicBezTo>
                <a:cubicBezTo>
                  <a:pt x="685" y="988"/>
                  <a:pt x="684" y="993"/>
                  <a:pt x="682" y="997"/>
                </a:cubicBezTo>
                <a:cubicBezTo>
                  <a:pt x="681" y="1000"/>
                  <a:pt x="681" y="1002"/>
                  <a:pt x="680" y="1004"/>
                </a:cubicBezTo>
                <a:cubicBezTo>
                  <a:pt x="678" y="1010"/>
                  <a:pt x="675" y="1017"/>
                  <a:pt x="673" y="1024"/>
                </a:cubicBezTo>
                <a:cubicBezTo>
                  <a:pt x="673" y="1024"/>
                  <a:pt x="673" y="1024"/>
                  <a:pt x="673" y="1024"/>
                </a:cubicBezTo>
                <a:cubicBezTo>
                  <a:pt x="671" y="1030"/>
                  <a:pt x="668" y="1037"/>
                  <a:pt x="666" y="1044"/>
                </a:cubicBezTo>
                <a:cubicBezTo>
                  <a:pt x="666" y="1046"/>
                  <a:pt x="665" y="1048"/>
                  <a:pt x="664" y="1050"/>
                </a:cubicBezTo>
                <a:cubicBezTo>
                  <a:pt x="663" y="1055"/>
                  <a:pt x="661" y="1059"/>
                  <a:pt x="660" y="1064"/>
                </a:cubicBezTo>
                <a:cubicBezTo>
                  <a:pt x="659" y="1066"/>
                  <a:pt x="658" y="1069"/>
                  <a:pt x="657" y="1072"/>
                </a:cubicBezTo>
                <a:cubicBezTo>
                  <a:pt x="656" y="1076"/>
                  <a:pt x="655" y="1080"/>
                  <a:pt x="654" y="1084"/>
                </a:cubicBezTo>
                <a:cubicBezTo>
                  <a:pt x="653" y="1087"/>
                  <a:pt x="652" y="1090"/>
                  <a:pt x="651" y="1093"/>
                </a:cubicBezTo>
                <a:cubicBezTo>
                  <a:pt x="650" y="1096"/>
                  <a:pt x="649" y="1100"/>
                  <a:pt x="648" y="1104"/>
                </a:cubicBezTo>
                <a:cubicBezTo>
                  <a:pt x="647" y="1107"/>
                  <a:pt x="646" y="1110"/>
                  <a:pt x="645" y="1113"/>
                </a:cubicBezTo>
                <a:cubicBezTo>
                  <a:pt x="645" y="1116"/>
                  <a:pt x="644" y="1118"/>
                  <a:pt x="643" y="1120"/>
                </a:cubicBezTo>
                <a:cubicBezTo>
                  <a:pt x="639" y="1117"/>
                  <a:pt x="635" y="1114"/>
                  <a:pt x="631" y="1111"/>
                </a:cubicBezTo>
                <a:cubicBezTo>
                  <a:pt x="626" y="1108"/>
                  <a:pt x="622" y="1104"/>
                  <a:pt x="617" y="1101"/>
                </a:cubicBezTo>
                <a:cubicBezTo>
                  <a:pt x="612" y="1097"/>
                  <a:pt x="606" y="1093"/>
                  <a:pt x="601" y="1088"/>
                </a:cubicBezTo>
                <a:cubicBezTo>
                  <a:pt x="596" y="1085"/>
                  <a:pt x="592" y="1082"/>
                  <a:pt x="588" y="1079"/>
                </a:cubicBezTo>
                <a:cubicBezTo>
                  <a:pt x="582" y="1074"/>
                  <a:pt x="577" y="1070"/>
                  <a:pt x="571" y="1065"/>
                </a:cubicBezTo>
                <a:cubicBezTo>
                  <a:pt x="567" y="1062"/>
                  <a:pt x="563" y="1059"/>
                  <a:pt x="559" y="1055"/>
                </a:cubicBezTo>
                <a:cubicBezTo>
                  <a:pt x="553" y="1051"/>
                  <a:pt x="547" y="1045"/>
                  <a:pt x="541" y="1040"/>
                </a:cubicBezTo>
                <a:cubicBezTo>
                  <a:pt x="538" y="1037"/>
                  <a:pt x="534" y="1035"/>
                  <a:pt x="531" y="1032"/>
                </a:cubicBezTo>
                <a:cubicBezTo>
                  <a:pt x="524" y="1025"/>
                  <a:pt x="517" y="1019"/>
                  <a:pt x="510" y="1013"/>
                </a:cubicBezTo>
                <a:cubicBezTo>
                  <a:pt x="508" y="1011"/>
                  <a:pt x="506" y="1009"/>
                  <a:pt x="503" y="1007"/>
                </a:cubicBezTo>
                <a:cubicBezTo>
                  <a:pt x="494" y="999"/>
                  <a:pt x="485" y="990"/>
                  <a:pt x="476" y="982"/>
                </a:cubicBezTo>
                <a:cubicBezTo>
                  <a:pt x="474" y="980"/>
                  <a:pt x="472" y="978"/>
                  <a:pt x="470" y="976"/>
                </a:cubicBezTo>
                <a:cubicBezTo>
                  <a:pt x="463" y="969"/>
                  <a:pt x="456" y="963"/>
                  <a:pt x="450" y="956"/>
                </a:cubicBezTo>
                <a:cubicBezTo>
                  <a:pt x="447" y="953"/>
                  <a:pt x="443" y="949"/>
                  <a:pt x="440" y="946"/>
                </a:cubicBezTo>
                <a:cubicBezTo>
                  <a:pt x="435" y="941"/>
                  <a:pt x="430" y="936"/>
                  <a:pt x="426" y="931"/>
                </a:cubicBezTo>
                <a:cubicBezTo>
                  <a:pt x="426" y="930"/>
                  <a:pt x="426" y="929"/>
                  <a:pt x="426" y="929"/>
                </a:cubicBezTo>
                <a:cubicBezTo>
                  <a:pt x="431" y="919"/>
                  <a:pt x="435" y="909"/>
                  <a:pt x="439" y="899"/>
                </a:cubicBezTo>
                <a:cubicBezTo>
                  <a:pt x="440" y="899"/>
                  <a:pt x="440" y="898"/>
                  <a:pt x="440" y="898"/>
                </a:cubicBezTo>
                <a:cubicBezTo>
                  <a:pt x="444" y="888"/>
                  <a:pt x="449" y="878"/>
                  <a:pt x="453" y="869"/>
                </a:cubicBezTo>
                <a:cubicBezTo>
                  <a:pt x="454" y="868"/>
                  <a:pt x="454" y="867"/>
                  <a:pt x="454" y="867"/>
                </a:cubicBezTo>
                <a:cubicBezTo>
                  <a:pt x="459" y="857"/>
                  <a:pt x="464" y="848"/>
                  <a:pt x="468" y="838"/>
                </a:cubicBezTo>
                <a:cubicBezTo>
                  <a:pt x="469" y="837"/>
                  <a:pt x="470" y="836"/>
                  <a:pt x="470" y="834"/>
                </a:cubicBezTo>
                <a:cubicBezTo>
                  <a:pt x="475" y="825"/>
                  <a:pt x="480" y="816"/>
                  <a:pt x="484" y="808"/>
                </a:cubicBezTo>
                <a:cubicBezTo>
                  <a:pt x="485" y="807"/>
                  <a:pt x="485" y="806"/>
                  <a:pt x="486" y="805"/>
                </a:cubicBezTo>
                <a:cubicBezTo>
                  <a:pt x="489" y="808"/>
                  <a:pt x="493" y="812"/>
                  <a:pt x="497" y="815"/>
                </a:cubicBezTo>
                <a:close/>
                <a:moveTo>
                  <a:pt x="431" y="954"/>
                </a:moveTo>
                <a:cubicBezTo>
                  <a:pt x="435" y="958"/>
                  <a:pt x="439" y="962"/>
                  <a:pt x="443" y="966"/>
                </a:cubicBezTo>
                <a:cubicBezTo>
                  <a:pt x="448" y="971"/>
                  <a:pt x="453" y="976"/>
                  <a:pt x="458" y="981"/>
                </a:cubicBezTo>
                <a:cubicBezTo>
                  <a:pt x="462" y="985"/>
                  <a:pt x="466" y="988"/>
                  <a:pt x="470" y="992"/>
                </a:cubicBezTo>
                <a:cubicBezTo>
                  <a:pt x="475" y="997"/>
                  <a:pt x="480" y="1002"/>
                  <a:pt x="486" y="1007"/>
                </a:cubicBezTo>
                <a:cubicBezTo>
                  <a:pt x="489" y="1010"/>
                  <a:pt x="493" y="1014"/>
                  <a:pt x="497" y="1018"/>
                </a:cubicBezTo>
                <a:cubicBezTo>
                  <a:pt x="503" y="1023"/>
                  <a:pt x="508" y="1028"/>
                  <a:pt x="514" y="1033"/>
                </a:cubicBezTo>
                <a:cubicBezTo>
                  <a:pt x="518" y="1036"/>
                  <a:pt x="521" y="1039"/>
                  <a:pt x="525" y="1042"/>
                </a:cubicBezTo>
                <a:cubicBezTo>
                  <a:pt x="532" y="1048"/>
                  <a:pt x="539" y="1054"/>
                  <a:pt x="546" y="1060"/>
                </a:cubicBezTo>
                <a:cubicBezTo>
                  <a:pt x="548" y="1062"/>
                  <a:pt x="551" y="1064"/>
                  <a:pt x="553" y="1066"/>
                </a:cubicBezTo>
                <a:cubicBezTo>
                  <a:pt x="563" y="1074"/>
                  <a:pt x="573" y="1082"/>
                  <a:pt x="582" y="1089"/>
                </a:cubicBezTo>
                <a:cubicBezTo>
                  <a:pt x="585" y="1092"/>
                  <a:pt x="588" y="1094"/>
                  <a:pt x="590" y="1096"/>
                </a:cubicBezTo>
                <a:cubicBezTo>
                  <a:pt x="597" y="1101"/>
                  <a:pt x="605" y="1107"/>
                  <a:pt x="612" y="1112"/>
                </a:cubicBezTo>
                <a:cubicBezTo>
                  <a:pt x="616" y="1115"/>
                  <a:pt x="620" y="1118"/>
                  <a:pt x="623" y="1120"/>
                </a:cubicBezTo>
                <a:cubicBezTo>
                  <a:pt x="629" y="1125"/>
                  <a:pt x="635" y="1129"/>
                  <a:pt x="640" y="1133"/>
                </a:cubicBezTo>
                <a:cubicBezTo>
                  <a:pt x="640" y="1133"/>
                  <a:pt x="640" y="1133"/>
                  <a:pt x="640" y="1133"/>
                </a:cubicBezTo>
                <a:cubicBezTo>
                  <a:pt x="640" y="1133"/>
                  <a:pt x="640" y="1133"/>
                  <a:pt x="640" y="1133"/>
                </a:cubicBezTo>
                <a:cubicBezTo>
                  <a:pt x="639" y="1136"/>
                  <a:pt x="638" y="1140"/>
                  <a:pt x="637" y="1143"/>
                </a:cubicBezTo>
                <a:cubicBezTo>
                  <a:pt x="637" y="1146"/>
                  <a:pt x="636" y="1149"/>
                  <a:pt x="635" y="1152"/>
                </a:cubicBezTo>
                <a:cubicBezTo>
                  <a:pt x="634" y="1157"/>
                  <a:pt x="633" y="1162"/>
                  <a:pt x="632" y="1167"/>
                </a:cubicBezTo>
                <a:cubicBezTo>
                  <a:pt x="631" y="1169"/>
                  <a:pt x="631" y="1171"/>
                  <a:pt x="630" y="1173"/>
                </a:cubicBezTo>
                <a:cubicBezTo>
                  <a:pt x="629" y="1180"/>
                  <a:pt x="627" y="1187"/>
                  <a:pt x="626" y="1194"/>
                </a:cubicBezTo>
                <a:cubicBezTo>
                  <a:pt x="625" y="1196"/>
                  <a:pt x="625" y="1199"/>
                  <a:pt x="624" y="1201"/>
                </a:cubicBezTo>
                <a:cubicBezTo>
                  <a:pt x="623" y="1206"/>
                  <a:pt x="622" y="1211"/>
                  <a:pt x="621" y="1215"/>
                </a:cubicBezTo>
                <a:cubicBezTo>
                  <a:pt x="621" y="1218"/>
                  <a:pt x="620" y="1221"/>
                  <a:pt x="619" y="1224"/>
                </a:cubicBezTo>
                <a:cubicBezTo>
                  <a:pt x="619" y="1228"/>
                  <a:pt x="618" y="1232"/>
                  <a:pt x="617" y="1237"/>
                </a:cubicBezTo>
                <a:cubicBezTo>
                  <a:pt x="616" y="1240"/>
                  <a:pt x="616" y="1243"/>
                  <a:pt x="615" y="1246"/>
                </a:cubicBezTo>
                <a:cubicBezTo>
                  <a:pt x="615" y="1250"/>
                  <a:pt x="614" y="1254"/>
                  <a:pt x="613" y="1258"/>
                </a:cubicBezTo>
                <a:cubicBezTo>
                  <a:pt x="613" y="1261"/>
                  <a:pt x="612" y="1264"/>
                  <a:pt x="612" y="1268"/>
                </a:cubicBezTo>
                <a:cubicBezTo>
                  <a:pt x="611" y="1272"/>
                  <a:pt x="610" y="1276"/>
                  <a:pt x="610" y="1280"/>
                </a:cubicBezTo>
                <a:cubicBezTo>
                  <a:pt x="609" y="1283"/>
                  <a:pt x="609" y="1286"/>
                  <a:pt x="608" y="1289"/>
                </a:cubicBezTo>
                <a:cubicBezTo>
                  <a:pt x="608" y="1291"/>
                  <a:pt x="608" y="1294"/>
                  <a:pt x="607" y="1296"/>
                </a:cubicBezTo>
                <a:cubicBezTo>
                  <a:pt x="607" y="1295"/>
                  <a:pt x="606" y="1295"/>
                  <a:pt x="605" y="1294"/>
                </a:cubicBezTo>
                <a:cubicBezTo>
                  <a:pt x="596" y="1287"/>
                  <a:pt x="587" y="1280"/>
                  <a:pt x="577" y="1273"/>
                </a:cubicBezTo>
                <a:cubicBezTo>
                  <a:pt x="576" y="1271"/>
                  <a:pt x="575" y="1270"/>
                  <a:pt x="573" y="1269"/>
                </a:cubicBezTo>
                <a:cubicBezTo>
                  <a:pt x="564" y="1262"/>
                  <a:pt x="555" y="1254"/>
                  <a:pt x="546" y="1247"/>
                </a:cubicBezTo>
                <a:cubicBezTo>
                  <a:pt x="545" y="1246"/>
                  <a:pt x="543" y="1245"/>
                  <a:pt x="542" y="1244"/>
                </a:cubicBezTo>
                <a:cubicBezTo>
                  <a:pt x="533" y="1236"/>
                  <a:pt x="524" y="1228"/>
                  <a:pt x="515" y="1220"/>
                </a:cubicBezTo>
                <a:cubicBezTo>
                  <a:pt x="514" y="1219"/>
                  <a:pt x="513" y="1218"/>
                  <a:pt x="512" y="1217"/>
                </a:cubicBezTo>
                <a:cubicBezTo>
                  <a:pt x="503" y="1209"/>
                  <a:pt x="494" y="1201"/>
                  <a:pt x="485" y="1193"/>
                </a:cubicBezTo>
                <a:cubicBezTo>
                  <a:pt x="484" y="1192"/>
                  <a:pt x="484" y="1191"/>
                  <a:pt x="483" y="1190"/>
                </a:cubicBezTo>
                <a:cubicBezTo>
                  <a:pt x="474" y="1182"/>
                  <a:pt x="465" y="1173"/>
                  <a:pt x="456" y="1164"/>
                </a:cubicBezTo>
                <a:cubicBezTo>
                  <a:pt x="455" y="1164"/>
                  <a:pt x="455" y="1163"/>
                  <a:pt x="454" y="1163"/>
                </a:cubicBezTo>
                <a:cubicBezTo>
                  <a:pt x="445" y="1154"/>
                  <a:pt x="436" y="1144"/>
                  <a:pt x="427" y="1135"/>
                </a:cubicBezTo>
                <a:cubicBezTo>
                  <a:pt x="427" y="1135"/>
                  <a:pt x="427" y="1135"/>
                  <a:pt x="427" y="1135"/>
                </a:cubicBezTo>
                <a:cubicBezTo>
                  <a:pt x="418" y="1126"/>
                  <a:pt x="409" y="1116"/>
                  <a:pt x="401" y="1107"/>
                </a:cubicBezTo>
                <a:cubicBezTo>
                  <a:pt x="400" y="1106"/>
                  <a:pt x="400" y="1106"/>
                  <a:pt x="399" y="1105"/>
                </a:cubicBezTo>
                <a:cubicBezTo>
                  <a:pt x="391" y="1096"/>
                  <a:pt x="383" y="1086"/>
                  <a:pt x="375" y="1077"/>
                </a:cubicBezTo>
                <a:cubicBezTo>
                  <a:pt x="374" y="1076"/>
                  <a:pt x="374" y="1076"/>
                  <a:pt x="373" y="1075"/>
                </a:cubicBezTo>
                <a:cubicBezTo>
                  <a:pt x="373" y="1074"/>
                  <a:pt x="374" y="1074"/>
                  <a:pt x="374" y="1073"/>
                </a:cubicBezTo>
                <a:cubicBezTo>
                  <a:pt x="377" y="1063"/>
                  <a:pt x="380" y="1052"/>
                  <a:pt x="384" y="1042"/>
                </a:cubicBezTo>
                <a:cubicBezTo>
                  <a:pt x="384" y="1042"/>
                  <a:pt x="384" y="1042"/>
                  <a:pt x="384" y="1042"/>
                </a:cubicBezTo>
                <a:cubicBezTo>
                  <a:pt x="387" y="1031"/>
                  <a:pt x="391" y="1021"/>
                  <a:pt x="395" y="1011"/>
                </a:cubicBezTo>
                <a:cubicBezTo>
                  <a:pt x="395" y="1010"/>
                  <a:pt x="395" y="1009"/>
                  <a:pt x="396" y="1008"/>
                </a:cubicBezTo>
                <a:cubicBezTo>
                  <a:pt x="399" y="998"/>
                  <a:pt x="403" y="988"/>
                  <a:pt x="407" y="978"/>
                </a:cubicBezTo>
                <a:cubicBezTo>
                  <a:pt x="407" y="977"/>
                  <a:pt x="408" y="975"/>
                  <a:pt x="408" y="974"/>
                </a:cubicBezTo>
                <a:cubicBezTo>
                  <a:pt x="412" y="964"/>
                  <a:pt x="416" y="955"/>
                  <a:pt x="420" y="945"/>
                </a:cubicBezTo>
                <a:cubicBezTo>
                  <a:pt x="420" y="945"/>
                  <a:pt x="420" y="944"/>
                  <a:pt x="420" y="943"/>
                </a:cubicBezTo>
                <a:cubicBezTo>
                  <a:pt x="424" y="947"/>
                  <a:pt x="428" y="950"/>
                  <a:pt x="431" y="954"/>
                </a:cubicBezTo>
                <a:close/>
                <a:moveTo>
                  <a:pt x="394" y="1117"/>
                </a:moveTo>
                <a:cubicBezTo>
                  <a:pt x="396" y="1119"/>
                  <a:pt x="397" y="1120"/>
                  <a:pt x="398" y="1121"/>
                </a:cubicBezTo>
                <a:cubicBezTo>
                  <a:pt x="406" y="1130"/>
                  <a:pt x="414" y="1139"/>
                  <a:pt x="422" y="1147"/>
                </a:cubicBezTo>
                <a:cubicBezTo>
                  <a:pt x="423" y="1148"/>
                  <a:pt x="425" y="1150"/>
                  <a:pt x="426" y="1151"/>
                </a:cubicBezTo>
                <a:cubicBezTo>
                  <a:pt x="434" y="1159"/>
                  <a:pt x="442" y="1168"/>
                  <a:pt x="451" y="1176"/>
                </a:cubicBezTo>
                <a:cubicBezTo>
                  <a:pt x="452" y="1177"/>
                  <a:pt x="453" y="1178"/>
                  <a:pt x="454" y="1179"/>
                </a:cubicBezTo>
                <a:cubicBezTo>
                  <a:pt x="463" y="1188"/>
                  <a:pt x="472" y="1196"/>
                  <a:pt x="481" y="1205"/>
                </a:cubicBezTo>
                <a:cubicBezTo>
                  <a:pt x="481" y="1206"/>
                  <a:pt x="482" y="1206"/>
                  <a:pt x="483" y="1207"/>
                </a:cubicBezTo>
                <a:cubicBezTo>
                  <a:pt x="492" y="1216"/>
                  <a:pt x="502" y="1224"/>
                  <a:pt x="511" y="1232"/>
                </a:cubicBezTo>
                <a:cubicBezTo>
                  <a:pt x="511" y="1233"/>
                  <a:pt x="512" y="1233"/>
                  <a:pt x="513" y="1234"/>
                </a:cubicBezTo>
                <a:cubicBezTo>
                  <a:pt x="522" y="1242"/>
                  <a:pt x="532" y="1251"/>
                  <a:pt x="542" y="1259"/>
                </a:cubicBezTo>
                <a:cubicBezTo>
                  <a:pt x="542" y="1259"/>
                  <a:pt x="542" y="1259"/>
                  <a:pt x="542" y="1259"/>
                </a:cubicBezTo>
                <a:cubicBezTo>
                  <a:pt x="552" y="1268"/>
                  <a:pt x="562" y="1276"/>
                  <a:pt x="572" y="1284"/>
                </a:cubicBezTo>
                <a:cubicBezTo>
                  <a:pt x="573" y="1284"/>
                  <a:pt x="573" y="1285"/>
                  <a:pt x="574" y="1285"/>
                </a:cubicBezTo>
                <a:cubicBezTo>
                  <a:pt x="584" y="1293"/>
                  <a:pt x="593" y="1301"/>
                  <a:pt x="603" y="1308"/>
                </a:cubicBezTo>
                <a:cubicBezTo>
                  <a:pt x="604" y="1308"/>
                  <a:pt x="605" y="1309"/>
                  <a:pt x="605" y="1309"/>
                </a:cubicBezTo>
                <a:cubicBezTo>
                  <a:pt x="605" y="1309"/>
                  <a:pt x="605" y="1309"/>
                  <a:pt x="605" y="1309"/>
                </a:cubicBezTo>
                <a:cubicBezTo>
                  <a:pt x="605" y="1309"/>
                  <a:pt x="605" y="1309"/>
                  <a:pt x="605" y="1309"/>
                </a:cubicBezTo>
                <a:cubicBezTo>
                  <a:pt x="605" y="1314"/>
                  <a:pt x="604" y="1318"/>
                  <a:pt x="604" y="1323"/>
                </a:cubicBezTo>
                <a:cubicBezTo>
                  <a:pt x="603" y="1325"/>
                  <a:pt x="603" y="1328"/>
                  <a:pt x="603" y="1331"/>
                </a:cubicBezTo>
                <a:cubicBezTo>
                  <a:pt x="602" y="1338"/>
                  <a:pt x="601" y="1346"/>
                  <a:pt x="600" y="1353"/>
                </a:cubicBezTo>
                <a:cubicBezTo>
                  <a:pt x="600" y="1355"/>
                  <a:pt x="600" y="1356"/>
                  <a:pt x="600" y="1357"/>
                </a:cubicBezTo>
                <a:cubicBezTo>
                  <a:pt x="599" y="1364"/>
                  <a:pt x="598" y="1370"/>
                  <a:pt x="598" y="1377"/>
                </a:cubicBezTo>
                <a:cubicBezTo>
                  <a:pt x="598" y="1379"/>
                  <a:pt x="597" y="1382"/>
                  <a:pt x="597" y="1385"/>
                </a:cubicBezTo>
                <a:cubicBezTo>
                  <a:pt x="597" y="1390"/>
                  <a:pt x="596" y="1395"/>
                  <a:pt x="596" y="1400"/>
                </a:cubicBezTo>
                <a:cubicBezTo>
                  <a:pt x="596" y="1403"/>
                  <a:pt x="595" y="1406"/>
                  <a:pt x="595" y="1409"/>
                </a:cubicBezTo>
                <a:cubicBezTo>
                  <a:pt x="595" y="1414"/>
                  <a:pt x="595" y="1418"/>
                  <a:pt x="594" y="1423"/>
                </a:cubicBezTo>
                <a:cubicBezTo>
                  <a:pt x="594" y="1426"/>
                  <a:pt x="594" y="1429"/>
                  <a:pt x="594" y="1433"/>
                </a:cubicBezTo>
                <a:cubicBezTo>
                  <a:pt x="594" y="1437"/>
                  <a:pt x="593" y="1442"/>
                  <a:pt x="593" y="1446"/>
                </a:cubicBezTo>
                <a:cubicBezTo>
                  <a:pt x="593" y="1450"/>
                  <a:pt x="593" y="1453"/>
                  <a:pt x="593" y="1456"/>
                </a:cubicBezTo>
                <a:cubicBezTo>
                  <a:pt x="593" y="1461"/>
                  <a:pt x="592" y="1465"/>
                  <a:pt x="592" y="1470"/>
                </a:cubicBezTo>
                <a:cubicBezTo>
                  <a:pt x="592" y="1473"/>
                  <a:pt x="592" y="1476"/>
                  <a:pt x="592" y="1480"/>
                </a:cubicBezTo>
                <a:cubicBezTo>
                  <a:pt x="592" y="1482"/>
                  <a:pt x="592" y="1484"/>
                  <a:pt x="592" y="1486"/>
                </a:cubicBezTo>
                <a:cubicBezTo>
                  <a:pt x="590" y="1485"/>
                  <a:pt x="589" y="1484"/>
                  <a:pt x="587" y="1482"/>
                </a:cubicBezTo>
                <a:cubicBezTo>
                  <a:pt x="584" y="1480"/>
                  <a:pt x="581" y="1478"/>
                  <a:pt x="579" y="1476"/>
                </a:cubicBezTo>
                <a:cubicBezTo>
                  <a:pt x="575" y="1473"/>
                  <a:pt x="572" y="1471"/>
                  <a:pt x="569" y="1468"/>
                </a:cubicBezTo>
                <a:cubicBezTo>
                  <a:pt x="566" y="1466"/>
                  <a:pt x="563" y="1464"/>
                  <a:pt x="561" y="1461"/>
                </a:cubicBezTo>
                <a:cubicBezTo>
                  <a:pt x="557" y="1459"/>
                  <a:pt x="554" y="1456"/>
                  <a:pt x="551" y="1453"/>
                </a:cubicBezTo>
                <a:cubicBezTo>
                  <a:pt x="548" y="1451"/>
                  <a:pt x="545" y="1449"/>
                  <a:pt x="543" y="1446"/>
                </a:cubicBezTo>
                <a:cubicBezTo>
                  <a:pt x="540" y="1444"/>
                  <a:pt x="536" y="1441"/>
                  <a:pt x="533" y="1438"/>
                </a:cubicBezTo>
                <a:cubicBezTo>
                  <a:pt x="531" y="1436"/>
                  <a:pt x="528" y="1434"/>
                  <a:pt x="525" y="1431"/>
                </a:cubicBezTo>
                <a:cubicBezTo>
                  <a:pt x="522" y="1428"/>
                  <a:pt x="519" y="1426"/>
                  <a:pt x="516" y="1423"/>
                </a:cubicBezTo>
                <a:cubicBezTo>
                  <a:pt x="513" y="1420"/>
                  <a:pt x="510" y="1418"/>
                  <a:pt x="508" y="1416"/>
                </a:cubicBezTo>
                <a:cubicBezTo>
                  <a:pt x="505" y="1413"/>
                  <a:pt x="502" y="1410"/>
                  <a:pt x="498" y="1407"/>
                </a:cubicBezTo>
                <a:cubicBezTo>
                  <a:pt x="496" y="1405"/>
                  <a:pt x="493" y="1402"/>
                  <a:pt x="491" y="1400"/>
                </a:cubicBezTo>
                <a:cubicBezTo>
                  <a:pt x="488" y="1397"/>
                  <a:pt x="485" y="1394"/>
                  <a:pt x="481" y="1391"/>
                </a:cubicBezTo>
                <a:cubicBezTo>
                  <a:pt x="479" y="1389"/>
                  <a:pt x="476" y="1387"/>
                  <a:pt x="474" y="1384"/>
                </a:cubicBezTo>
                <a:cubicBezTo>
                  <a:pt x="471" y="1381"/>
                  <a:pt x="468" y="1378"/>
                  <a:pt x="465" y="1375"/>
                </a:cubicBezTo>
                <a:cubicBezTo>
                  <a:pt x="462" y="1373"/>
                  <a:pt x="460" y="1370"/>
                  <a:pt x="457" y="1368"/>
                </a:cubicBezTo>
                <a:cubicBezTo>
                  <a:pt x="454" y="1365"/>
                  <a:pt x="451" y="1362"/>
                  <a:pt x="448" y="1359"/>
                </a:cubicBezTo>
                <a:cubicBezTo>
                  <a:pt x="446" y="1356"/>
                  <a:pt x="443" y="1354"/>
                  <a:pt x="441" y="1352"/>
                </a:cubicBezTo>
                <a:cubicBezTo>
                  <a:pt x="438" y="1348"/>
                  <a:pt x="435" y="1345"/>
                  <a:pt x="432" y="1342"/>
                </a:cubicBezTo>
                <a:cubicBezTo>
                  <a:pt x="429" y="1340"/>
                  <a:pt x="427" y="1337"/>
                  <a:pt x="425" y="1335"/>
                </a:cubicBezTo>
                <a:cubicBezTo>
                  <a:pt x="422" y="1331"/>
                  <a:pt x="418" y="1328"/>
                  <a:pt x="415" y="1325"/>
                </a:cubicBezTo>
                <a:cubicBezTo>
                  <a:pt x="413" y="1322"/>
                  <a:pt x="411" y="1320"/>
                  <a:pt x="409" y="1318"/>
                </a:cubicBezTo>
                <a:cubicBezTo>
                  <a:pt x="406" y="1314"/>
                  <a:pt x="402" y="1310"/>
                  <a:pt x="399" y="1306"/>
                </a:cubicBezTo>
                <a:cubicBezTo>
                  <a:pt x="397" y="1305"/>
                  <a:pt x="395" y="1303"/>
                  <a:pt x="393" y="1301"/>
                </a:cubicBezTo>
                <a:cubicBezTo>
                  <a:pt x="389" y="1295"/>
                  <a:pt x="384" y="1290"/>
                  <a:pt x="379" y="1285"/>
                </a:cubicBezTo>
                <a:cubicBezTo>
                  <a:pt x="379" y="1284"/>
                  <a:pt x="378" y="1283"/>
                  <a:pt x="378" y="1283"/>
                </a:cubicBezTo>
                <a:cubicBezTo>
                  <a:pt x="373" y="1277"/>
                  <a:pt x="368" y="1271"/>
                  <a:pt x="363" y="1266"/>
                </a:cubicBezTo>
                <a:cubicBezTo>
                  <a:pt x="361" y="1263"/>
                  <a:pt x="359" y="1261"/>
                  <a:pt x="358" y="1259"/>
                </a:cubicBezTo>
                <a:cubicBezTo>
                  <a:pt x="355" y="1255"/>
                  <a:pt x="351" y="1252"/>
                  <a:pt x="348" y="1248"/>
                </a:cubicBezTo>
                <a:cubicBezTo>
                  <a:pt x="346" y="1245"/>
                  <a:pt x="344" y="1243"/>
                  <a:pt x="342" y="1240"/>
                </a:cubicBezTo>
                <a:cubicBezTo>
                  <a:pt x="340" y="1237"/>
                  <a:pt x="337" y="1234"/>
                  <a:pt x="335" y="1231"/>
                </a:cubicBezTo>
                <a:cubicBezTo>
                  <a:pt x="335" y="1227"/>
                  <a:pt x="336" y="1223"/>
                  <a:pt x="337" y="1219"/>
                </a:cubicBezTo>
                <a:cubicBezTo>
                  <a:pt x="337" y="1217"/>
                  <a:pt x="338" y="1215"/>
                  <a:pt x="338" y="1213"/>
                </a:cubicBezTo>
                <a:cubicBezTo>
                  <a:pt x="339" y="1207"/>
                  <a:pt x="341" y="1201"/>
                  <a:pt x="342" y="1195"/>
                </a:cubicBezTo>
                <a:cubicBezTo>
                  <a:pt x="342" y="1193"/>
                  <a:pt x="343" y="1192"/>
                  <a:pt x="343" y="1191"/>
                </a:cubicBezTo>
                <a:cubicBezTo>
                  <a:pt x="344" y="1186"/>
                  <a:pt x="345" y="1181"/>
                  <a:pt x="346" y="1176"/>
                </a:cubicBezTo>
                <a:cubicBezTo>
                  <a:pt x="347" y="1174"/>
                  <a:pt x="347" y="1172"/>
                  <a:pt x="348" y="1169"/>
                </a:cubicBezTo>
                <a:cubicBezTo>
                  <a:pt x="349" y="1165"/>
                  <a:pt x="350" y="1161"/>
                  <a:pt x="351" y="1157"/>
                </a:cubicBezTo>
                <a:cubicBezTo>
                  <a:pt x="351" y="1155"/>
                  <a:pt x="352" y="1152"/>
                  <a:pt x="353" y="1150"/>
                </a:cubicBezTo>
                <a:cubicBezTo>
                  <a:pt x="353" y="1146"/>
                  <a:pt x="354" y="1142"/>
                  <a:pt x="355" y="1139"/>
                </a:cubicBezTo>
                <a:cubicBezTo>
                  <a:pt x="356" y="1136"/>
                  <a:pt x="357" y="1133"/>
                  <a:pt x="357" y="1131"/>
                </a:cubicBezTo>
                <a:cubicBezTo>
                  <a:pt x="358" y="1127"/>
                  <a:pt x="359" y="1124"/>
                  <a:pt x="360" y="1120"/>
                </a:cubicBezTo>
                <a:cubicBezTo>
                  <a:pt x="361" y="1117"/>
                  <a:pt x="362" y="1115"/>
                  <a:pt x="363" y="1112"/>
                </a:cubicBezTo>
                <a:cubicBezTo>
                  <a:pt x="363" y="1109"/>
                  <a:pt x="364" y="1105"/>
                  <a:pt x="365" y="1102"/>
                </a:cubicBezTo>
                <a:cubicBezTo>
                  <a:pt x="366" y="1099"/>
                  <a:pt x="367" y="1096"/>
                  <a:pt x="368" y="1093"/>
                </a:cubicBezTo>
                <a:cubicBezTo>
                  <a:pt x="368" y="1092"/>
                  <a:pt x="369" y="1090"/>
                  <a:pt x="369" y="1089"/>
                </a:cubicBezTo>
                <a:cubicBezTo>
                  <a:pt x="370" y="1090"/>
                  <a:pt x="370" y="1090"/>
                  <a:pt x="371" y="1091"/>
                </a:cubicBezTo>
                <a:cubicBezTo>
                  <a:pt x="379" y="1100"/>
                  <a:pt x="386" y="1109"/>
                  <a:pt x="394" y="1117"/>
                </a:cubicBezTo>
                <a:close/>
                <a:moveTo>
                  <a:pt x="335" y="1251"/>
                </a:moveTo>
                <a:cubicBezTo>
                  <a:pt x="338" y="1254"/>
                  <a:pt x="340" y="1256"/>
                  <a:pt x="342" y="1259"/>
                </a:cubicBezTo>
                <a:cubicBezTo>
                  <a:pt x="345" y="1262"/>
                  <a:pt x="347" y="1266"/>
                  <a:pt x="350" y="1269"/>
                </a:cubicBezTo>
                <a:cubicBezTo>
                  <a:pt x="352" y="1272"/>
                  <a:pt x="355" y="1274"/>
                  <a:pt x="357" y="1277"/>
                </a:cubicBezTo>
                <a:cubicBezTo>
                  <a:pt x="360" y="1280"/>
                  <a:pt x="362" y="1283"/>
                  <a:pt x="365" y="1287"/>
                </a:cubicBezTo>
                <a:cubicBezTo>
                  <a:pt x="368" y="1289"/>
                  <a:pt x="370" y="1292"/>
                  <a:pt x="372" y="1295"/>
                </a:cubicBezTo>
                <a:cubicBezTo>
                  <a:pt x="375" y="1298"/>
                  <a:pt x="378" y="1301"/>
                  <a:pt x="380" y="1304"/>
                </a:cubicBezTo>
                <a:cubicBezTo>
                  <a:pt x="383" y="1307"/>
                  <a:pt x="385" y="1310"/>
                  <a:pt x="388" y="1312"/>
                </a:cubicBezTo>
                <a:cubicBezTo>
                  <a:pt x="391" y="1315"/>
                  <a:pt x="393" y="1318"/>
                  <a:pt x="396" y="1321"/>
                </a:cubicBezTo>
                <a:cubicBezTo>
                  <a:pt x="399" y="1324"/>
                  <a:pt x="401" y="1327"/>
                  <a:pt x="404" y="1330"/>
                </a:cubicBezTo>
                <a:cubicBezTo>
                  <a:pt x="406" y="1333"/>
                  <a:pt x="409" y="1336"/>
                  <a:pt x="412" y="1339"/>
                </a:cubicBezTo>
                <a:cubicBezTo>
                  <a:pt x="414" y="1341"/>
                  <a:pt x="417" y="1344"/>
                  <a:pt x="420" y="1347"/>
                </a:cubicBezTo>
                <a:cubicBezTo>
                  <a:pt x="422" y="1350"/>
                  <a:pt x="425" y="1353"/>
                  <a:pt x="428" y="1355"/>
                </a:cubicBezTo>
                <a:cubicBezTo>
                  <a:pt x="431" y="1358"/>
                  <a:pt x="433" y="1361"/>
                  <a:pt x="436" y="1363"/>
                </a:cubicBezTo>
                <a:cubicBezTo>
                  <a:pt x="439" y="1366"/>
                  <a:pt x="442" y="1369"/>
                  <a:pt x="445" y="1372"/>
                </a:cubicBezTo>
                <a:cubicBezTo>
                  <a:pt x="447" y="1375"/>
                  <a:pt x="450" y="1377"/>
                  <a:pt x="452" y="1380"/>
                </a:cubicBezTo>
                <a:cubicBezTo>
                  <a:pt x="455" y="1383"/>
                  <a:pt x="458" y="1386"/>
                  <a:pt x="461" y="1389"/>
                </a:cubicBezTo>
                <a:cubicBezTo>
                  <a:pt x="464" y="1391"/>
                  <a:pt x="466" y="1394"/>
                  <a:pt x="469" y="1396"/>
                </a:cubicBezTo>
                <a:cubicBezTo>
                  <a:pt x="472" y="1399"/>
                  <a:pt x="475" y="1402"/>
                  <a:pt x="478" y="1405"/>
                </a:cubicBezTo>
                <a:cubicBezTo>
                  <a:pt x="481" y="1407"/>
                  <a:pt x="483" y="1410"/>
                  <a:pt x="486" y="1412"/>
                </a:cubicBezTo>
                <a:cubicBezTo>
                  <a:pt x="489" y="1415"/>
                  <a:pt x="492" y="1418"/>
                  <a:pt x="496" y="1421"/>
                </a:cubicBezTo>
                <a:cubicBezTo>
                  <a:pt x="498" y="1423"/>
                  <a:pt x="501" y="1426"/>
                  <a:pt x="503" y="1428"/>
                </a:cubicBezTo>
                <a:cubicBezTo>
                  <a:pt x="507" y="1431"/>
                  <a:pt x="510" y="1434"/>
                  <a:pt x="514" y="1437"/>
                </a:cubicBezTo>
                <a:cubicBezTo>
                  <a:pt x="516" y="1439"/>
                  <a:pt x="518" y="1441"/>
                  <a:pt x="521" y="1443"/>
                </a:cubicBezTo>
                <a:cubicBezTo>
                  <a:pt x="525" y="1447"/>
                  <a:pt x="529" y="1451"/>
                  <a:pt x="534" y="1454"/>
                </a:cubicBezTo>
                <a:cubicBezTo>
                  <a:pt x="537" y="1457"/>
                  <a:pt x="540" y="1460"/>
                  <a:pt x="543" y="1462"/>
                </a:cubicBezTo>
                <a:cubicBezTo>
                  <a:pt x="547" y="1466"/>
                  <a:pt x="552" y="1470"/>
                  <a:pt x="556" y="1473"/>
                </a:cubicBezTo>
                <a:cubicBezTo>
                  <a:pt x="559" y="1475"/>
                  <a:pt x="561" y="1477"/>
                  <a:pt x="564" y="1480"/>
                </a:cubicBezTo>
                <a:cubicBezTo>
                  <a:pt x="568" y="1482"/>
                  <a:pt x="571" y="1485"/>
                  <a:pt x="574" y="1488"/>
                </a:cubicBezTo>
                <a:cubicBezTo>
                  <a:pt x="577" y="1490"/>
                  <a:pt x="580" y="1492"/>
                  <a:pt x="583" y="1495"/>
                </a:cubicBezTo>
                <a:cubicBezTo>
                  <a:pt x="586" y="1497"/>
                  <a:pt x="589" y="1499"/>
                  <a:pt x="592" y="1501"/>
                </a:cubicBezTo>
                <a:cubicBezTo>
                  <a:pt x="592" y="1501"/>
                  <a:pt x="592" y="1501"/>
                  <a:pt x="592" y="1501"/>
                </a:cubicBezTo>
                <a:cubicBezTo>
                  <a:pt x="592" y="1501"/>
                  <a:pt x="592" y="1501"/>
                  <a:pt x="592" y="1501"/>
                </a:cubicBezTo>
                <a:cubicBezTo>
                  <a:pt x="592" y="1506"/>
                  <a:pt x="592" y="1510"/>
                  <a:pt x="592" y="1514"/>
                </a:cubicBezTo>
                <a:cubicBezTo>
                  <a:pt x="592" y="1522"/>
                  <a:pt x="592" y="1530"/>
                  <a:pt x="592" y="1538"/>
                </a:cubicBezTo>
                <a:cubicBezTo>
                  <a:pt x="592" y="1541"/>
                  <a:pt x="592" y="1543"/>
                  <a:pt x="592" y="1546"/>
                </a:cubicBezTo>
                <a:cubicBezTo>
                  <a:pt x="592" y="1551"/>
                  <a:pt x="592" y="1557"/>
                  <a:pt x="592" y="1562"/>
                </a:cubicBezTo>
                <a:cubicBezTo>
                  <a:pt x="592" y="1565"/>
                  <a:pt x="593" y="1568"/>
                  <a:pt x="593" y="1571"/>
                </a:cubicBezTo>
                <a:cubicBezTo>
                  <a:pt x="593" y="1576"/>
                  <a:pt x="593" y="1581"/>
                  <a:pt x="593" y="1586"/>
                </a:cubicBezTo>
                <a:cubicBezTo>
                  <a:pt x="593" y="1589"/>
                  <a:pt x="594" y="1592"/>
                  <a:pt x="594" y="1596"/>
                </a:cubicBezTo>
                <a:cubicBezTo>
                  <a:pt x="594" y="1600"/>
                  <a:pt x="594" y="1605"/>
                  <a:pt x="595" y="1610"/>
                </a:cubicBezTo>
                <a:cubicBezTo>
                  <a:pt x="595" y="1613"/>
                  <a:pt x="595" y="1616"/>
                  <a:pt x="595" y="1620"/>
                </a:cubicBezTo>
                <a:cubicBezTo>
                  <a:pt x="596" y="1624"/>
                  <a:pt x="596" y="1629"/>
                  <a:pt x="596" y="1634"/>
                </a:cubicBezTo>
                <a:cubicBezTo>
                  <a:pt x="596" y="1637"/>
                  <a:pt x="597" y="1640"/>
                  <a:pt x="597" y="1644"/>
                </a:cubicBezTo>
                <a:cubicBezTo>
                  <a:pt x="597" y="1648"/>
                  <a:pt x="598" y="1653"/>
                  <a:pt x="598" y="1657"/>
                </a:cubicBezTo>
                <a:cubicBezTo>
                  <a:pt x="599" y="1661"/>
                  <a:pt x="599" y="1664"/>
                  <a:pt x="599" y="1667"/>
                </a:cubicBezTo>
                <a:cubicBezTo>
                  <a:pt x="600" y="1672"/>
                  <a:pt x="600" y="1677"/>
                  <a:pt x="601" y="1681"/>
                </a:cubicBezTo>
                <a:cubicBezTo>
                  <a:pt x="601" y="1684"/>
                  <a:pt x="601" y="1688"/>
                  <a:pt x="602" y="1691"/>
                </a:cubicBezTo>
                <a:cubicBezTo>
                  <a:pt x="602" y="1693"/>
                  <a:pt x="602" y="1695"/>
                  <a:pt x="602" y="1697"/>
                </a:cubicBezTo>
                <a:cubicBezTo>
                  <a:pt x="601" y="1695"/>
                  <a:pt x="599" y="1694"/>
                  <a:pt x="597" y="1693"/>
                </a:cubicBezTo>
                <a:cubicBezTo>
                  <a:pt x="594" y="1690"/>
                  <a:pt x="591" y="1688"/>
                  <a:pt x="587" y="1685"/>
                </a:cubicBezTo>
                <a:cubicBezTo>
                  <a:pt x="584" y="1682"/>
                  <a:pt x="580" y="1679"/>
                  <a:pt x="576" y="1676"/>
                </a:cubicBezTo>
                <a:cubicBezTo>
                  <a:pt x="573" y="1674"/>
                  <a:pt x="570" y="1671"/>
                  <a:pt x="567" y="1669"/>
                </a:cubicBezTo>
                <a:cubicBezTo>
                  <a:pt x="563" y="1666"/>
                  <a:pt x="559" y="1663"/>
                  <a:pt x="556" y="1660"/>
                </a:cubicBezTo>
                <a:cubicBezTo>
                  <a:pt x="553" y="1657"/>
                  <a:pt x="550" y="1654"/>
                  <a:pt x="546" y="1652"/>
                </a:cubicBezTo>
                <a:cubicBezTo>
                  <a:pt x="543" y="1649"/>
                  <a:pt x="539" y="1646"/>
                  <a:pt x="536" y="1642"/>
                </a:cubicBezTo>
                <a:cubicBezTo>
                  <a:pt x="533" y="1640"/>
                  <a:pt x="529" y="1637"/>
                  <a:pt x="526" y="1635"/>
                </a:cubicBezTo>
                <a:cubicBezTo>
                  <a:pt x="523" y="1631"/>
                  <a:pt x="519" y="1628"/>
                  <a:pt x="516" y="1625"/>
                </a:cubicBezTo>
                <a:cubicBezTo>
                  <a:pt x="513" y="1622"/>
                  <a:pt x="510" y="1620"/>
                  <a:pt x="507" y="1617"/>
                </a:cubicBezTo>
                <a:cubicBezTo>
                  <a:pt x="503" y="1614"/>
                  <a:pt x="500" y="1610"/>
                  <a:pt x="496" y="1607"/>
                </a:cubicBezTo>
                <a:cubicBezTo>
                  <a:pt x="493" y="1605"/>
                  <a:pt x="490" y="1602"/>
                  <a:pt x="487" y="1599"/>
                </a:cubicBezTo>
                <a:cubicBezTo>
                  <a:pt x="484" y="1596"/>
                  <a:pt x="480" y="1592"/>
                  <a:pt x="477" y="1589"/>
                </a:cubicBezTo>
                <a:cubicBezTo>
                  <a:pt x="474" y="1586"/>
                  <a:pt x="471" y="1584"/>
                  <a:pt x="468" y="1581"/>
                </a:cubicBezTo>
                <a:cubicBezTo>
                  <a:pt x="465" y="1577"/>
                  <a:pt x="461" y="1574"/>
                  <a:pt x="458" y="1570"/>
                </a:cubicBezTo>
                <a:cubicBezTo>
                  <a:pt x="455" y="1568"/>
                  <a:pt x="452" y="1565"/>
                  <a:pt x="449" y="1562"/>
                </a:cubicBezTo>
                <a:cubicBezTo>
                  <a:pt x="446" y="1559"/>
                  <a:pt x="442" y="1555"/>
                  <a:pt x="439" y="1552"/>
                </a:cubicBezTo>
                <a:cubicBezTo>
                  <a:pt x="436" y="1549"/>
                  <a:pt x="434" y="1546"/>
                  <a:pt x="431" y="1543"/>
                </a:cubicBezTo>
                <a:cubicBezTo>
                  <a:pt x="427" y="1540"/>
                  <a:pt x="424" y="1536"/>
                  <a:pt x="420" y="1532"/>
                </a:cubicBezTo>
                <a:cubicBezTo>
                  <a:pt x="418" y="1530"/>
                  <a:pt x="415" y="1527"/>
                  <a:pt x="413" y="1524"/>
                </a:cubicBezTo>
                <a:cubicBezTo>
                  <a:pt x="409" y="1520"/>
                  <a:pt x="406" y="1516"/>
                  <a:pt x="402" y="1512"/>
                </a:cubicBezTo>
                <a:cubicBezTo>
                  <a:pt x="400" y="1510"/>
                  <a:pt x="397" y="1507"/>
                  <a:pt x="395" y="1505"/>
                </a:cubicBezTo>
                <a:cubicBezTo>
                  <a:pt x="391" y="1501"/>
                  <a:pt x="387" y="1496"/>
                  <a:pt x="384" y="1492"/>
                </a:cubicBezTo>
                <a:cubicBezTo>
                  <a:pt x="382" y="1490"/>
                  <a:pt x="380" y="1487"/>
                  <a:pt x="378" y="1485"/>
                </a:cubicBezTo>
                <a:cubicBezTo>
                  <a:pt x="373" y="1480"/>
                  <a:pt x="369" y="1475"/>
                  <a:pt x="365" y="1470"/>
                </a:cubicBezTo>
                <a:cubicBezTo>
                  <a:pt x="363" y="1468"/>
                  <a:pt x="362" y="1466"/>
                  <a:pt x="361" y="1465"/>
                </a:cubicBezTo>
                <a:cubicBezTo>
                  <a:pt x="355" y="1458"/>
                  <a:pt x="349" y="1451"/>
                  <a:pt x="344" y="1444"/>
                </a:cubicBezTo>
                <a:cubicBezTo>
                  <a:pt x="344" y="1444"/>
                  <a:pt x="344" y="1444"/>
                  <a:pt x="344" y="1444"/>
                </a:cubicBezTo>
                <a:cubicBezTo>
                  <a:pt x="338" y="1437"/>
                  <a:pt x="333" y="1431"/>
                  <a:pt x="327" y="1424"/>
                </a:cubicBezTo>
                <a:cubicBezTo>
                  <a:pt x="326" y="1421"/>
                  <a:pt x="324" y="1419"/>
                  <a:pt x="322" y="1417"/>
                </a:cubicBezTo>
                <a:cubicBezTo>
                  <a:pt x="319" y="1413"/>
                  <a:pt x="315" y="1408"/>
                  <a:pt x="312" y="1404"/>
                </a:cubicBezTo>
                <a:cubicBezTo>
                  <a:pt x="312" y="1397"/>
                  <a:pt x="313" y="1391"/>
                  <a:pt x="313" y="1385"/>
                </a:cubicBezTo>
                <a:cubicBezTo>
                  <a:pt x="313" y="1385"/>
                  <a:pt x="314" y="1384"/>
                  <a:pt x="314" y="1384"/>
                </a:cubicBezTo>
                <a:cubicBezTo>
                  <a:pt x="314" y="1377"/>
                  <a:pt x="315" y="1370"/>
                  <a:pt x="316" y="1363"/>
                </a:cubicBezTo>
                <a:cubicBezTo>
                  <a:pt x="316" y="1361"/>
                  <a:pt x="316" y="1359"/>
                  <a:pt x="316" y="1357"/>
                </a:cubicBezTo>
                <a:cubicBezTo>
                  <a:pt x="317" y="1352"/>
                  <a:pt x="317" y="1347"/>
                  <a:pt x="318" y="1342"/>
                </a:cubicBezTo>
                <a:cubicBezTo>
                  <a:pt x="318" y="1340"/>
                  <a:pt x="318" y="1337"/>
                  <a:pt x="319" y="1335"/>
                </a:cubicBezTo>
                <a:cubicBezTo>
                  <a:pt x="319" y="1330"/>
                  <a:pt x="320" y="1326"/>
                  <a:pt x="320" y="1322"/>
                </a:cubicBezTo>
                <a:cubicBezTo>
                  <a:pt x="321" y="1319"/>
                  <a:pt x="321" y="1316"/>
                  <a:pt x="321" y="1313"/>
                </a:cubicBezTo>
                <a:cubicBezTo>
                  <a:pt x="322" y="1309"/>
                  <a:pt x="322" y="1305"/>
                  <a:pt x="323" y="1301"/>
                </a:cubicBezTo>
                <a:cubicBezTo>
                  <a:pt x="323" y="1298"/>
                  <a:pt x="324" y="1295"/>
                  <a:pt x="324" y="1292"/>
                </a:cubicBezTo>
                <a:cubicBezTo>
                  <a:pt x="325" y="1288"/>
                  <a:pt x="326" y="1284"/>
                  <a:pt x="326" y="1280"/>
                </a:cubicBezTo>
                <a:cubicBezTo>
                  <a:pt x="327" y="1277"/>
                  <a:pt x="327" y="1274"/>
                  <a:pt x="328" y="1271"/>
                </a:cubicBezTo>
                <a:cubicBezTo>
                  <a:pt x="328" y="1268"/>
                  <a:pt x="329" y="1264"/>
                  <a:pt x="329" y="1260"/>
                </a:cubicBezTo>
                <a:cubicBezTo>
                  <a:pt x="330" y="1257"/>
                  <a:pt x="331" y="1254"/>
                  <a:pt x="331" y="1251"/>
                </a:cubicBezTo>
                <a:cubicBezTo>
                  <a:pt x="331" y="1249"/>
                  <a:pt x="332" y="1248"/>
                  <a:pt x="332" y="1246"/>
                </a:cubicBezTo>
                <a:cubicBezTo>
                  <a:pt x="333" y="1248"/>
                  <a:pt x="334" y="1249"/>
                  <a:pt x="335" y="1251"/>
                </a:cubicBezTo>
                <a:close/>
                <a:moveTo>
                  <a:pt x="314" y="1426"/>
                </a:moveTo>
                <a:cubicBezTo>
                  <a:pt x="317" y="1430"/>
                  <a:pt x="319" y="1433"/>
                  <a:pt x="322" y="1436"/>
                </a:cubicBezTo>
                <a:cubicBezTo>
                  <a:pt x="325" y="1440"/>
                  <a:pt x="328" y="1444"/>
                  <a:pt x="331" y="1447"/>
                </a:cubicBezTo>
                <a:cubicBezTo>
                  <a:pt x="333" y="1450"/>
                  <a:pt x="336" y="1454"/>
                  <a:pt x="338" y="1457"/>
                </a:cubicBezTo>
                <a:cubicBezTo>
                  <a:pt x="341" y="1461"/>
                  <a:pt x="344" y="1464"/>
                  <a:pt x="348" y="1468"/>
                </a:cubicBezTo>
                <a:cubicBezTo>
                  <a:pt x="350" y="1471"/>
                  <a:pt x="353" y="1474"/>
                  <a:pt x="355" y="1477"/>
                </a:cubicBezTo>
                <a:cubicBezTo>
                  <a:pt x="358" y="1481"/>
                  <a:pt x="362" y="1485"/>
                  <a:pt x="365" y="1488"/>
                </a:cubicBezTo>
                <a:cubicBezTo>
                  <a:pt x="367" y="1491"/>
                  <a:pt x="370" y="1494"/>
                  <a:pt x="373" y="1498"/>
                </a:cubicBezTo>
                <a:cubicBezTo>
                  <a:pt x="376" y="1501"/>
                  <a:pt x="379" y="1505"/>
                  <a:pt x="382" y="1508"/>
                </a:cubicBezTo>
                <a:cubicBezTo>
                  <a:pt x="385" y="1511"/>
                  <a:pt x="388" y="1514"/>
                  <a:pt x="390" y="1517"/>
                </a:cubicBezTo>
                <a:cubicBezTo>
                  <a:pt x="394" y="1521"/>
                  <a:pt x="397" y="1525"/>
                  <a:pt x="400" y="1528"/>
                </a:cubicBezTo>
                <a:cubicBezTo>
                  <a:pt x="403" y="1531"/>
                  <a:pt x="405" y="1534"/>
                  <a:pt x="408" y="1537"/>
                </a:cubicBezTo>
                <a:cubicBezTo>
                  <a:pt x="412" y="1540"/>
                  <a:pt x="415" y="1544"/>
                  <a:pt x="418" y="1547"/>
                </a:cubicBezTo>
                <a:cubicBezTo>
                  <a:pt x="421" y="1550"/>
                  <a:pt x="424" y="1553"/>
                  <a:pt x="427" y="1556"/>
                </a:cubicBezTo>
                <a:cubicBezTo>
                  <a:pt x="430" y="1560"/>
                  <a:pt x="433" y="1563"/>
                  <a:pt x="437" y="1567"/>
                </a:cubicBezTo>
                <a:cubicBezTo>
                  <a:pt x="440" y="1569"/>
                  <a:pt x="442" y="1572"/>
                  <a:pt x="445" y="1575"/>
                </a:cubicBezTo>
                <a:cubicBezTo>
                  <a:pt x="449" y="1579"/>
                  <a:pt x="452" y="1582"/>
                  <a:pt x="456" y="1585"/>
                </a:cubicBezTo>
                <a:cubicBezTo>
                  <a:pt x="459" y="1588"/>
                  <a:pt x="461" y="1591"/>
                  <a:pt x="464" y="1594"/>
                </a:cubicBezTo>
                <a:cubicBezTo>
                  <a:pt x="468" y="1597"/>
                  <a:pt x="471" y="1601"/>
                  <a:pt x="475" y="1604"/>
                </a:cubicBezTo>
                <a:cubicBezTo>
                  <a:pt x="478" y="1607"/>
                  <a:pt x="481" y="1609"/>
                  <a:pt x="483" y="1612"/>
                </a:cubicBezTo>
                <a:cubicBezTo>
                  <a:pt x="487" y="1615"/>
                  <a:pt x="491" y="1619"/>
                  <a:pt x="495" y="1622"/>
                </a:cubicBezTo>
                <a:cubicBezTo>
                  <a:pt x="498" y="1625"/>
                  <a:pt x="500" y="1627"/>
                  <a:pt x="503" y="1630"/>
                </a:cubicBezTo>
                <a:cubicBezTo>
                  <a:pt x="507" y="1634"/>
                  <a:pt x="511" y="1637"/>
                  <a:pt x="515" y="1641"/>
                </a:cubicBezTo>
                <a:cubicBezTo>
                  <a:pt x="518" y="1643"/>
                  <a:pt x="520" y="1645"/>
                  <a:pt x="523" y="1647"/>
                </a:cubicBezTo>
                <a:cubicBezTo>
                  <a:pt x="528" y="1652"/>
                  <a:pt x="532" y="1656"/>
                  <a:pt x="537" y="1660"/>
                </a:cubicBezTo>
                <a:cubicBezTo>
                  <a:pt x="539" y="1661"/>
                  <a:pt x="541" y="1663"/>
                  <a:pt x="543" y="1665"/>
                </a:cubicBezTo>
                <a:cubicBezTo>
                  <a:pt x="550" y="1670"/>
                  <a:pt x="557" y="1676"/>
                  <a:pt x="564" y="1682"/>
                </a:cubicBezTo>
                <a:cubicBezTo>
                  <a:pt x="564" y="1682"/>
                  <a:pt x="564" y="1682"/>
                  <a:pt x="565" y="1683"/>
                </a:cubicBezTo>
                <a:cubicBezTo>
                  <a:pt x="571" y="1688"/>
                  <a:pt x="578" y="1693"/>
                  <a:pt x="585" y="1698"/>
                </a:cubicBezTo>
                <a:cubicBezTo>
                  <a:pt x="587" y="1700"/>
                  <a:pt x="589" y="1701"/>
                  <a:pt x="591" y="1703"/>
                </a:cubicBezTo>
                <a:cubicBezTo>
                  <a:pt x="596" y="1707"/>
                  <a:pt x="600" y="1710"/>
                  <a:pt x="605" y="1713"/>
                </a:cubicBezTo>
                <a:cubicBezTo>
                  <a:pt x="607" y="1732"/>
                  <a:pt x="610" y="1752"/>
                  <a:pt x="613" y="1771"/>
                </a:cubicBezTo>
                <a:cubicBezTo>
                  <a:pt x="614" y="1774"/>
                  <a:pt x="614" y="1777"/>
                  <a:pt x="615" y="1780"/>
                </a:cubicBezTo>
                <a:cubicBezTo>
                  <a:pt x="616" y="1786"/>
                  <a:pt x="617" y="1793"/>
                  <a:pt x="618" y="1800"/>
                </a:cubicBezTo>
                <a:cubicBezTo>
                  <a:pt x="619" y="1803"/>
                  <a:pt x="620" y="1807"/>
                  <a:pt x="621" y="1811"/>
                </a:cubicBezTo>
                <a:cubicBezTo>
                  <a:pt x="622" y="1817"/>
                  <a:pt x="623" y="1823"/>
                  <a:pt x="624" y="1829"/>
                </a:cubicBezTo>
                <a:cubicBezTo>
                  <a:pt x="625" y="1833"/>
                  <a:pt x="626" y="1837"/>
                  <a:pt x="627" y="1841"/>
                </a:cubicBezTo>
                <a:cubicBezTo>
                  <a:pt x="628" y="1846"/>
                  <a:pt x="629" y="1852"/>
                  <a:pt x="631" y="1857"/>
                </a:cubicBezTo>
                <a:cubicBezTo>
                  <a:pt x="632" y="1862"/>
                  <a:pt x="633" y="1866"/>
                  <a:pt x="634" y="1870"/>
                </a:cubicBezTo>
                <a:cubicBezTo>
                  <a:pt x="635" y="1875"/>
                  <a:pt x="636" y="1881"/>
                  <a:pt x="638" y="1886"/>
                </a:cubicBezTo>
                <a:cubicBezTo>
                  <a:pt x="639" y="1890"/>
                  <a:pt x="640" y="1895"/>
                  <a:pt x="641" y="1899"/>
                </a:cubicBezTo>
                <a:cubicBezTo>
                  <a:pt x="642" y="1904"/>
                  <a:pt x="644" y="1909"/>
                  <a:pt x="645" y="1915"/>
                </a:cubicBezTo>
                <a:cubicBezTo>
                  <a:pt x="646" y="1919"/>
                  <a:pt x="647" y="1923"/>
                  <a:pt x="649" y="1927"/>
                </a:cubicBezTo>
                <a:cubicBezTo>
                  <a:pt x="649" y="1930"/>
                  <a:pt x="650" y="1932"/>
                  <a:pt x="651" y="1934"/>
                </a:cubicBezTo>
                <a:cubicBezTo>
                  <a:pt x="649" y="1933"/>
                  <a:pt x="647" y="1932"/>
                  <a:pt x="645" y="1930"/>
                </a:cubicBezTo>
                <a:cubicBezTo>
                  <a:pt x="641" y="1927"/>
                  <a:pt x="637" y="1925"/>
                  <a:pt x="633" y="1922"/>
                </a:cubicBezTo>
                <a:cubicBezTo>
                  <a:pt x="629" y="1919"/>
                  <a:pt x="624" y="1915"/>
                  <a:pt x="620" y="1912"/>
                </a:cubicBezTo>
                <a:cubicBezTo>
                  <a:pt x="616" y="1909"/>
                  <a:pt x="612" y="1907"/>
                  <a:pt x="608" y="1904"/>
                </a:cubicBezTo>
                <a:cubicBezTo>
                  <a:pt x="604" y="1900"/>
                  <a:pt x="600" y="1897"/>
                  <a:pt x="596" y="1894"/>
                </a:cubicBezTo>
                <a:cubicBezTo>
                  <a:pt x="592" y="1891"/>
                  <a:pt x="588" y="1888"/>
                  <a:pt x="584" y="1885"/>
                </a:cubicBezTo>
                <a:cubicBezTo>
                  <a:pt x="580" y="1882"/>
                  <a:pt x="576" y="1878"/>
                  <a:pt x="572" y="1875"/>
                </a:cubicBezTo>
                <a:cubicBezTo>
                  <a:pt x="568" y="1872"/>
                  <a:pt x="565" y="1869"/>
                  <a:pt x="561" y="1866"/>
                </a:cubicBezTo>
                <a:cubicBezTo>
                  <a:pt x="557" y="1863"/>
                  <a:pt x="553" y="1859"/>
                  <a:pt x="548" y="1856"/>
                </a:cubicBezTo>
                <a:cubicBezTo>
                  <a:pt x="545" y="1853"/>
                  <a:pt x="541" y="1850"/>
                  <a:pt x="538" y="1847"/>
                </a:cubicBezTo>
                <a:cubicBezTo>
                  <a:pt x="533" y="1843"/>
                  <a:pt x="529" y="1839"/>
                  <a:pt x="525" y="1836"/>
                </a:cubicBezTo>
                <a:cubicBezTo>
                  <a:pt x="522" y="1833"/>
                  <a:pt x="518" y="1830"/>
                  <a:pt x="515" y="1827"/>
                </a:cubicBezTo>
                <a:cubicBezTo>
                  <a:pt x="511" y="1823"/>
                  <a:pt x="507" y="1819"/>
                  <a:pt x="503" y="1816"/>
                </a:cubicBezTo>
                <a:cubicBezTo>
                  <a:pt x="499" y="1812"/>
                  <a:pt x="496" y="1809"/>
                  <a:pt x="492" y="1806"/>
                </a:cubicBezTo>
                <a:cubicBezTo>
                  <a:pt x="488" y="1802"/>
                  <a:pt x="484" y="1799"/>
                  <a:pt x="480" y="1795"/>
                </a:cubicBezTo>
                <a:cubicBezTo>
                  <a:pt x="477" y="1792"/>
                  <a:pt x="474" y="1789"/>
                  <a:pt x="470" y="1785"/>
                </a:cubicBezTo>
                <a:cubicBezTo>
                  <a:pt x="466" y="1781"/>
                  <a:pt x="462" y="1778"/>
                  <a:pt x="458" y="1774"/>
                </a:cubicBezTo>
                <a:cubicBezTo>
                  <a:pt x="455" y="1770"/>
                  <a:pt x="452" y="1767"/>
                  <a:pt x="449" y="1764"/>
                </a:cubicBezTo>
                <a:cubicBezTo>
                  <a:pt x="445" y="1760"/>
                  <a:pt x="441" y="1756"/>
                  <a:pt x="437" y="1752"/>
                </a:cubicBezTo>
                <a:cubicBezTo>
                  <a:pt x="434" y="1749"/>
                  <a:pt x="431" y="1746"/>
                  <a:pt x="428" y="1742"/>
                </a:cubicBezTo>
                <a:cubicBezTo>
                  <a:pt x="424" y="1738"/>
                  <a:pt x="420" y="1734"/>
                  <a:pt x="416" y="1730"/>
                </a:cubicBezTo>
                <a:cubicBezTo>
                  <a:pt x="413" y="1726"/>
                  <a:pt x="410" y="1723"/>
                  <a:pt x="407" y="1720"/>
                </a:cubicBezTo>
                <a:cubicBezTo>
                  <a:pt x="403" y="1716"/>
                  <a:pt x="399" y="1711"/>
                  <a:pt x="395" y="1707"/>
                </a:cubicBezTo>
                <a:cubicBezTo>
                  <a:pt x="392" y="1704"/>
                  <a:pt x="389" y="1701"/>
                  <a:pt x="387" y="1698"/>
                </a:cubicBezTo>
                <a:cubicBezTo>
                  <a:pt x="382" y="1693"/>
                  <a:pt x="378" y="1688"/>
                  <a:pt x="374" y="1683"/>
                </a:cubicBezTo>
                <a:cubicBezTo>
                  <a:pt x="372" y="1680"/>
                  <a:pt x="369" y="1677"/>
                  <a:pt x="367" y="1675"/>
                </a:cubicBezTo>
                <a:cubicBezTo>
                  <a:pt x="362" y="1669"/>
                  <a:pt x="357" y="1663"/>
                  <a:pt x="352" y="1657"/>
                </a:cubicBezTo>
                <a:cubicBezTo>
                  <a:pt x="351" y="1655"/>
                  <a:pt x="349" y="1653"/>
                  <a:pt x="347" y="1651"/>
                </a:cubicBezTo>
                <a:cubicBezTo>
                  <a:pt x="341" y="1643"/>
                  <a:pt x="335" y="1635"/>
                  <a:pt x="329" y="1627"/>
                </a:cubicBezTo>
                <a:cubicBezTo>
                  <a:pt x="327" y="1625"/>
                  <a:pt x="325" y="1623"/>
                  <a:pt x="323" y="1621"/>
                </a:cubicBezTo>
                <a:cubicBezTo>
                  <a:pt x="319" y="1615"/>
                  <a:pt x="315" y="1610"/>
                  <a:pt x="311" y="1604"/>
                </a:cubicBezTo>
                <a:cubicBezTo>
                  <a:pt x="310" y="1600"/>
                  <a:pt x="310" y="1596"/>
                  <a:pt x="310" y="1591"/>
                </a:cubicBezTo>
                <a:cubicBezTo>
                  <a:pt x="310" y="1588"/>
                  <a:pt x="310" y="1585"/>
                  <a:pt x="309" y="1582"/>
                </a:cubicBezTo>
                <a:cubicBezTo>
                  <a:pt x="309" y="1577"/>
                  <a:pt x="309" y="1572"/>
                  <a:pt x="309" y="1567"/>
                </a:cubicBezTo>
                <a:cubicBezTo>
                  <a:pt x="309" y="1565"/>
                  <a:pt x="309" y="1562"/>
                  <a:pt x="309" y="1560"/>
                </a:cubicBezTo>
                <a:cubicBezTo>
                  <a:pt x="308" y="1554"/>
                  <a:pt x="308" y="1549"/>
                  <a:pt x="308" y="1543"/>
                </a:cubicBezTo>
                <a:cubicBezTo>
                  <a:pt x="308" y="1541"/>
                  <a:pt x="308" y="1539"/>
                  <a:pt x="308" y="1537"/>
                </a:cubicBezTo>
                <a:cubicBezTo>
                  <a:pt x="308" y="1529"/>
                  <a:pt x="308" y="1522"/>
                  <a:pt x="308" y="1514"/>
                </a:cubicBezTo>
                <a:cubicBezTo>
                  <a:pt x="308" y="1506"/>
                  <a:pt x="308" y="1498"/>
                  <a:pt x="308" y="1489"/>
                </a:cubicBezTo>
                <a:cubicBezTo>
                  <a:pt x="308" y="1487"/>
                  <a:pt x="308" y="1484"/>
                  <a:pt x="308" y="1481"/>
                </a:cubicBezTo>
                <a:cubicBezTo>
                  <a:pt x="308" y="1475"/>
                  <a:pt x="309" y="1470"/>
                  <a:pt x="309" y="1464"/>
                </a:cubicBezTo>
                <a:cubicBezTo>
                  <a:pt x="309" y="1461"/>
                  <a:pt x="309" y="1457"/>
                  <a:pt x="309" y="1454"/>
                </a:cubicBezTo>
                <a:cubicBezTo>
                  <a:pt x="309" y="1449"/>
                  <a:pt x="310" y="1443"/>
                  <a:pt x="310" y="1438"/>
                </a:cubicBezTo>
                <a:cubicBezTo>
                  <a:pt x="310" y="1435"/>
                  <a:pt x="310" y="1432"/>
                  <a:pt x="310" y="1428"/>
                </a:cubicBezTo>
                <a:cubicBezTo>
                  <a:pt x="311" y="1426"/>
                  <a:pt x="311" y="1424"/>
                  <a:pt x="311" y="1422"/>
                </a:cubicBezTo>
                <a:cubicBezTo>
                  <a:pt x="312" y="1423"/>
                  <a:pt x="313" y="1425"/>
                  <a:pt x="314" y="1426"/>
                </a:cubicBezTo>
                <a:close/>
                <a:moveTo>
                  <a:pt x="316" y="1630"/>
                </a:moveTo>
                <a:cubicBezTo>
                  <a:pt x="318" y="1634"/>
                  <a:pt x="321" y="1638"/>
                  <a:pt x="324" y="1641"/>
                </a:cubicBezTo>
                <a:cubicBezTo>
                  <a:pt x="328" y="1646"/>
                  <a:pt x="331" y="1650"/>
                  <a:pt x="335" y="1654"/>
                </a:cubicBezTo>
                <a:cubicBezTo>
                  <a:pt x="338" y="1658"/>
                  <a:pt x="340" y="1662"/>
                  <a:pt x="343" y="1665"/>
                </a:cubicBezTo>
                <a:cubicBezTo>
                  <a:pt x="347" y="1669"/>
                  <a:pt x="350" y="1674"/>
                  <a:pt x="354" y="1678"/>
                </a:cubicBezTo>
                <a:cubicBezTo>
                  <a:pt x="357" y="1682"/>
                  <a:pt x="360" y="1685"/>
                  <a:pt x="363" y="1689"/>
                </a:cubicBezTo>
                <a:cubicBezTo>
                  <a:pt x="367" y="1693"/>
                  <a:pt x="370" y="1697"/>
                  <a:pt x="374" y="1701"/>
                </a:cubicBezTo>
                <a:cubicBezTo>
                  <a:pt x="377" y="1705"/>
                  <a:pt x="380" y="1708"/>
                  <a:pt x="383" y="1712"/>
                </a:cubicBezTo>
                <a:cubicBezTo>
                  <a:pt x="387" y="1716"/>
                  <a:pt x="390" y="1720"/>
                  <a:pt x="394" y="1724"/>
                </a:cubicBezTo>
                <a:cubicBezTo>
                  <a:pt x="397" y="1727"/>
                  <a:pt x="400" y="1731"/>
                  <a:pt x="404" y="1734"/>
                </a:cubicBezTo>
                <a:cubicBezTo>
                  <a:pt x="407" y="1738"/>
                  <a:pt x="411" y="1742"/>
                  <a:pt x="415" y="1746"/>
                </a:cubicBezTo>
                <a:cubicBezTo>
                  <a:pt x="418" y="1750"/>
                  <a:pt x="421" y="1753"/>
                  <a:pt x="425" y="1756"/>
                </a:cubicBezTo>
                <a:cubicBezTo>
                  <a:pt x="428" y="1760"/>
                  <a:pt x="432" y="1764"/>
                  <a:pt x="436" y="1768"/>
                </a:cubicBezTo>
                <a:cubicBezTo>
                  <a:pt x="439" y="1772"/>
                  <a:pt x="443" y="1775"/>
                  <a:pt x="446" y="1778"/>
                </a:cubicBezTo>
                <a:cubicBezTo>
                  <a:pt x="450" y="1782"/>
                  <a:pt x="454" y="1786"/>
                  <a:pt x="458" y="1790"/>
                </a:cubicBezTo>
                <a:cubicBezTo>
                  <a:pt x="461" y="1793"/>
                  <a:pt x="464" y="1796"/>
                  <a:pt x="468" y="1799"/>
                </a:cubicBezTo>
                <a:cubicBezTo>
                  <a:pt x="472" y="1803"/>
                  <a:pt x="476" y="1807"/>
                  <a:pt x="480" y="1811"/>
                </a:cubicBezTo>
                <a:cubicBezTo>
                  <a:pt x="483" y="1814"/>
                  <a:pt x="487" y="1817"/>
                  <a:pt x="490" y="1820"/>
                </a:cubicBezTo>
                <a:cubicBezTo>
                  <a:pt x="494" y="1824"/>
                  <a:pt x="498" y="1828"/>
                  <a:pt x="503" y="1832"/>
                </a:cubicBezTo>
                <a:cubicBezTo>
                  <a:pt x="506" y="1835"/>
                  <a:pt x="509" y="1838"/>
                  <a:pt x="513" y="1841"/>
                </a:cubicBezTo>
                <a:cubicBezTo>
                  <a:pt x="517" y="1845"/>
                  <a:pt x="521" y="1848"/>
                  <a:pt x="526" y="1852"/>
                </a:cubicBezTo>
                <a:cubicBezTo>
                  <a:pt x="529" y="1855"/>
                  <a:pt x="532" y="1858"/>
                  <a:pt x="536" y="1861"/>
                </a:cubicBezTo>
                <a:cubicBezTo>
                  <a:pt x="540" y="1865"/>
                  <a:pt x="545" y="1868"/>
                  <a:pt x="550" y="1872"/>
                </a:cubicBezTo>
                <a:cubicBezTo>
                  <a:pt x="553" y="1875"/>
                  <a:pt x="556" y="1878"/>
                  <a:pt x="559" y="1880"/>
                </a:cubicBezTo>
                <a:cubicBezTo>
                  <a:pt x="564" y="1884"/>
                  <a:pt x="569" y="1888"/>
                  <a:pt x="575" y="1893"/>
                </a:cubicBezTo>
                <a:cubicBezTo>
                  <a:pt x="577" y="1895"/>
                  <a:pt x="580" y="1897"/>
                  <a:pt x="583" y="1899"/>
                </a:cubicBezTo>
                <a:cubicBezTo>
                  <a:pt x="589" y="1904"/>
                  <a:pt x="596" y="1909"/>
                  <a:pt x="603" y="1914"/>
                </a:cubicBezTo>
                <a:cubicBezTo>
                  <a:pt x="604" y="1915"/>
                  <a:pt x="606" y="1917"/>
                  <a:pt x="607" y="1918"/>
                </a:cubicBezTo>
                <a:cubicBezTo>
                  <a:pt x="615" y="1924"/>
                  <a:pt x="624" y="1930"/>
                  <a:pt x="632" y="1936"/>
                </a:cubicBezTo>
                <a:cubicBezTo>
                  <a:pt x="634" y="1937"/>
                  <a:pt x="635" y="1938"/>
                  <a:pt x="637" y="1940"/>
                </a:cubicBezTo>
                <a:cubicBezTo>
                  <a:pt x="643" y="1944"/>
                  <a:pt x="650" y="1948"/>
                  <a:pt x="656" y="1953"/>
                </a:cubicBezTo>
                <a:cubicBezTo>
                  <a:pt x="656" y="1953"/>
                  <a:pt x="656" y="1953"/>
                  <a:pt x="656" y="1953"/>
                </a:cubicBezTo>
                <a:cubicBezTo>
                  <a:pt x="656" y="1953"/>
                  <a:pt x="656" y="1953"/>
                  <a:pt x="656" y="1953"/>
                </a:cubicBezTo>
                <a:cubicBezTo>
                  <a:pt x="659" y="1964"/>
                  <a:pt x="663" y="1975"/>
                  <a:pt x="666" y="1986"/>
                </a:cubicBezTo>
                <a:cubicBezTo>
                  <a:pt x="667" y="1988"/>
                  <a:pt x="668" y="1989"/>
                  <a:pt x="668" y="1991"/>
                </a:cubicBezTo>
                <a:cubicBezTo>
                  <a:pt x="671" y="2001"/>
                  <a:pt x="675" y="2010"/>
                  <a:pt x="678" y="2019"/>
                </a:cubicBezTo>
                <a:cubicBezTo>
                  <a:pt x="679" y="2023"/>
                  <a:pt x="681" y="2027"/>
                  <a:pt x="682" y="2031"/>
                </a:cubicBezTo>
                <a:cubicBezTo>
                  <a:pt x="685" y="2038"/>
                  <a:pt x="687" y="2046"/>
                  <a:pt x="690" y="2053"/>
                </a:cubicBezTo>
                <a:cubicBezTo>
                  <a:pt x="692" y="2057"/>
                  <a:pt x="694" y="2062"/>
                  <a:pt x="695" y="2066"/>
                </a:cubicBezTo>
                <a:cubicBezTo>
                  <a:pt x="698" y="2073"/>
                  <a:pt x="701" y="2079"/>
                  <a:pt x="703" y="2086"/>
                </a:cubicBezTo>
                <a:cubicBezTo>
                  <a:pt x="705" y="2091"/>
                  <a:pt x="707" y="2095"/>
                  <a:pt x="709" y="2100"/>
                </a:cubicBezTo>
                <a:cubicBezTo>
                  <a:pt x="712" y="2106"/>
                  <a:pt x="714" y="2113"/>
                  <a:pt x="717" y="2119"/>
                </a:cubicBezTo>
                <a:cubicBezTo>
                  <a:pt x="719" y="2124"/>
                  <a:pt x="721" y="2128"/>
                  <a:pt x="723" y="2133"/>
                </a:cubicBezTo>
                <a:cubicBezTo>
                  <a:pt x="726" y="2139"/>
                  <a:pt x="729" y="2145"/>
                  <a:pt x="732" y="2152"/>
                </a:cubicBezTo>
                <a:cubicBezTo>
                  <a:pt x="734" y="2156"/>
                  <a:pt x="736" y="2161"/>
                  <a:pt x="739" y="2166"/>
                </a:cubicBezTo>
                <a:cubicBezTo>
                  <a:pt x="741" y="2172"/>
                  <a:pt x="744" y="2178"/>
                  <a:pt x="747" y="2184"/>
                </a:cubicBezTo>
                <a:cubicBezTo>
                  <a:pt x="750" y="2189"/>
                  <a:pt x="752" y="2193"/>
                  <a:pt x="754" y="2198"/>
                </a:cubicBezTo>
                <a:cubicBezTo>
                  <a:pt x="756" y="2201"/>
                  <a:pt x="757" y="2203"/>
                  <a:pt x="758" y="2206"/>
                </a:cubicBezTo>
                <a:cubicBezTo>
                  <a:pt x="756" y="2204"/>
                  <a:pt x="754" y="2203"/>
                  <a:pt x="752" y="2202"/>
                </a:cubicBezTo>
                <a:cubicBezTo>
                  <a:pt x="747" y="2199"/>
                  <a:pt x="742" y="2196"/>
                  <a:pt x="737" y="2193"/>
                </a:cubicBezTo>
                <a:cubicBezTo>
                  <a:pt x="732" y="2190"/>
                  <a:pt x="727" y="2187"/>
                  <a:pt x="722" y="2184"/>
                </a:cubicBezTo>
                <a:cubicBezTo>
                  <a:pt x="717" y="2181"/>
                  <a:pt x="712" y="2178"/>
                  <a:pt x="708" y="2175"/>
                </a:cubicBezTo>
                <a:cubicBezTo>
                  <a:pt x="702" y="2172"/>
                  <a:pt x="697" y="2168"/>
                  <a:pt x="692" y="2165"/>
                </a:cubicBezTo>
                <a:cubicBezTo>
                  <a:pt x="688" y="2162"/>
                  <a:pt x="683" y="2159"/>
                  <a:pt x="678" y="2156"/>
                </a:cubicBezTo>
                <a:cubicBezTo>
                  <a:pt x="673" y="2152"/>
                  <a:pt x="668" y="2149"/>
                  <a:pt x="663" y="2145"/>
                </a:cubicBezTo>
                <a:cubicBezTo>
                  <a:pt x="659" y="2142"/>
                  <a:pt x="654" y="2139"/>
                  <a:pt x="650" y="2136"/>
                </a:cubicBezTo>
                <a:cubicBezTo>
                  <a:pt x="645" y="2133"/>
                  <a:pt x="640" y="2129"/>
                  <a:pt x="635" y="2125"/>
                </a:cubicBezTo>
                <a:cubicBezTo>
                  <a:pt x="630" y="2122"/>
                  <a:pt x="626" y="2119"/>
                  <a:pt x="621" y="2116"/>
                </a:cubicBezTo>
                <a:cubicBezTo>
                  <a:pt x="617" y="2112"/>
                  <a:pt x="612" y="2108"/>
                  <a:pt x="607" y="2105"/>
                </a:cubicBezTo>
                <a:cubicBezTo>
                  <a:pt x="602" y="2101"/>
                  <a:pt x="598" y="2098"/>
                  <a:pt x="594" y="2095"/>
                </a:cubicBezTo>
                <a:cubicBezTo>
                  <a:pt x="589" y="2091"/>
                  <a:pt x="584" y="2087"/>
                  <a:pt x="579" y="2083"/>
                </a:cubicBezTo>
                <a:cubicBezTo>
                  <a:pt x="575" y="2080"/>
                  <a:pt x="571" y="2076"/>
                  <a:pt x="567" y="2073"/>
                </a:cubicBezTo>
                <a:cubicBezTo>
                  <a:pt x="562" y="2069"/>
                  <a:pt x="557" y="2065"/>
                  <a:pt x="552" y="2061"/>
                </a:cubicBezTo>
                <a:cubicBezTo>
                  <a:pt x="548" y="2058"/>
                  <a:pt x="544" y="2054"/>
                  <a:pt x="540" y="2051"/>
                </a:cubicBezTo>
                <a:cubicBezTo>
                  <a:pt x="535" y="2047"/>
                  <a:pt x="530" y="2043"/>
                  <a:pt x="526" y="2039"/>
                </a:cubicBezTo>
                <a:cubicBezTo>
                  <a:pt x="522" y="2035"/>
                  <a:pt x="518" y="2032"/>
                  <a:pt x="514" y="2028"/>
                </a:cubicBezTo>
                <a:cubicBezTo>
                  <a:pt x="509" y="2024"/>
                  <a:pt x="504" y="2020"/>
                  <a:pt x="500" y="2015"/>
                </a:cubicBezTo>
                <a:cubicBezTo>
                  <a:pt x="496" y="2012"/>
                  <a:pt x="492" y="2008"/>
                  <a:pt x="488" y="2004"/>
                </a:cubicBezTo>
                <a:cubicBezTo>
                  <a:pt x="483" y="2000"/>
                  <a:pt x="479" y="1996"/>
                  <a:pt x="474" y="1991"/>
                </a:cubicBezTo>
                <a:cubicBezTo>
                  <a:pt x="470" y="1988"/>
                  <a:pt x="467" y="1984"/>
                  <a:pt x="463" y="1980"/>
                </a:cubicBezTo>
                <a:cubicBezTo>
                  <a:pt x="458" y="1976"/>
                  <a:pt x="454" y="1971"/>
                  <a:pt x="449" y="1967"/>
                </a:cubicBezTo>
                <a:cubicBezTo>
                  <a:pt x="446" y="1963"/>
                  <a:pt x="442" y="1959"/>
                  <a:pt x="438" y="1956"/>
                </a:cubicBezTo>
                <a:cubicBezTo>
                  <a:pt x="434" y="1951"/>
                  <a:pt x="429" y="1946"/>
                  <a:pt x="424" y="1941"/>
                </a:cubicBezTo>
                <a:cubicBezTo>
                  <a:pt x="421" y="1938"/>
                  <a:pt x="418" y="1934"/>
                  <a:pt x="414" y="1930"/>
                </a:cubicBezTo>
                <a:cubicBezTo>
                  <a:pt x="409" y="1925"/>
                  <a:pt x="404" y="1920"/>
                  <a:pt x="399" y="1914"/>
                </a:cubicBezTo>
                <a:cubicBezTo>
                  <a:pt x="397" y="1911"/>
                  <a:pt x="394" y="1908"/>
                  <a:pt x="391" y="1905"/>
                </a:cubicBezTo>
                <a:cubicBezTo>
                  <a:pt x="384" y="1896"/>
                  <a:pt x="377" y="1888"/>
                  <a:pt x="370" y="1880"/>
                </a:cubicBezTo>
                <a:cubicBezTo>
                  <a:pt x="368" y="1879"/>
                  <a:pt x="367" y="1877"/>
                  <a:pt x="366" y="1876"/>
                </a:cubicBezTo>
                <a:cubicBezTo>
                  <a:pt x="359" y="1868"/>
                  <a:pt x="353" y="1860"/>
                  <a:pt x="346" y="1852"/>
                </a:cubicBezTo>
                <a:cubicBezTo>
                  <a:pt x="344" y="1842"/>
                  <a:pt x="342" y="1833"/>
                  <a:pt x="340" y="1823"/>
                </a:cubicBezTo>
                <a:cubicBezTo>
                  <a:pt x="339" y="1821"/>
                  <a:pt x="339" y="1818"/>
                  <a:pt x="338" y="1816"/>
                </a:cubicBezTo>
                <a:cubicBezTo>
                  <a:pt x="337" y="1808"/>
                  <a:pt x="335" y="1801"/>
                  <a:pt x="334" y="1794"/>
                </a:cubicBezTo>
                <a:cubicBezTo>
                  <a:pt x="333" y="1790"/>
                  <a:pt x="333" y="1787"/>
                  <a:pt x="332" y="1783"/>
                </a:cubicBezTo>
                <a:cubicBezTo>
                  <a:pt x="331" y="1777"/>
                  <a:pt x="330" y="1771"/>
                  <a:pt x="329" y="1764"/>
                </a:cubicBezTo>
                <a:cubicBezTo>
                  <a:pt x="328" y="1760"/>
                  <a:pt x="327" y="1756"/>
                  <a:pt x="327" y="1752"/>
                </a:cubicBezTo>
                <a:cubicBezTo>
                  <a:pt x="326" y="1746"/>
                  <a:pt x="325" y="1740"/>
                  <a:pt x="324" y="1735"/>
                </a:cubicBezTo>
                <a:cubicBezTo>
                  <a:pt x="323" y="1730"/>
                  <a:pt x="323" y="1726"/>
                  <a:pt x="322" y="1722"/>
                </a:cubicBezTo>
                <a:cubicBezTo>
                  <a:pt x="321" y="1716"/>
                  <a:pt x="321" y="1711"/>
                  <a:pt x="320" y="1705"/>
                </a:cubicBezTo>
                <a:cubicBezTo>
                  <a:pt x="319" y="1700"/>
                  <a:pt x="319" y="1696"/>
                  <a:pt x="318" y="1692"/>
                </a:cubicBezTo>
                <a:cubicBezTo>
                  <a:pt x="318" y="1686"/>
                  <a:pt x="317" y="1680"/>
                  <a:pt x="316" y="1675"/>
                </a:cubicBezTo>
                <a:cubicBezTo>
                  <a:pt x="316" y="1670"/>
                  <a:pt x="316" y="1666"/>
                  <a:pt x="315" y="1662"/>
                </a:cubicBezTo>
                <a:cubicBezTo>
                  <a:pt x="315" y="1656"/>
                  <a:pt x="314" y="1650"/>
                  <a:pt x="314" y="1645"/>
                </a:cubicBezTo>
                <a:cubicBezTo>
                  <a:pt x="313" y="1640"/>
                  <a:pt x="313" y="1636"/>
                  <a:pt x="313" y="1632"/>
                </a:cubicBezTo>
                <a:cubicBezTo>
                  <a:pt x="312" y="1630"/>
                  <a:pt x="312" y="1628"/>
                  <a:pt x="312" y="1626"/>
                </a:cubicBezTo>
                <a:cubicBezTo>
                  <a:pt x="313" y="1627"/>
                  <a:pt x="314" y="1629"/>
                  <a:pt x="316" y="1630"/>
                </a:cubicBezTo>
                <a:close/>
                <a:moveTo>
                  <a:pt x="356" y="1882"/>
                </a:moveTo>
                <a:cubicBezTo>
                  <a:pt x="359" y="1886"/>
                  <a:pt x="363" y="1890"/>
                  <a:pt x="366" y="1894"/>
                </a:cubicBezTo>
                <a:cubicBezTo>
                  <a:pt x="370" y="1899"/>
                  <a:pt x="374" y="1904"/>
                  <a:pt x="379" y="1909"/>
                </a:cubicBezTo>
                <a:cubicBezTo>
                  <a:pt x="382" y="1913"/>
                  <a:pt x="386" y="1917"/>
                  <a:pt x="389" y="1921"/>
                </a:cubicBezTo>
                <a:cubicBezTo>
                  <a:pt x="394" y="1926"/>
                  <a:pt x="398" y="1930"/>
                  <a:pt x="402" y="1935"/>
                </a:cubicBezTo>
                <a:cubicBezTo>
                  <a:pt x="406" y="1939"/>
                  <a:pt x="409" y="1943"/>
                  <a:pt x="413" y="1947"/>
                </a:cubicBezTo>
                <a:cubicBezTo>
                  <a:pt x="417" y="1951"/>
                  <a:pt x="422" y="1956"/>
                  <a:pt x="426" y="1960"/>
                </a:cubicBezTo>
                <a:cubicBezTo>
                  <a:pt x="430" y="1964"/>
                  <a:pt x="434" y="1968"/>
                  <a:pt x="437" y="1972"/>
                </a:cubicBezTo>
                <a:cubicBezTo>
                  <a:pt x="442" y="1976"/>
                  <a:pt x="446" y="1981"/>
                  <a:pt x="451" y="1985"/>
                </a:cubicBezTo>
                <a:cubicBezTo>
                  <a:pt x="455" y="1989"/>
                  <a:pt x="458" y="1993"/>
                  <a:pt x="462" y="1997"/>
                </a:cubicBezTo>
                <a:cubicBezTo>
                  <a:pt x="467" y="2001"/>
                  <a:pt x="471" y="2005"/>
                  <a:pt x="476" y="2010"/>
                </a:cubicBezTo>
                <a:cubicBezTo>
                  <a:pt x="480" y="2013"/>
                  <a:pt x="484" y="2017"/>
                  <a:pt x="488" y="2021"/>
                </a:cubicBezTo>
                <a:cubicBezTo>
                  <a:pt x="492" y="2025"/>
                  <a:pt x="497" y="2029"/>
                  <a:pt x="502" y="2033"/>
                </a:cubicBezTo>
                <a:cubicBezTo>
                  <a:pt x="506" y="2037"/>
                  <a:pt x="510" y="2040"/>
                  <a:pt x="514" y="2044"/>
                </a:cubicBezTo>
                <a:cubicBezTo>
                  <a:pt x="518" y="2048"/>
                  <a:pt x="523" y="2052"/>
                  <a:pt x="528" y="2056"/>
                </a:cubicBezTo>
                <a:cubicBezTo>
                  <a:pt x="532" y="2060"/>
                  <a:pt x="536" y="2063"/>
                  <a:pt x="540" y="2067"/>
                </a:cubicBezTo>
                <a:cubicBezTo>
                  <a:pt x="545" y="2071"/>
                  <a:pt x="550" y="2075"/>
                  <a:pt x="555" y="2079"/>
                </a:cubicBezTo>
                <a:cubicBezTo>
                  <a:pt x="559" y="2082"/>
                  <a:pt x="563" y="2086"/>
                  <a:pt x="567" y="2089"/>
                </a:cubicBezTo>
                <a:cubicBezTo>
                  <a:pt x="572" y="2093"/>
                  <a:pt x="577" y="2097"/>
                  <a:pt x="582" y="2101"/>
                </a:cubicBezTo>
                <a:cubicBezTo>
                  <a:pt x="586" y="2104"/>
                  <a:pt x="590" y="2107"/>
                  <a:pt x="594" y="2110"/>
                </a:cubicBezTo>
                <a:cubicBezTo>
                  <a:pt x="600" y="2114"/>
                  <a:pt x="605" y="2118"/>
                  <a:pt x="610" y="2122"/>
                </a:cubicBezTo>
                <a:cubicBezTo>
                  <a:pt x="614" y="2125"/>
                  <a:pt x="618" y="2128"/>
                  <a:pt x="622" y="2131"/>
                </a:cubicBezTo>
                <a:cubicBezTo>
                  <a:pt x="628" y="2135"/>
                  <a:pt x="633" y="2139"/>
                  <a:pt x="639" y="2143"/>
                </a:cubicBezTo>
                <a:cubicBezTo>
                  <a:pt x="643" y="2146"/>
                  <a:pt x="647" y="2149"/>
                  <a:pt x="651" y="2152"/>
                </a:cubicBezTo>
                <a:cubicBezTo>
                  <a:pt x="657" y="2156"/>
                  <a:pt x="662" y="2160"/>
                  <a:pt x="668" y="2163"/>
                </a:cubicBezTo>
                <a:cubicBezTo>
                  <a:pt x="672" y="2166"/>
                  <a:pt x="676" y="2169"/>
                  <a:pt x="680" y="2171"/>
                </a:cubicBezTo>
                <a:cubicBezTo>
                  <a:pt x="686" y="2176"/>
                  <a:pt x="693" y="2180"/>
                  <a:pt x="700" y="2184"/>
                </a:cubicBezTo>
                <a:cubicBezTo>
                  <a:pt x="703" y="2186"/>
                  <a:pt x="706" y="2188"/>
                  <a:pt x="709" y="2190"/>
                </a:cubicBezTo>
                <a:cubicBezTo>
                  <a:pt x="729" y="2202"/>
                  <a:pt x="749" y="2214"/>
                  <a:pt x="769" y="2226"/>
                </a:cubicBezTo>
                <a:cubicBezTo>
                  <a:pt x="776" y="2239"/>
                  <a:pt x="783" y="2251"/>
                  <a:pt x="790" y="2264"/>
                </a:cubicBezTo>
                <a:cubicBezTo>
                  <a:pt x="791" y="2266"/>
                  <a:pt x="792" y="2268"/>
                  <a:pt x="793" y="2269"/>
                </a:cubicBezTo>
                <a:cubicBezTo>
                  <a:pt x="796" y="2274"/>
                  <a:pt x="798" y="2279"/>
                  <a:pt x="801" y="2283"/>
                </a:cubicBezTo>
                <a:cubicBezTo>
                  <a:pt x="802" y="2286"/>
                  <a:pt x="804" y="2288"/>
                  <a:pt x="805" y="2290"/>
                </a:cubicBezTo>
                <a:cubicBezTo>
                  <a:pt x="808" y="2294"/>
                  <a:pt x="810" y="2298"/>
                  <a:pt x="812" y="2302"/>
                </a:cubicBezTo>
                <a:cubicBezTo>
                  <a:pt x="814" y="2305"/>
                  <a:pt x="816" y="2307"/>
                  <a:pt x="817" y="2310"/>
                </a:cubicBezTo>
                <a:cubicBezTo>
                  <a:pt x="820" y="2314"/>
                  <a:pt x="822" y="2317"/>
                  <a:pt x="824" y="2321"/>
                </a:cubicBezTo>
                <a:cubicBezTo>
                  <a:pt x="826" y="2324"/>
                  <a:pt x="828" y="2327"/>
                  <a:pt x="829" y="2329"/>
                </a:cubicBezTo>
                <a:cubicBezTo>
                  <a:pt x="832" y="2333"/>
                  <a:pt x="834" y="2336"/>
                  <a:pt x="836" y="2340"/>
                </a:cubicBezTo>
                <a:cubicBezTo>
                  <a:pt x="838" y="2343"/>
                  <a:pt x="840" y="2345"/>
                  <a:pt x="842" y="2348"/>
                </a:cubicBezTo>
                <a:cubicBezTo>
                  <a:pt x="844" y="2352"/>
                  <a:pt x="846" y="2355"/>
                  <a:pt x="849" y="2359"/>
                </a:cubicBezTo>
                <a:cubicBezTo>
                  <a:pt x="850" y="2361"/>
                  <a:pt x="852" y="2364"/>
                  <a:pt x="854" y="2367"/>
                </a:cubicBezTo>
                <a:cubicBezTo>
                  <a:pt x="856" y="2370"/>
                  <a:pt x="859" y="2374"/>
                  <a:pt x="861" y="2377"/>
                </a:cubicBezTo>
                <a:cubicBezTo>
                  <a:pt x="863" y="2380"/>
                  <a:pt x="865" y="2382"/>
                  <a:pt x="867" y="2385"/>
                </a:cubicBezTo>
                <a:cubicBezTo>
                  <a:pt x="869" y="2389"/>
                  <a:pt x="872" y="2392"/>
                  <a:pt x="874" y="2395"/>
                </a:cubicBezTo>
                <a:cubicBezTo>
                  <a:pt x="876" y="2398"/>
                  <a:pt x="878" y="2401"/>
                  <a:pt x="880" y="2403"/>
                </a:cubicBezTo>
                <a:cubicBezTo>
                  <a:pt x="882" y="2407"/>
                  <a:pt x="885" y="2410"/>
                  <a:pt x="887" y="2414"/>
                </a:cubicBezTo>
                <a:cubicBezTo>
                  <a:pt x="889" y="2416"/>
                  <a:pt x="891" y="2419"/>
                  <a:pt x="893" y="2421"/>
                </a:cubicBezTo>
                <a:cubicBezTo>
                  <a:pt x="896" y="2425"/>
                  <a:pt x="898" y="2428"/>
                  <a:pt x="901" y="2432"/>
                </a:cubicBezTo>
                <a:cubicBezTo>
                  <a:pt x="903" y="2434"/>
                  <a:pt x="905" y="2437"/>
                  <a:pt x="907" y="2439"/>
                </a:cubicBezTo>
                <a:cubicBezTo>
                  <a:pt x="909" y="2443"/>
                  <a:pt x="912" y="2446"/>
                  <a:pt x="915" y="2450"/>
                </a:cubicBezTo>
                <a:cubicBezTo>
                  <a:pt x="917" y="2452"/>
                  <a:pt x="919" y="2454"/>
                  <a:pt x="920" y="2457"/>
                </a:cubicBezTo>
                <a:cubicBezTo>
                  <a:pt x="923" y="2461"/>
                  <a:pt x="927" y="2465"/>
                  <a:pt x="930" y="2468"/>
                </a:cubicBezTo>
                <a:cubicBezTo>
                  <a:pt x="931" y="2470"/>
                  <a:pt x="933" y="2472"/>
                  <a:pt x="934" y="2474"/>
                </a:cubicBezTo>
                <a:cubicBezTo>
                  <a:pt x="939" y="2480"/>
                  <a:pt x="944" y="2485"/>
                  <a:pt x="948" y="2491"/>
                </a:cubicBezTo>
                <a:cubicBezTo>
                  <a:pt x="948" y="2491"/>
                  <a:pt x="948" y="2491"/>
                  <a:pt x="949" y="2491"/>
                </a:cubicBezTo>
                <a:cubicBezTo>
                  <a:pt x="953" y="2497"/>
                  <a:pt x="958" y="2502"/>
                  <a:pt x="962" y="2507"/>
                </a:cubicBezTo>
                <a:cubicBezTo>
                  <a:pt x="960" y="2506"/>
                  <a:pt x="958" y="2506"/>
                  <a:pt x="956" y="2505"/>
                </a:cubicBezTo>
                <a:cubicBezTo>
                  <a:pt x="950" y="2502"/>
                  <a:pt x="945" y="2500"/>
                  <a:pt x="939" y="2498"/>
                </a:cubicBezTo>
                <a:cubicBezTo>
                  <a:pt x="933" y="2495"/>
                  <a:pt x="927" y="2493"/>
                  <a:pt x="920" y="2490"/>
                </a:cubicBezTo>
                <a:cubicBezTo>
                  <a:pt x="915" y="2488"/>
                  <a:pt x="909" y="2485"/>
                  <a:pt x="904" y="2483"/>
                </a:cubicBezTo>
                <a:cubicBezTo>
                  <a:pt x="898" y="2480"/>
                  <a:pt x="892" y="2477"/>
                  <a:pt x="885" y="2474"/>
                </a:cubicBezTo>
                <a:cubicBezTo>
                  <a:pt x="880" y="2472"/>
                  <a:pt x="875" y="2469"/>
                  <a:pt x="869" y="2467"/>
                </a:cubicBezTo>
                <a:cubicBezTo>
                  <a:pt x="863" y="2464"/>
                  <a:pt x="857" y="2461"/>
                  <a:pt x="851" y="2458"/>
                </a:cubicBezTo>
                <a:cubicBezTo>
                  <a:pt x="846" y="2455"/>
                  <a:pt x="841" y="2453"/>
                  <a:pt x="835" y="2450"/>
                </a:cubicBezTo>
                <a:cubicBezTo>
                  <a:pt x="829" y="2447"/>
                  <a:pt x="823" y="2444"/>
                  <a:pt x="817" y="2441"/>
                </a:cubicBezTo>
                <a:cubicBezTo>
                  <a:pt x="812" y="2438"/>
                  <a:pt x="807" y="2435"/>
                  <a:pt x="802" y="2433"/>
                </a:cubicBezTo>
                <a:cubicBezTo>
                  <a:pt x="796" y="2429"/>
                  <a:pt x="790" y="2426"/>
                  <a:pt x="784" y="2423"/>
                </a:cubicBezTo>
                <a:cubicBezTo>
                  <a:pt x="779" y="2420"/>
                  <a:pt x="774" y="2417"/>
                  <a:pt x="768" y="2414"/>
                </a:cubicBezTo>
                <a:cubicBezTo>
                  <a:pt x="763" y="2411"/>
                  <a:pt x="757" y="2407"/>
                  <a:pt x="751" y="2404"/>
                </a:cubicBezTo>
                <a:cubicBezTo>
                  <a:pt x="746" y="2401"/>
                  <a:pt x="741" y="2398"/>
                  <a:pt x="736" y="2395"/>
                </a:cubicBezTo>
                <a:cubicBezTo>
                  <a:pt x="730" y="2391"/>
                  <a:pt x="724" y="2388"/>
                  <a:pt x="718" y="2384"/>
                </a:cubicBezTo>
                <a:cubicBezTo>
                  <a:pt x="713" y="2381"/>
                  <a:pt x="708" y="2378"/>
                  <a:pt x="704" y="2375"/>
                </a:cubicBezTo>
                <a:cubicBezTo>
                  <a:pt x="698" y="2371"/>
                  <a:pt x="692" y="2367"/>
                  <a:pt x="686" y="2364"/>
                </a:cubicBezTo>
                <a:cubicBezTo>
                  <a:pt x="682" y="2360"/>
                  <a:pt x="677" y="2357"/>
                  <a:pt x="672" y="2354"/>
                </a:cubicBezTo>
                <a:cubicBezTo>
                  <a:pt x="666" y="2350"/>
                  <a:pt x="661" y="2346"/>
                  <a:pt x="655" y="2342"/>
                </a:cubicBezTo>
                <a:cubicBezTo>
                  <a:pt x="650" y="2339"/>
                  <a:pt x="645" y="2336"/>
                  <a:pt x="641" y="2332"/>
                </a:cubicBezTo>
                <a:cubicBezTo>
                  <a:pt x="635" y="2328"/>
                  <a:pt x="629" y="2324"/>
                  <a:pt x="624" y="2320"/>
                </a:cubicBezTo>
                <a:cubicBezTo>
                  <a:pt x="619" y="2316"/>
                  <a:pt x="615" y="2313"/>
                  <a:pt x="610" y="2310"/>
                </a:cubicBezTo>
                <a:cubicBezTo>
                  <a:pt x="604" y="2305"/>
                  <a:pt x="599" y="2301"/>
                  <a:pt x="593" y="2296"/>
                </a:cubicBezTo>
                <a:cubicBezTo>
                  <a:pt x="589" y="2293"/>
                  <a:pt x="584" y="2290"/>
                  <a:pt x="580" y="2286"/>
                </a:cubicBezTo>
                <a:cubicBezTo>
                  <a:pt x="574" y="2282"/>
                  <a:pt x="569" y="2277"/>
                  <a:pt x="563" y="2272"/>
                </a:cubicBezTo>
                <a:cubicBezTo>
                  <a:pt x="559" y="2269"/>
                  <a:pt x="555" y="2266"/>
                  <a:pt x="551" y="2262"/>
                </a:cubicBezTo>
                <a:cubicBezTo>
                  <a:pt x="544" y="2257"/>
                  <a:pt x="538" y="2252"/>
                  <a:pt x="532" y="2246"/>
                </a:cubicBezTo>
                <a:cubicBezTo>
                  <a:pt x="529" y="2243"/>
                  <a:pt x="525" y="2240"/>
                  <a:pt x="522" y="2237"/>
                </a:cubicBezTo>
                <a:cubicBezTo>
                  <a:pt x="514" y="2231"/>
                  <a:pt x="507" y="2224"/>
                  <a:pt x="499" y="2217"/>
                </a:cubicBezTo>
                <a:cubicBezTo>
                  <a:pt x="497" y="2215"/>
                  <a:pt x="495" y="2213"/>
                  <a:pt x="493" y="2212"/>
                </a:cubicBezTo>
                <a:cubicBezTo>
                  <a:pt x="484" y="2203"/>
                  <a:pt x="475" y="2194"/>
                  <a:pt x="466" y="2185"/>
                </a:cubicBezTo>
                <a:cubicBezTo>
                  <a:pt x="463" y="2179"/>
                  <a:pt x="460" y="2173"/>
                  <a:pt x="457" y="2167"/>
                </a:cubicBezTo>
                <a:cubicBezTo>
                  <a:pt x="456" y="2165"/>
                  <a:pt x="455" y="2163"/>
                  <a:pt x="454" y="2161"/>
                </a:cubicBezTo>
                <a:cubicBezTo>
                  <a:pt x="452" y="2157"/>
                  <a:pt x="450" y="2152"/>
                  <a:pt x="447" y="2147"/>
                </a:cubicBezTo>
                <a:cubicBezTo>
                  <a:pt x="446" y="2145"/>
                  <a:pt x="445" y="2142"/>
                  <a:pt x="444" y="2140"/>
                </a:cubicBezTo>
                <a:cubicBezTo>
                  <a:pt x="442" y="2136"/>
                  <a:pt x="440" y="2132"/>
                  <a:pt x="439" y="2128"/>
                </a:cubicBezTo>
                <a:cubicBezTo>
                  <a:pt x="437" y="2125"/>
                  <a:pt x="436" y="2122"/>
                  <a:pt x="435" y="2120"/>
                </a:cubicBezTo>
                <a:cubicBezTo>
                  <a:pt x="433" y="2116"/>
                  <a:pt x="432" y="2112"/>
                  <a:pt x="430" y="2108"/>
                </a:cubicBezTo>
                <a:cubicBezTo>
                  <a:pt x="429" y="2105"/>
                  <a:pt x="427" y="2103"/>
                  <a:pt x="426" y="2100"/>
                </a:cubicBezTo>
                <a:cubicBezTo>
                  <a:pt x="425" y="2096"/>
                  <a:pt x="423" y="2092"/>
                  <a:pt x="422" y="2089"/>
                </a:cubicBezTo>
                <a:cubicBezTo>
                  <a:pt x="420" y="2086"/>
                  <a:pt x="419" y="2083"/>
                  <a:pt x="418" y="2080"/>
                </a:cubicBezTo>
                <a:cubicBezTo>
                  <a:pt x="416" y="2076"/>
                  <a:pt x="415" y="2072"/>
                  <a:pt x="414" y="2069"/>
                </a:cubicBezTo>
                <a:cubicBezTo>
                  <a:pt x="412" y="2066"/>
                  <a:pt x="411" y="2063"/>
                  <a:pt x="410" y="2060"/>
                </a:cubicBezTo>
                <a:cubicBezTo>
                  <a:pt x="409" y="2056"/>
                  <a:pt x="407" y="2052"/>
                  <a:pt x="406" y="2049"/>
                </a:cubicBezTo>
                <a:cubicBezTo>
                  <a:pt x="405" y="2046"/>
                  <a:pt x="404" y="2043"/>
                  <a:pt x="402" y="2040"/>
                </a:cubicBezTo>
                <a:cubicBezTo>
                  <a:pt x="401" y="2036"/>
                  <a:pt x="400" y="2032"/>
                  <a:pt x="398" y="2028"/>
                </a:cubicBezTo>
                <a:cubicBezTo>
                  <a:pt x="397" y="2025"/>
                  <a:pt x="396" y="2023"/>
                  <a:pt x="395" y="2020"/>
                </a:cubicBezTo>
                <a:cubicBezTo>
                  <a:pt x="394" y="2016"/>
                  <a:pt x="392" y="2012"/>
                  <a:pt x="391" y="2008"/>
                </a:cubicBezTo>
                <a:cubicBezTo>
                  <a:pt x="390" y="2005"/>
                  <a:pt x="389" y="2002"/>
                  <a:pt x="388" y="2000"/>
                </a:cubicBezTo>
                <a:cubicBezTo>
                  <a:pt x="387" y="1995"/>
                  <a:pt x="385" y="1991"/>
                  <a:pt x="384" y="1987"/>
                </a:cubicBezTo>
                <a:cubicBezTo>
                  <a:pt x="383" y="1985"/>
                  <a:pt x="382" y="1982"/>
                  <a:pt x="381" y="1979"/>
                </a:cubicBezTo>
                <a:cubicBezTo>
                  <a:pt x="380" y="1975"/>
                  <a:pt x="378" y="1970"/>
                  <a:pt x="377" y="1966"/>
                </a:cubicBezTo>
                <a:cubicBezTo>
                  <a:pt x="376" y="1964"/>
                  <a:pt x="375" y="1961"/>
                  <a:pt x="375" y="1959"/>
                </a:cubicBezTo>
                <a:cubicBezTo>
                  <a:pt x="373" y="1954"/>
                  <a:pt x="372" y="1948"/>
                  <a:pt x="370" y="1943"/>
                </a:cubicBezTo>
                <a:cubicBezTo>
                  <a:pt x="370" y="1941"/>
                  <a:pt x="369" y="1940"/>
                  <a:pt x="369" y="1938"/>
                </a:cubicBezTo>
                <a:cubicBezTo>
                  <a:pt x="367" y="1931"/>
                  <a:pt x="365" y="1924"/>
                  <a:pt x="363" y="1918"/>
                </a:cubicBezTo>
                <a:cubicBezTo>
                  <a:pt x="363" y="1917"/>
                  <a:pt x="362" y="1917"/>
                  <a:pt x="362" y="1916"/>
                </a:cubicBezTo>
                <a:cubicBezTo>
                  <a:pt x="360" y="1910"/>
                  <a:pt x="359" y="1903"/>
                  <a:pt x="357" y="1897"/>
                </a:cubicBezTo>
                <a:cubicBezTo>
                  <a:pt x="356" y="1895"/>
                  <a:pt x="356" y="1893"/>
                  <a:pt x="355" y="1890"/>
                </a:cubicBezTo>
                <a:cubicBezTo>
                  <a:pt x="354" y="1886"/>
                  <a:pt x="353" y="1882"/>
                  <a:pt x="352" y="1878"/>
                </a:cubicBezTo>
                <a:cubicBezTo>
                  <a:pt x="353" y="1880"/>
                  <a:pt x="355" y="1881"/>
                  <a:pt x="356" y="1882"/>
                </a:cubicBezTo>
                <a:close/>
                <a:moveTo>
                  <a:pt x="484" y="2219"/>
                </a:moveTo>
                <a:cubicBezTo>
                  <a:pt x="487" y="2223"/>
                  <a:pt x="491" y="2226"/>
                  <a:pt x="495" y="2229"/>
                </a:cubicBezTo>
                <a:cubicBezTo>
                  <a:pt x="500" y="2234"/>
                  <a:pt x="506" y="2240"/>
                  <a:pt x="512" y="2245"/>
                </a:cubicBezTo>
                <a:cubicBezTo>
                  <a:pt x="516" y="2249"/>
                  <a:pt x="520" y="2252"/>
                  <a:pt x="524" y="2255"/>
                </a:cubicBezTo>
                <a:cubicBezTo>
                  <a:pt x="530" y="2260"/>
                  <a:pt x="536" y="2265"/>
                  <a:pt x="541" y="2270"/>
                </a:cubicBezTo>
                <a:cubicBezTo>
                  <a:pt x="546" y="2274"/>
                  <a:pt x="550" y="2277"/>
                  <a:pt x="554" y="2281"/>
                </a:cubicBezTo>
                <a:cubicBezTo>
                  <a:pt x="560" y="2285"/>
                  <a:pt x="565" y="2290"/>
                  <a:pt x="571" y="2294"/>
                </a:cubicBezTo>
                <a:cubicBezTo>
                  <a:pt x="575" y="2298"/>
                  <a:pt x="580" y="2301"/>
                  <a:pt x="584" y="2305"/>
                </a:cubicBezTo>
                <a:cubicBezTo>
                  <a:pt x="590" y="2309"/>
                  <a:pt x="595" y="2313"/>
                  <a:pt x="601" y="2318"/>
                </a:cubicBezTo>
                <a:cubicBezTo>
                  <a:pt x="605" y="2321"/>
                  <a:pt x="610" y="2324"/>
                  <a:pt x="615" y="2328"/>
                </a:cubicBezTo>
                <a:cubicBezTo>
                  <a:pt x="620" y="2332"/>
                  <a:pt x="626" y="2336"/>
                  <a:pt x="631" y="2340"/>
                </a:cubicBezTo>
                <a:cubicBezTo>
                  <a:pt x="636" y="2344"/>
                  <a:pt x="641" y="2347"/>
                  <a:pt x="645" y="2350"/>
                </a:cubicBezTo>
                <a:cubicBezTo>
                  <a:pt x="651" y="2354"/>
                  <a:pt x="657" y="2358"/>
                  <a:pt x="662" y="2362"/>
                </a:cubicBezTo>
                <a:cubicBezTo>
                  <a:pt x="667" y="2365"/>
                  <a:pt x="672" y="2368"/>
                  <a:pt x="677" y="2372"/>
                </a:cubicBezTo>
                <a:cubicBezTo>
                  <a:pt x="683" y="2375"/>
                  <a:pt x="688" y="2379"/>
                  <a:pt x="694" y="2383"/>
                </a:cubicBezTo>
                <a:cubicBezTo>
                  <a:pt x="699" y="2386"/>
                  <a:pt x="704" y="2389"/>
                  <a:pt x="709" y="2392"/>
                </a:cubicBezTo>
                <a:cubicBezTo>
                  <a:pt x="714" y="2396"/>
                  <a:pt x="720" y="2400"/>
                  <a:pt x="726" y="2403"/>
                </a:cubicBezTo>
                <a:cubicBezTo>
                  <a:pt x="731" y="2406"/>
                  <a:pt x="736" y="2409"/>
                  <a:pt x="741" y="2412"/>
                </a:cubicBezTo>
                <a:cubicBezTo>
                  <a:pt x="747" y="2416"/>
                  <a:pt x="753" y="2419"/>
                  <a:pt x="759" y="2422"/>
                </a:cubicBezTo>
                <a:cubicBezTo>
                  <a:pt x="764" y="2425"/>
                  <a:pt x="769" y="2428"/>
                  <a:pt x="774" y="2431"/>
                </a:cubicBezTo>
                <a:cubicBezTo>
                  <a:pt x="780" y="2434"/>
                  <a:pt x="786" y="2438"/>
                  <a:pt x="792" y="2441"/>
                </a:cubicBezTo>
                <a:cubicBezTo>
                  <a:pt x="797" y="2444"/>
                  <a:pt x="802" y="2447"/>
                  <a:pt x="807" y="2449"/>
                </a:cubicBezTo>
                <a:cubicBezTo>
                  <a:pt x="813" y="2452"/>
                  <a:pt x="820" y="2456"/>
                  <a:pt x="826" y="2459"/>
                </a:cubicBezTo>
                <a:cubicBezTo>
                  <a:pt x="831" y="2461"/>
                  <a:pt x="836" y="2464"/>
                  <a:pt x="841" y="2466"/>
                </a:cubicBezTo>
                <a:cubicBezTo>
                  <a:pt x="847" y="2470"/>
                  <a:pt x="854" y="2473"/>
                  <a:pt x="861" y="2476"/>
                </a:cubicBezTo>
                <a:cubicBezTo>
                  <a:pt x="866" y="2478"/>
                  <a:pt x="870" y="2481"/>
                  <a:pt x="875" y="2483"/>
                </a:cubicBezTo>
                <a:cubicBezTo>
                  <a:pt x="882" y="2486"/>
                  <a:pt x="889" y="2489"/>
                  <a:pt x="897" y="2493"/>
                </a:cubicBezTo>
                <a:cubicBezTo>
                  <a:pt x="901" y="2495"/>
                  <a:pt x="905" y="2497"/>
                  <a:pt x="910" y="2499"/>
                </a:cubicBezTo>
                <a:cubicBezTo>
                  <a:pt x="919" y="2502"/>
                  <a:pt x="927" y="2506"/>
                  <a:pt x="936" y="2510"/>
                </a:cubicBezTo>
                <a:cubicBezTo>
                  <a:pt x="939" y="2511"/>
                  <a:pt x="942" y="2512"/>
                  <a:pt x="945" y="2513"/>
                </a:cubicBezTo>
                <a:cubicBezTo>
                  <a:pt x="957" y="2518"/>
                  <a:pt x="968" y="2523"/>
                  <a:pt x="980" y="2527"/>
                </a:cubicBezTo>
                <a:cubicBezTo>
                  <a:pt x="986" y="2534"/>
                  <a:pt x="992" y="2540"/>
                  <a:pt x="998" y="2547"/>
                </a:cubicBezTo>
                <a:cubicBezTo>
                  <a:pt x="999" y="2548"/>
                  <a:pt x="1000" y="2549"/>
                  <a:pt x="1001" y="2550"/>
                </a:cubicBezTo>
                <a:cubicBezTo>
                  <a:pt x="1006" y="2556"/>
                  <a:pt x="1012" y="2561"/>
                  <a:pt x="1017" y="2567"/>
                </a:cubicBezTo>
                <a:cubicBezTo>
                  <a:pt x="1019" y="2569"/>
                  <a:pt x="1022" y="2571"/>
                  <a:pt x="1024" y="2574"/>
                </a:cubicBezTo>
                <a:cubicBezTo>
                  <a:pt x="1028" y="2578"/>
                  <a:pt x="1032" y="2582"/>
                  <a:pt x="1037" y="2587"/>
                </a:cubicBezTo>
                <a:cubicBezTo>
                  <a:pt x="1039" y="2589"/>
                  <a:pt x="1042" y="2592"/>
                  <a:pt x="1044" y="2594"/>
                </a:cubicBezTo>
                <a:cubicBezTo>
                  <a:pt x="1048" y="2598"/>
                  <a:pt x="1052" y="2602"/>
                  <a:pt x="1056" y="2606"/>
                </a:cubicBezTo>
                <a:cubicBezTo>
                  <a:pt x="1059" y="2609"/>
                  <a:pt x="1062" y="2611"/>
                  <a:pt x="1065" y="2614"/>
                </a:cubicBezTo>
                <a:cubicBezTo>
                  <a:pt x="1069" y="2618"/>
                  <a:pt x="1072" y="2621"/>
                  <a:pt x="1076" y="2625"/>
                </a:cubicBezTo>
                <a:cubicBezTo>
                  <a:pt x="1079" y="2628"/>
                  <a:pt x="1082" y="2630"/>
                  <a:pt x="1085" y="2633"/>
                </a:cubicBezTo>
                <a:cubicBezTo>
                  <a:pt x="1089" y="2636"/>
                  <a:pt x="1093" y="2640"/>
                  <a:pt x="1097" y="2644"/>
                </a:cubicBezTo>
                <a:cubicBezTo>
                  <a:pt x="1100" y="2646"/>
                  <a:pt x="1103" y="2649"/>
                  <a:pt x="1106" y="2651"/>
                </a:cubicBezTo>
                <a:cubicBezTo>
                  <a:pt x="1110" y="2655"/>
                  <a:pt x="1114" y="2658"/>
                  <a:pt x="1118" y="2662"/>
                </a:cubicBezTo>
                <a:cubicBezTo>
                  <a:pt x="1121" y="2664"/>
                  <a:pt x="1124" y="2667"/>
                  <a:pt x="1127" y="2670"/>
                </a:cubicBezTo>
                <a:cubicBezTo>
                  <a:pt x="1131" y="2673"/>
                  <a:pt x="1135" y="2676"/>
                  <a:pt x="1139" y="2680"/>
                </a:cubicBezTo>
                <a:cubicBezTo>
                  <a:pt x="1142" y="2682"/>
                  <a:pt x="1145" y="2685"/>
                  <a:pt x="1148" y="2687"/>
                </a:cubicBezTo>
                <a:cubicBezTo>
                  <a:pt x="1152" y="2691"/>
                  <a:pt x="1156" y="2694"/>
                  <a:pt x="1160" y="2697"/>
                </a:cubicBezTo>
                <a:cubicBezTo>
                  <a:pt x="1163" y="2700"/>
                  <a:pt x="1166" y="2702"/>
                  <a:pt x="1170" y="2705"/>
                </a:cubicBezTo>
                <a:cubicBezTo>
                  <a:pt x="1174" y="2708"/>
                  <a:pt x="1178" y="2711"/>
                  <a:pt x="1182" y="2714"/>
                </a:cubicBezTo>
                <a:cubicBezTo>
                  <a:pt x="1185" y="2717"/>
                  <a:pt x="1188" y="2719"/>
                  <a:pt x="1191" y="2721"/>
                </a:cubicBezTo>
                <a:cubicBezTo>
                  <a:pt x="1196" y="2725"/>
                  <a:pt x="1200" y="2728"/>
                  <a:pt x="1204" y="2731"/>
                </a:cubicBezTo>
                <a:cubicBezTo>
                  <a:pt x="1207" y="2733"/>
                  <a:pt x="1210" y="2736"/>
                  <a:pt x="1214" y="2738"/>
                </a:cubicBezTo>
                <a:cubicBezTo>
                  <a:pt x="1218" y="2741"/>
                  <a:pt x="1222" y="2744"/>
                  <a:pt x="1227" y="2747"/>
                </a:cubicBezTo>
                <a:cubicBezTo>
                  <a:pt x="1230" y="2750"/>
                  <a:pt x="1233" y="2752"/>
                  <a:pt x="1236" y="2754"/>
                </a:cubicBezTo>
                <a:cubicBezTo>
                  <a:pt x="1241" y="2757"/>
                  <a:pt x="1245" y="2760"/>
                  <a:pt x="1250" y="2764"/>
                </a:cubicBezTo>
                <a:cubicBezTo>
                  <a:pt x="1253" y="2766"/>
                  <a:pt x="1256" y="2768"/>
                  <a:pt x="1259" y="2770"/>
                </a:cubicBezTo>
                <a:cubicBezTo>
                  <a:pt x="1264" y="2773"/>
                  <a:pt x="1269" y="2777"/>
                  <a:pt x="1274" y="2780"/>
                </a:cubicBezTo>
                <a:cubicBezTo>
                  <a:pt x="1277" y="2782"/>
                  <a:pt x="1279" y="2783"/>
                  <a:pt x="1282" y="2785"/>
                </a:cubicBezTo>
                <a:cubicBezTo>
                  <a:pt x="1289" y="2789"/>
                  <a:pt x="1296" y="2794"/>
                  <a:pt x="1303" y="2798"/>
                </a:cubicBezTo>
                <a:cubicBezTo>
                  <a:pt x="1303" y="2799"/>
                  <a:pt x="1304" y="2799"/>
                  <a:pt x="1305" y="2800"/>
                </a:cubicBezTo>
                <a:cubicBezTo>
                  <a:pt x="1305" y="2800"/>
                  <a:pt x="1305" y="2800"/>
                  <a:pt x="1305" y="2800"/>
                </a:cubicBezTo>
                <a:cubicBezTo>
                  <a:pt x="1304" y="2800"/>
                  <a:pt x="1303" y="2800"/>
                  <a:pt x="1302" y="2799"/>
                </a:cubicBezTo>
                <a:cubicBezTo>
                  <a:pt x="1298" y="2799"/>
                  <a:pt x="1293" y="2798"/>
                  <a:pt x="1288" y="2797"/>
                </a:cubicBezTo>
                <a:cubicBezTo>
                  <a:pt x="1282" y="2796"/>
                  <a:pt x="1276" y="2795"/>
                  <a:pt x="1269" y="2794"/>
                </a:cubicBezTo>
                <a:cubicBezTo>
                  <a:pt x="1265" y="2794"/>
                  <a:pt x="1260" y="2793"/>
                  <a:pt x="1255" y="2792"/>
                </a:cubicBezTo>
                <a:cubicBezTo>
                  <a:pt x="1249" y="2791"/>
                  <a:pt x="1243" y="2790"/>
                  <a:pt x="1237" y="2789"/>
                </a:cubicBezTo>
                <a:cubicBezTo>
                  <a:pt x="1232" y="2788"/>
                  <a:pt x="1227" y="2787"/>
                  <a:pt x="1223" y="2786"/>
                </a:cubicBezTo>
                <a:cubicBezTo>
                  <a:pt x="1217" y="2785"/>
                  <a:pt x="1211" y="2784"/>
                  <a:pt x="1205" y="2782"/>
                </a:cubicBezTo>
                <a:cubicBezTo>
                  <a:pt x="1200" y="2781"/>
                  <a:pt x="1195" y="2780"/>
                  <a:pt x="1190" y="2779"/>
                </a:cubicBezTo>
                <a:cubicBezTo>
                  <a:pt x="1184" y="2778"/>
                  <a:pt x="1179" y="2777"/>
                  <a:pt x="1173" y="2775"/>
                </a:cubicBezTo>
                <a:cubicBezTo>
                  <a:pt x="1168" y="2774"/>
                  <a:pt x="1163" y="2773"/>
                  <a:pt x="1158" y="2772"/>
                </a:cubicBezTo>
                <a:cubicBezTo>
                  <a:pt x="1152" y="2770"/>
                  <a:pt x="1147" y="2769"/>
                  <a:pt x="1141" y="2768"/>
                </a:cubicBezTo>
                <a:cubicBezTo>
                  <a:pt x="1136" y="2766"/>
                  <a:pt x="1131" y="2765"/>
                  <a:pt x="1126" y="2764"/>
                </a:cubicBezTo>
                <a:cubicBezTo>
                  <a:pt x="1121" y="2762"/>
                  <a:pt x="1115" y="2761"/>
                  <a:pt x="1109" y="2759"/>
                </a:cubicBezTo>
                <a:cubicBezTo>
                  <a:pt x="1104" y="2758"/>
                  <a:pt x="1099" y="2756"/>
                  <a:pt x="1095" y="2755"/>
                </a:cubicBezTo>
                <a:cubicBezTo>
                  <a:pt x="1089" y="2753"/>
                  <a:pt x="1083" y="2752"/>
                  <a:pt x="1078" y="2750"/>
                </a:cubicBezTo>
                <a:cubicBezTo>
                  <a:pt x="1073" y="2748"/>
                  <a:pt x="1068" y="2747"/>
                  <a:pt x="1063" y="2745"/>
                </a:cubicBezTo>
                <a:cubicBezTo>
                  <a:pt x="1058" y="2744"/>
                  <a:pt x="1052" y="2742"/>
                  <a:pt x="1046" y="2740"/>
                </a:cubicBezTo>
                <a:cubicBezTo>
                  <a:pt x="1042" y="2738"/>
                  <a:pt x="1037" y="2737"/>
                  <a:pt x="1032" y="2735"/>
                </a:cubicBezTo>
                <a:cubicBezTo>
                  <a:pt x="1026" y="2733"/>
                  <a:pt x="1021" y="2731"/>
                  <a:pt x="1015" y="2729"/>
                </a:cubicBezTo>
                <a:cubicBezTo>
                  <a:pt x="1010" y="2728"/>
                  <a:pt x="1006" y="2726"/>
                  <a:pt x="1001" y="2724"/>
                </a:cubicBezTo>
                <a:cubicBezTo>
                  <a:pt x="995" y="2722"/>
                  <a:pt x="990" y="2720"/>
                  <a:pt x="984" y="2718"/>
                </a:cubicBezTo>
                <a:cubicBezTo>
                  <a:pt x="980" y="2716"/>
                  <a:pt x="975" y="2715"/>
                  <a:pt x="970" y="2713"/>
                </a:cubicBezTo>
                <a:cubicBezTo>
                  <a:pt x="965" y="2711"/>
                  <a:pt x="959" y="2708"/>
                  <a:pt x="953" y="2706"/>
                </a:cubicBezTo>
                <a:cubicBezTo>
                  <a:pt x="949" y="2704"/>
                  <a:pt x="944" y="2702"/>
                  <a:pt x="940" y="2701"/>
                </a:cubicBezTo>
                <a:cubicBezTo>
                  <a:pt x="934" y="2698"/>
                  <a:pt x="928" y="2696"/>
                  <a:pt x="922" y="2693"/>
                </a:cubicBezTo>
                <a:cubicBezTo>
                  <a:pt x="918" y="2691"/>
                  <a:pt x="914" y="2690"/>
                  <a:pt x="910" y="2688"/>
                </a:cubicBezTo>
                <a:cubicBezTo>
                  <a:pt x="903" y="2685"/>
                  <a:pt x="897" y="2682"/>
                  <a:pt x="891" y="2679"/>
                </a:cubicBezTo>
                <a:cubicBezTo>
                  <a:pt x="887" y="2677"/>
                  <a:pt x="884" y="2676"/>
                  <a:pt x="880" y="2674"/>
                </a:cubicBezTo>
                <a:cubicBezTo>
                  <a:pt x="872" y="2671"/>
                  <a:pt x="865" y="2667"/>
                  <a:pt x="858" y="2663"/>
                </a:cubicBezTo>
                <a:cubicBezTo>
                  <a:pt x="855" y="2662"/>
                  <a:pt x="853" y="2661"/>
                  <a:pt x="850" y="2660"/>
                </a:cubicBezTo>
                <a:cubicBezTo>
                  <a:pt x="840" y="2655"/>
                  <a:pt x="831" y="2650"/>
                  <a:pt x="821" y="2645"/>
                </a:cubicBezTo>
                <a:cubicBezTo>
                  <a:pt x="812" y="2637"/>
                  <a:pt x="803" y="2629"/>
                  <a:pt x="795" y="2621"/>
                </a:cubicBezTo>
                <a:cubicBezTo>
                  <a:pt x="792" y="2619"/>
                  <a:pt x="790" y="2617"/>
                  <a:pt x="787" y="2614"/>
                </a:cubicBezTo>
                <a:cubicBezTo>
                  <a:pt x="781" y="2609"/>
                  <a:pt x="775" y="2603"/>
                  <a:pt x="769" y="2597"/>
                </a:cubicBezTo>
                <a:cubicBezTo>
                  <a:pt x="765" y="2594"/>
                  <a:pt x="762" y="2591"/>
                  <a:pt x="759" y="2587"/>
                </a:cubicBezTo>
                <a:cubicBezTo>
                  <a:pt x="754" y="2582"/>
                  <a:pt x="749" y="2577"/>
                  <a:pt x="743" y="2572"/>
                </a:cubicBezTo>
                <a:cubicBezTo>
                  <a:pt x="740" y="2569"/>
                  <a:pt x="736" y="2565"/>
                  <a:pt x="733" y="2561"/>
                </a:cubicBezTo>
                <a:cubicBezTo>
                  <a:pt x="728" y="2557"/>
                  <a:pt x="723" y="2552"/>
                  <a:pt x="719" y="2547"/>
                </a:cubicBezTo>
                <a:cubicBezTo>
                  <a:pt x="715" y="2543"/>
                  <a:pt x="712" y="2539"/>
                  <a:pt x="708" y="2535"/>
                </a:cubicBezTo>
                <a:cubicBezTo>
                  <a:pt x="704" y="2531"/>
                  <a:pt x="699" y="2526"/>
                  <a:pt x="695" y="2521"/>
                </a:cubicBezTo>
                <a:cubicBezTo>
                  <a:pt x="691" y="2517"/>
                  <a:pt x="688" y="2513"/>
                  <a:pt x="684" y="2509"/>
                </a:cubicBezTo>
                <a:cubicBezTo>
                  <a:pt x="680" y="2504"/>
                  <a:pt x="675" y="2499"/>
                  <a:pt x="671" y="2494"/>
                </a:cubicBezTo>
                <a:cubicBezTo>
                  <a:pt x="668" y="2490"/>
                  <a:pt x="664" y="2486"/>
                  <a:pt x="661" y="2482"/>
                </a:cubicBezTo>
                <a:cubicBezTo>
                  <a:pt x="657" y="2477"/>
                  <a:pt x="653" y="2472"/>
                  <a:pt x="648" y="2467"/>
                </a:cubicBezTo>
                <a:cubicBezTo>
                  <a:pt x="645" y="2463"/>
                  <a:pt x="642" y="2459"/>
                  <a:pt x="638" y="2455"/>
                </a:cubicBezTo>
                <a:cubicBezTo>
                  <a:pt x="634" y="2450"/>
                  <a:pt x="630" y="2445"/>
                  <a:pt x="626" y="2439"/>
                </a:cubicBezTo>
                <a:cubicBezTo>
                  <a:pt x="623" y="2435"/>
                  <a:pt x="620" y="2431"/>
                  <a:pt x="617" y="2427"/>
                </a:cubicBezTo>
                <a:cubicBezTo>
                  <a:pt x="613" y="2422"/>
                  <a:pt x="609" y="2416"/>
                  <a:pt x="605" y="2411"/>
                </a:cubicBezTo>
                <a:cubicBezTo>
                  <a:pt x="602" y="2407"/>
                  <a:pt x="598" y="2403"/>
                  <a:pt x="595" y="2399"/>
                </a:cubicBezTo>
                <a:cubicBezTo>
                  <a:pt x="592" y="2393"/>
                  <a:pt x="588" y="2388"/>
                  <a:pt x="584" y="2383"/>
                </a:cubicBezTo>
                <a:cubicBezTo>
                  <a:pt x="581" y="2378"/>
                  <a:pt x="578" y="2374"/>
                  <a:pt x="575" y="2370"/>
                </a:cubicBezTo>
                <a:cubicBezTo>
                  <a:pt x="571" y="2364"/>
                  <a:pt x="567" y="2359"/>
                  <a:pt x="564" y="2353"/>
                </a:cubicBezTo>
                <a:cubicBezTo>
                  <a:pt x="561" y="2349"/>
                  <a:pt x="558" y="2345"/>
                  <a:pt x="555" y="2340"/>
                </a:cubicBezTo>
                <a:cubicBezTo>
                  <a:pt x="551" y="2335"/>
                  <a:pt x="548" y="2329"/>
                  <a:pt x="544" y="2323"/>
                </a:cubicBezTo>
                <a:cubicBezTo>
                  <a:pt x="541" y="2319"/>
                  <a:pt x="539" y="2315"/>
                  <a:pt x="536" y="2311"/>
                </a:cubicBezTo>
                <a:cubicBezTo>
                  <a:pt x="532" y="2305"/>
                  <a:pt x="529" y="2299"/>
                  <a:pt x="525" y="2293"/>
                </a:cubicBezTo>
                <a:cubicBezTo>
                  <a:pt x="523" y="2289"/>
                  <a:pt x="520" y="2285"/>
                  <a:pt x="518" y="2280"/>
                </a:cubicBezTo>
                <a:cubicBezTo>
                  <a:pt x="514" y="2274"/>
                  <a:pt x="510" y="2267"/>
                  <a:pt x="506" y="2261"/>
                </a:cubicBezTo>
                <a:cubicBezTo>
                  <a:pt x="504" y="2257"/>
                  <a:pt x="502" y="2253"/>
                  <a:pt x="500" y="2250"/>
                </a:cubicBezTo>
                <a:cubicBezTo>
                  <a:pt x="495" y="2242"/>
                  <a:pt x="491" y="2234"/>
                  <a:pt x="487" y="2226"/>
                </a:cubicBezTo>
                <a:cubicBezTo>
                  <a:pt x="485" y="2223"/>
                  <a:pt x="484" y="2221"/>
                  <a:pt x="483" y="2219"/>
                </a:cubicBezTo>
                <a:cubicBezTo>
                  <a:pt x="483" y="2218"/>
                  <a:pt x="483" y="2218"/>
                  <a:pt x="483" y="2218"/>
                </a:cubicBezTo>
                <a:cubicBezTo>
                  <a:pt x="483" y="2218"/>
                  <a:pt x="484" y="2219"/>
                  <a:pt x="484" y="2219"/>
                </a:cubicBezTo>
                <a:close/>
                <a:moveTo>
                  <a:pt x="1288" y="2775"/>
                </a:moveTo>
                <a:cubicBezTo>
                  <a:pt x="1286" y="2773"/>
                  <a:pt x="1283" y="2771"/>
                  <a:pt x="1280" y="2770"/>
                </a:cubicBezTo>
                <a:cubicBezTo>
                  <a:pt x="1275" y="2766"/>
                  <a:pt x="1270" y="2763"/>
                  <a:pt x="1265" y="2760"/>
                </a:cubicBezTo>
                <a:cubicBezTo>
                  <a:pt x="1262" y="2758"/>
                  <a:pt x="1259" y="2756"/>
                  <a:pt x="1256" y="2754"/>
                </a:cubicBezTo>
                <a:cubicBezTo>
                  <a:pt x="1252" y="2750"/>
                  <a:pt x="1247" y="2747"/>
                  <a:pt x="1243" y="2744"/>
                </a:cubicBezTo>
                <a:cubicBezTo>
                  <a:pt x="1239" y="2742"/>
                  <a:pt x="1236" y="2740"/>
                  <a:pt x="1233" y="2737"/>
                </a:cubicBezTo>
                <a:cubicBezTo>
                  <a:pt x="1229" y="2734"/>
                  <a:pt x="1225" y="2731"/>
                  <a:pt x="1220" y="2728"/>
                </a:cubicBezTo>
                <a:cubicBezTo>
                  <a:pt x="1217" y="2726"/>
                  <a:pt x="1214" y="2723"/>
                  <a:pt x="1211" y="2721"/>
                </a:cubicBezTo>
                <a:cubicBezTo>
                  <a:pt x="1207" y="2718"/>
                  <a:pt x="1202" y="2715"/>
                  <a:pt x="1198" y="2712"/>
                </a:cubicBezTo>
                <a:cubicBezTo>
                  <a:pt x="1195" y="2709"/>
                  <a:pt x="1192" y="2707"/>
                  <a:pt x="1189" y="2704"/>
                </a:cubicBezTo>
                <a:cubicBezTo>
                  <a:pt x="1185" y="2701"/>
                  <a:pt x="1181" y="2698"/>
                  <a:pt x="1177" y="2695"/>
                </a:cubicBezTo>
                <a:cubicBezTo>
                  <a:pt x="1173" y="2692"/>
                  <a:pt x="1170" y="2690"/>
                  <a:pt x="1167" y="2687"/>
                </a:cubicBezTo>
                <a:cubicBezTo>
                  <a:pt x="1163" y="2684"/>
                  <a:pt x="1159" y="2681"/>
                  <a:pt x="1155" y="2678"/>
                </a:cubicBezTo>
                <a:cubicBezTo>
                  <a:pt x="1152" y="2675"/>
                  <a:pt x="1149" y="2672"/>
                  <a:pt x="1146" y="2670"/>
                </a:cubicBezTo>
                <a:cubicBezTo>
                  <a:pt x="1142" y="2667"/>
                  <a:pt x="1138" y="2663"/>
                  <a:pt x="1134" y="2660"/>
                </a:cubicBezTo>
                <a:cubicBezTo>
                  <a:pt x="1131" y="2657"/>
                  <a:pt x="1128" y="2655"/>
                  <a:pt x="1125" y="2652"/>
                </a:cubicBezTo>
                <a:cubicBezTo>
                  <a:pt x="1121" y="2649"/>
                  <a:pt x="1117" y="2645"/>
                  <a:pt x="1113" y="2642"/>
                </a:cubicBezTo>
                <a:cubicBezTo>
                  <a:pt x="1110" y="2639"/>
                  <a:pt x="1107" y="2637"/>
                  <a:pt x="1104" y="2634"/>
                </a:cubicBezTo>
                <a:cubicBezTo>
                  <a:pt x="1100" y="2630"/>
                  <a:pt x="1096" y="2627"/>
                  <a:pt x="1093" y="2624"/>
                </a:cubicBezTo>
                <a:cubicBezTo>
                  <a:pt x="1090" y="2621"/>
                  <a:pt x="1087" y="2618"/>
                  <a:pt x="1084" y="2615"/>
                </a:cubicBezTo>
                <a:cubicBezTo>
                  <a:pt x="1080" y="2612"/>
                  <a:pt x="1076" y="2608"/>
                  <a:pt x="1073" y="2605"/>
                </a:cubicBezTo>
                <a:cubicBezTo>
                  <a:pt x="1070" y="2602"/>
                  <a:pt x="1067" y="2599"/>
                  <a:pt x="1064" y="2596"/>
                </a:cubicBezTo>
                <a:cubicBezTo>
                  <a:pt x="1060" y="2593"/>
                  <a:pt x="1056" y="2589"/>
                  <a:pt x="1053" y="2586"/>
                </a:cubicBezTo>
                <a:cubicBezTo>
                  <a:pt x="1050" y="2583"/>
                  <a:pt x="1047" y="2580"/>
                  <a:pt x="1044" y="2577"/>
                </a:cubicBezTo>
                <a:cubicBezTo>
                  <a:pt x="1040" y="2573"/>
                  <a:pt x="1037" y="2570"/>
                  <a:pt x="1033" y="2566"/>
                </a:cubicBezTo>
                <a:cubicBezTo>
                  <a:pt x="1030" y="2563"/>
                  <a:pt x="1027" y="2560"/>
                  <a:pt x="1025" y="2557"/>
                </a:cubicBezTo>
                <a:cubicBezTo>
                  <a:pt x="1021" y="2554"/>
                  <a:pt x="1017" y="2550"/>
                  <a:pt x="1013" y="2546"/>
                </a:cubicBezTo>
                <a:cubicBezTo>
                  <a:pt x="1011" y="2543"/>
                  <a:pt x="1008" y="2540"/>
                  <a:pt x="1006" y="2538"/>
                </a:cubicBezTo>
                <a:cubicBezTo>
                  <a:pt x="1005" y="2537"/>
                  <a:pt x="1005" y="2537"/>
                  <a:pt x="1004" y="2536"/>
                </a:cubicBezTo>
                <a:cubicBezTo>
                  <a:pt x="1005" y="2536"/>
                  <a:pt x="1005" y="2536"/>
                  <a:pt x="1006" y="2537"/>
                </a:cubicBezTo>
                <a:cubicBezTo>
                  <a:pt x="1013" y="2539"/>
                  <a:pt x="1020" y="2541"/>
                  <a:pt x="1027" y="2544"/>
                </a:cubicBezTo>
                <a:cubicBezTo>
                  <a:pt x="1030" y="2545"/>
                  <a:pt x="1032" y="2546"/>
                  <a:pt x="1035" y="2547"/>
                </a:cubicBezTo>
                <a:cubicBezTo>
                  <a:pt x="1040" y="2548"/>
                  <a:pt x="1045" y="2550"/>
                  <a:pt x="1050" y="2551"/>
                </a:cubicBezTo>
                <a:cubicBezTo>
                  <a:pt x="1053" y="2552"/>
                  <a:pt x="1056" y="2553"/>
                  <a:pt x="1059" y="2554"/>
                </a:cubicBezTo>
                <a:cubicBezTo>
                  <a:pt x="1063" y="2556"/>
                  <a:pt x="1068" y="2557"/>
                  <a:pt x="1072" y="2558"/>
                </a:cubicBezTo>
                <a:cubicBezTo>
                  <a:pt x="1076" y="2560"/>
                  <a:pt x="1079" y="2561"/>
                  <a:pt x="1082" y="2562"/>
                </a:cubicBezTo>
                <a:cubicBezTo>
                  <a:pt x="1087" y="2563"/>
                  <a:pt x="1091" y="2564"/>
                  <a:pt x="1095" y="2565"/>
                </a:cubicBezTo>
                <a:cubicBezTo>
                  <a:pt x="1099" y="2566"/>
                  <a:pt x="1102" y="2567"/>
                  <a:pt x="1106" y="2568"/>
                </a:cubicBezTo>
                <a:cubicBezTo>
                  <a:pt x="1110" y="2569"/>
                  <a:pt x="1114" y="2571"/>
                  <a:pt x="1118" y="2572"/>
                </a:cubicBezTo>
                <a:cubicBezTo>
                  <a:pt x="1122" y="2573"/>
                  <a:pt x="1125" y="2574"/>
                  <a:pt x="1129" y="2575"/>
                </a:cubicBezTo>
                <a:cubicBezTo>
                  <a:pt x="1133" y="2576"/>
                  <a:pt x="1137" y="2577"/>
                  <a:pt x="1141" y="2578"/>
                </a:cubicBezTo>
                <a:cubicBezTo>
                  <a:pt x="1145" y="2579"/>
                  <a:pt x="1149" y="2580"/>
                  <a:pt x="1152" y="2580"/>
                </a:cubicBezTo>
                <a:cubicBezTo>
                  <a:pt x="1156" y="2581"/>
                  <a:pt x="1160" y="2582"/>
                  <a:pt x="1165" y="2583"/>
                </a:cubicBezTo>
                <a:cubicBezTo>
                  <a:pt x="1168" y="2584"/>
                  <a:pt x="1172" y="2585"/>
                  <a:pt x="1175" y="2586"/>
                </a:cubicBezTo>
                <a:cubicBezTo>
                  <a:pt x="1180" y="2587"/>
                  <a:pt x="1184" y="2588"/>
                  <a:pt x="1188" y="2589"/>
                </a:cubicBezTo>
                <a:cubicBezTo>
                  <a:pt x="1192" y="2590"/>
                  <a:pt x="1195" y="2590"/>
                  <a:pt x="1199" y="2591"/>
                </a:cubicBezTo>
                <a:cubicBezTo>
                  <a:pt x="1203" y="2592"/>
                  <a:pt x="1207" y="2593"/>
                  <a:pt x="1211" y="2594"/>
                </a:cubicBezTo>
                <a:cubicBezTo>
                  <a:pt x="1215" y="2594"/>
                  <a:pt x="1219" y="2595"/>
                  <a:pt x="1222" y="2596"/>
                </a:cubicBezTo>
                <a:cubicBezTo>
                  <a:pt x="1227" y="2597"/>
                  <a:pt x="1231" y="2598"/>
                  <a:pt x="1235" y="2598"/>
                </a:cubicBezTo>
                <a:cubicBezTo>
                  <a:pt x="1239" y="2599"/>
                  <a:pt x="1242" y="2600"/>
                  <a:pt x="1246" y="2600"/>
                </a:cubicBezTo>
                <a:cubicBezTo>
                  <a:pt x="1250" y="2601"/>
                  <a:pt x="1254" y="2602"/>
                  <a:pt x="1259" y="2603"/>
                </a:cubicBezTo>
                <a:cubicBezTo>
                  <a:pt x="1262" y="2603"/>
                  <a:pt x="1266" y="2604"/>
                  <a:pt x="1269" y="2604"/>
                </a:cubicBezTo>
                <a:cubicBezTo>
                  <a:pt x="1274" y="2605"/>
                  <a:pt x="1278" y="2606"/>
                  <a:pt x="1283" y="2606"/>
                </a:cubicBezTo>
                <a:cubicBezTo>
                  <a:pt x="1286" y="2607"/>
                  <a:pt x="1290" y="2608"/>
                  <a:pt x="1293" y="2608"/>
                </a:cubicBezTo>
                <a:cubicBezTo>
                  <a:pt x="1298" y="2609"/>
                  <a:pt x="1303" y="2609"/>
                  <a:pt x="1308" y="2610"/>
                </a:cubicBezTo>
                <a:cubicBezTo>
                  <a:pt x="1311" y="2610"/>
                  <a:pt x="1314" y="2611"/>
                  <a:pt x="1317" y="2611"/>
                </a:cubicBezTo>
                <a:cubicBezTo>
                  <a:pt x="1325" y="2612"/>
                  <a:pt x="1332" y="2613"/>
                  <a:pt x="1340" y="2614"/>
                </a:cubicBezTo>
                <a:cubicBezTo>
                  <a:pt x="1342" y="2614"/>
                  <a:pt x="1344" y="2615"/>
                  <a:pt x="1346" y="2615"/>
                </a:cubicBezTo>
                <a:cubicBezTo>
                  <a:pt x="1352" y="2615"/>
                  <a:pt x="1357" y="2616"/>
                  <a:pt x="1363" y="2617"/>
                </a:cubicBezTo>
                <a:cubicBezTo>
                  <a:pt x="1367" y="2620"/>
                  <a:pt x="1371" y="2624"/>
                  <a:pt x="1374" y="2627"/>
                </a:cubicBezTo>
                <a:cubicBezTo>
                  <a:pt x="1375" y="2628"/>
                  <a:pt x="1376" y="2629"/>
                  <a:pt x="1377" y="2630"/>
                </a:cubicBezTo>
                <a:cubicBezTo>
                  <a:pt x="1383" y="2635"/>
                  <a:pt x="1388" y="2639"/>
                  <a:pt x="1393" y="2644"/>
                </a:cubicBezTo>
                <a:cubicBezTo>
                  <a:pt x="1394" y="2645"/>
                  <a:pt x="1395" y="2646"/>
                  <a:pt x="1396" y="2646"/>
                </a:cubicBezTo>
                <a:cubicBezTo>
                  <a:pt x="1400" y="2650"/>
                  <a:pt x="1404" y="2654"/>
                  <a:pt x="1409" y="2658"/>
                </a:cubicBezTo>
                <a:cubicBezTo>
                  <a:pt x="1410" y="2659"/>
                  <a:pt x="1412" y="2661"/>
                  <a:pt x="1414" y="2663"/>
                </a:cubicBezTo>
                <a:cubicBezTo>
                  <a:pt x="1418" y="2665"/>
                  <a:pt x="1421" y="2668"/>
                  <a:pt x="1424" y="2671"/>
                </a:cubicBezTo>
                <a:cubicBezTo>
                  <a:pt x="1427" y="2673"/>
                  <a:pt x="1429" y="2675"/>
                  <a:pt x="1431" y="2677"/>
                </a:cubicBezTo>
                <a:cubicBezTo>
                  <a:pt x="1434" y="2679"/>
                  <a:pt x="1437" y="2682"/>
                  <a:pt x="1440" y="2685"/>
                </a:cubicBezTo>
                <a:cubicBezTo>
                  <a:pt x="1443" y="2687"/>
                  <a:pt x="1445" y="2688"/>
                  <a:pt x="1447" y="2690"/>
                </a:cubicBezTo>
                <a:cubicBezTo>
                  <a:pt x="1450" y="2693"/>
                  <a:pt x="1453" y="2695"/>
                  <a:pt x="1456" y="2698"/>
                </a:cubicBezTo>
                <a:cubicBezTo>
                  <a:pt x="1459" y="2700"/>
                  <a:pt x="1461" y="2702"/>
                  <a:pt x="1464" y="2703"/>
                </a:cubicBezTo>
                <a:cubicBezTo>
                  <a:pt x="1467" y="2706"/>
                  <a:pt x="1470" y="2708"/>
                  <a:pt x="1473" y="2711"/>
                </a:cubicBezTo>
                <a:cubicBezTo>
                  <a:pt x="1475" y="2712"/>
                  <a:pt x="1478" y="2714"/>
                  <a:pt x="1480" y="2716"/>
                </a:cubicBezTo>
                <a:cubicBezTo>
                  <a:pt x="1483" y="2719"/>
                  <a:pt x="1486" y="2721"/>
                  <a:pt x="1489" y="2723"/>
                </a:cubicBezTo>
                <a:cubicBezTo>
                  <a:pt x="1492" y="2725"/>
                  <a:pt x="1494" y="2727"/>
                  <a:pt x="1497" y="2729"/>
                </a:cubicBezTo>
                <a:cubicBezTo>
                  <a:pt x="1500" y="2731"/>
                  <a:pt x="1503" y="2733"/>
                  <a:pt x="1506" y="2736"/>
                </a:cubicBezTo>
                <a:cubicBezTo>
                  <a:pt x="1509" y="2738"/>
                  <a:pt x="1511" y="2739"/>
                  <a:pt x="1514" y="2741"/>
                </a:cubicBezTo>
                <a:cubicBezTo>
                  <a:pt x="1517" y="2743"/>
                  <a:pt x="1520" y="2746"/>
                  <a:pt x="1523" y="2748"/>
                </a:cubicBezTo>
                <a:cubicBezTo>
                  <a:pt x="1525" y="2750"/>
                  <a:pt x="1528" y="2752"/>
                  <a:pt x="1531" y="2753"/>
                </a:cubicBezTo>
                <a:cubicBezTo>
                  <a:pt x="1534" y="2756"/>
                  <a:pt x="1537" y="2758"/>
                  <a:pt x="1540" y="2760"/>
                </a:cubicBezTo>
                <a:cubicBezTo>
                  <a:pt x="1542" y="2762"/>
                  <a:pt x="1545" y="2763"/>
                  <a:pt x="1548" y="2765"/>
                </a:cubicBezTo>
                <a:cubicBezTo>
                  <a:pt x="1551" y="2767"/>
                  <a:pt x="1554" y="2769"/>
                  <a:pt x="1557" y="2772"/>
                </a:cubicBezTo>
                <a:cubicBezTo>
                  <a:pt x="1560" y="2773"/>
                  <a:pt x="1562" y="2775"/>
                  <a:pt x="1565" y="2777"/>
                </a:cubicBezTo>
                <a:cubicBezTo>
                  <a:pt x="1568" y="2779"/>
                  <a:pt x="1571" y="2781"/>
                  <a:pt x="1574" y="2783"/>
                </a:cubicBezTo>
                <a:cubicBezTo>
                  <a:pt x="1577" y="2785"/>
                  <a:pt x="1580" y="2787"/>
                  <a:pt x="1582" y="2788"/>
                </a:cubicBezTo>
                <a:cubicBezTo>
                  <a:pt x="1586" y="2790"/>
                  <a:pt x="1589" y="2792"/>
                  <a:pt x="1592" y="2794"/>
                </a:cubicBezTo>
                <a:cubicBezTo>
                  <a:pt x="1595" y="2796"/>
                  <a:pt x="1597" y="2798"/>
                  <a:pt x="1600" y="2799"/>
                </a:cubicBezTo>
                <a:cubicBezTo>
                  <a:pt x="1603" y="2801"/>
                  <a:pt x="1607" y="2804"/>
                  <a:pt x="1610" y="2806"/>
                </a:cubicBezTo>
                <a:cubicBezTo>
                  <a:pt x="1613" y="2807"/>
                  <a:pt x="1615" y="2809"/>
                  <a:pt x="1618" y="2810"/>
                </a:cubicBezTo>
                <a:cubicBezTo>
                  <a:pt x="1618" y="2810"/>
                  <a:pt x="1618" y="2811"/>
                  <a:pt x="1618" y="2811"/>
                </a:cubicBezTo>
                <a:cubicBezTo>
                  <a:pt x="1616" y="2811"/>
                  <a:pt x="1614" y="2811"/>
                  <a:pt x="1612" y="2811"/>
                </a:cubicBezTo>
                <a:cubicBezTo>
                  <a:pt x="1608" y="2811"/>
                  <a:pt x="1604" y="2812"/>
                  <a:pt x="1601" y="2812"/>
                </a:cubicBezTo>
                <a:cubicBezTo>
                  <a:pt x="1595" y="2812"/>
                  <a:pt x="1589" y="2813"/>
                  <a:pt x="1582" y="2813"/>
                </a:cubicBezTo>
                <a:cubicBezTo>
                  <a:pt x="1579" y="2813"/>
                  <a:pt x="1575" y="2813"/>
                  <a:pt x="1572" y="2813"/>
                </a:cubicBezTo>
                <a:cubicBezTo>
                  <a:pt x="1565" y="2814"/>
                  <a:pt x="1559" y="2814"/>
                  <a:pt x="1552" y="2814"/>
                </a:cubicBezTo>
                <a:cubicBezTo>
                  <a:pt x="1549" y="2814"/>
                  <a:pt x="1546" y="2814"/>
                  <a:pt x="1543" y="2814"/>
                </a:cubicBezTo>
                <a:cubicBezTo>
                  <a:pt x="1534" y="2814"/>
                  <a:pt x="1524" y="2814"/>
                  <a:pt x="1515" y="2814"/>
                </a:cubicBezTo>
                <a:cubicBezTo>
                  <a:pt x="1507" y="2814"/>
                  <a:pt x="1499" y="2814"/>
                  <a:pt x="1492" y="2814"/>
                </a:cubicBezTo>
                <a:cubicBezTo>
                  <a:pt x="1489" y="2814"/>
                  <a:pt x="1487" y="2814"/>
                  <a:pt x="1484" y="2814"/>
                </a:cubicBezTo>
                <a:cubicBezTo>
                  <a:pt x="1479" y="2814"/>
                  <a:pt x="1474" y="2814"/>
                  <a:pt x="1469" y="2814"/>
                </a:cubicBezTo>
                <a:cubicBezTo>
                  <a:pt x="1466" y="2814"/>
                  <a:pt x="1463" y="2813"/>
                  <a:pt x="1460" y="2813"/>
                </a:cubicBezTo>
                <a:cubicBezTo>
                  <a:pt x="1455" y="2813"/>
                  <a:pt x="1451" y="2813"/>
                  <a:pt x="1447" y="2813"/>
                </a:cubicBezTo>
                <a:cubicBezTo>
                  <a:pt x="1443" y="2813"/>
                  <a:pt x="1440" y="2813"/>
                  <a:pt x="1436" y="2812"/>
                </a:cubicBezTo>
                <a:cubicBezTo>
                  <a:pt x="1432" y="2812"/>
                  <a:pt x="1428" y="2812"/>
                  <a:pt x="1424" y="2812"/>
                </a:cubicBezTo>
                <a:cubicBezTo>
                  <a:pt x="1420" y="2811"/>
                  <a:pt x="1417" y="2811"/>
                  <a:pt x="1413" y="2811"/>
                </a:cubicBezTo>
                <a:cubicBezTo>
                  <a:pt x="1409" y="2811"/>
                  <a:pt x="1405" y="2810"/>
                  <a:pt x="1401" y="2810"/>
                </a:cubicBezTo>
                <a:cubicBezTo>
                  <a:pt x="1398" y="2810"/>
                  <a:pt x="1394" y="2810"/>
                  <a:pt x="1391" y="2809"/>
                </a:cubicBezTo>
                <a:cubicBezTo>
                  <a:pt x="1387" y="2809"/>
                  <a:pt x="1383" y="2809"/>
                  <a:pt x="1379" y="2808"/>
                </a:cubicBezTo>
                <a:cubicBezTo>
                  <a:pt x="1375" y="2808"/>
                  <a:pt x="1372" y="2808"/>
                  <a:pt x="1368" y="2807"/>
                </a:cubicBezTo>
                <a:cubicBezTo>
                  <a:pt x="1364" y="2807"/>
                  <a:pt x="1360" y="2807"/>
                  <a:pt x="1356" y="2806"/>
                </a:cubicBezTo>
                <a:cubicBezTo>
                  <a:pt x="1353" y="2806"/>
                  <a:pt x="1349" y="2805"/>
                  <a:pt x="1346" y="2805"/>
                </a:cubicBezTo>
                <a:cubicBezTo>
                  <a:pt x="1342" y="2805"/>
                  <a:pt x="1338" y="2804"/>
                  <a:pt x="1334" y="2804"/>
                </a:cubicBezTo>
                <a:cubicBezTo>
                  <a:pt x="1327" y="2799"/>
                  <a:pt x="1319" y="2794"/>
                  <a:pt x="1311" y="2790"/>
                </a:cubicBezTo>
                <a:cubicBezTo>
                  <a:pt x="1311" y="2789"/>
                  <a:pt x="1310" y="2789"/>
                  <a:pt x="1309" y="2788"/>
                </a:cubicBezTo>
                <a:cubicBezTo>
                  <a:pt x="1302" y="2784"/>
                  <a:pt x="1295" y="2779"/>
                  <a:pt x="1288" y="2775"/>
                </a:cubicBezTo>
                <a:close/>
                <a:moveTo>
                  <a:pt x="1605" y="2788"/>
                </a:moveTo>
                <a:cubicBezTo>
                  <a:pt x="1603" y="2787"/>
                  <a:pt x="1602" y="2786"/>
                  <a:pt x="1600" y="2785"/>
                </a:cubicBezTo>
                <a:cubicBezTo>
                  <a:pt x="1596" y="2783"/>
                  <a:pt x="1592" y="2780"/>
                  <a:pt x="1588" y="2777"/>
                </a:cubicBezTo>
                <a:cubicBezTo>
                  <a:pt x="1585" y="2776"/>
                  <a:pt x="1583" y="2774"/>
                  <a:pt x="1581" y="2773"/>
                </a:cubicBezTo>
                <a:cubicBezTo>
                  <a:pt x="1577" y="2771"/>
                  <a:pt x="1574" y="2768"/>
                  <a:pt x="1570" y="2766"/>
                </a:cubicBezTo>
                <a:cubicBezTo>
                  <a:pt x="1568" y="2764"/>
                  <a:pt x="1565" y="2763"/>
                  <a:pt x="1563" y="2761"/>
                </a:cubicBezTo>
                <a:cubicBezTo>
                  <a:pt x="1560" y="2759"/>
                  <a:pt x="1556" y="2757"/>
                  <a:pt x="1553" y="2754"/>
                </a:cubicBezTo>
                <a:cubicBezTo>
                  <a:pt x="1551" y="2753"/>
                  <a:pt x="1548" y="2751"/>
                  <a:pt x="1546" y="2749"/>
                </a:cubicBezTo>
                <a:cubicBezTo>
                  <a:pt x="1542" y="2747"/>
                  <a:pt x="1539" y="2745"/>
                  <a:pt x="1536" y="2743"/>
                </a:cubicBezTo>
                <a:cubicBezTo>
                  <a:pt x="1534" y="2741"/>
                  <a:pt x="1531" y="2739"/>
                  <a:pt x="1529" y="2737"/>
                </a:cubicBezTo>
                <a:cubicBezTo>
                  <a:pt x="1526" y="2735"/>
                  <a:pt x="1522" y="2733"/>
                  <a:pt x="1519" y="2731"/>
                </a:cubicBezTo>
                <a:cubicBezTo>
                  <a:pt x="1517" y="2729"/>
                  <a:pt x="1514" y="2727"/>
                  <a:pt x="1512" y="2725"/>
                </a:cubicBezTo>
                <a:cubicBezTo>
                  <a:pt x="1509" y="2723"/>
                  <a:pt x="1506" y="2721"/>
                  <a:pt x="1503" y="2718"/>
                </a:cubicBezTo>
                <a:cubicBezTo>
                  <a:pt x="1500" y="2716"/>
                  <a:pt x="1498" y="2715"/>
                  <a:pt x="1495" y="2713"/>
                </a:cubicBezTo>
                <a:cubicBezTo>
                  <a:pt x="1492" y="2710"/>
                  <a:pt x="1489" y="2708"/>
                  <a:pt x="1486" y="2706"/>
                </a:cubicBezTo>
                <a:cubicBezTo>
                  <a:pt x="1484" y="2704"/>
                  <a:pt x="1481" y="2702"/>
                  <a:pt x="1479" y="2700"/>
                </a:cubicBezTo>
                <a:cubicBezTo>
                  <a:pt x="1476" y="2698"/>
                  <a:pt x="1473" y="2695"/>
                  <a:pt x="1470" y="2693"/>
                </a:cubicBezTo>
                <a:cubicBezTo>
                  <a:pt x="1467" y="2691"/>
                  <a:pt x="1465" y="2689"/>
                  <a:pt x="1463" y="2687"/>
                </a:cubicBezTo>
                <a:cubicBezTo>
                  <a:pt x="1460" y="2685"/>
                  <a:pt x="1457" y="2682"/>
                  <a:pt x="1454" y="2680"/>
                </a:cubicBezTo>
                <a:cubicBezTo>
                  <a:pt x="1451" y="2678"/>
                  <a:pt x="1449" y="2676"/>
                  <a:pt x="1447" y="2674"/>
                </a:cubicBezTo>
                <a:cubicBezTo>
                  <a:pt x="1444" y="2672"/>
                  <a:pt x="1441" y="2669"/>
                  <a:pt x="1438" y="2667"/>
                </a:cubicBezTo>
                <a:cubicBezTo>
                  <a:pt x="1435" y="2665"/>
                  <a:pt x="1433" y="2663"/>
                  <a:pt x="1431" y="2661"/>
                </a:cubicBezTo>
                <a:cubicBezTo>
                  <a:pt x="1428" y="2658"/>
                  <a:pt x="1425" y="2656"/>
                  <a:pt x="1422" y="2653"/>
                </a:cubicBezTo>
                <a:cubicBezTo>
                  <a:pt x="1420" y="2651"/>
                  <a:pt x="1417" y="2649"/>
                  <a:pt x="1415" y="2647"/>
                </a:cubicBezTo>
                <a:cubicBezTo>
                  <a:pt x="1412" y="2645"/>
                  <a:pt x="1409" y="2642"/>
                  <a:pt x="1406" y="2640"/>
                </a:cubicBezTo>
                <a:cubicBezTo>
                  <a:pt x="1404" y="2638"/>
                  <a:pt x="1402" y="2636"/>
                  <a:pt x="1399" y="2634"/>
                </a:cubicBezTo>
                <a:cubicBezTo>
                  <a:pt x="1396" y="2631"/>
                  <a:pt x="1393" y="2628"/>
                  <a:pt x="1390" y="2626"/>
                </a:cubicBezTo>
                <a:cubicBezTo>
                  <a:pt x="1388" y="2624"/>
                  <a:pt x="1386" y="2622"/>
                  <a:pt x="1384" y="2620"/>
                </a:cubicBezTo>
                <a:cubicBezTo>
                  <a:pt x="1384" y="2619"/>
                  <a:pt x="1383" y="2619"/>
                  <a:pt x="1383" y="2618"/>
                </a:cubicBezTo>
                <a:cubicBezTo>
                  <a:pt x="1383" y="2618"/>
                  <a:pt x="1383" y="2618"/>
                  <a:pt x="1383" y="2618"/>
                </a:cubicBezTo>
                <a:cubicBezTo>
                  <a:pt x="1393" y="2619"/>
                  <a:pt x="1403" y="2620"/>
                  <a:pt x="1413" y="2621"/>
                </a:cubicBezTo>
                <a:cubicBezTo>
                  <a:pt x="1414" y="2621"/>
                  <a:pt x="1416" y="2621"/>
                  <a:pt x="1417" y="2621"/>
                </a:cubicBezTo>
                <a:cubicBezTo>
                  <a:pt x="1427" y="2622"/>
                  <a:pt x="1436" y="2622"/>
                  <a:pt x="1446" y="2623"/>
                </a:cubicBezTo>
                <a:cubicBezTo>
                  <a:pt x="1448" y="2623"/>
                  <a:pt x="1450" y="2623"/>
                  <a:pt x="1451" y="2623"/>
                </a:cubicBezTo>
                <a:cubicBezTo>
                  <a:pt x="1461" y="2623"/>
                  <a:pt x="1471" y="2624"/>
                  <a:pt x="1480" y="2624"/>
                </a:cubicBezTo>
                <a:cubicBezTo>
                  <a:pt x="1482" y="2624"/>
                  <a:pt x="1483" y="2624"/>
                  <a:pt x="1484" y="2624"/>
                </a:cubicBezTo>
                <a:cubicBezTo>
                  <a:pt x="1494" y="2624"/>
                  <a:pt x="1504" y="2624"/>
                  <a:pt x="1515" y="2624"/>
                </a:cubicBezTo>
                <a:cubicBezTo>
                  <a:pt x="1527" y="2624"/>
                  <a:pt x="1539" y="2624"/>
                  <a:pt x="1551" y="2624"/>
                </a:cubicBezTo>
                <a:cubicBezTo>
                  <a:pt x="1555" y="2624"/>
                  <a:pt x="1560" y="2623"/>
                  <a:pt x="1564" y="2623"/>
                </a:cubicBezTo>
                <a:cubicBezTo>
                  <a:pt x="1572" y="2623"/>
                  <a:pt x="1580" y="2623"/>
                  <a:pt x="1588" y="2622"/>
                </a:cubicBezTo>
                <a:cubicBezTo>
                  <a:pt x="1593" y="2622"/>
                  <a:pt x="1598" y="2622"/>
                  <a:pt x="1604" y="2621"/>
                </a:cubicBezTo>
                <a:cubicBezTo>
                  <a:pt x="1610" y="2621"/>
                  <a:pt x="1617" y="2621"/>
                  <a:pt x="1624" y="2620"/>
                </a:cubicBezTo>
                <a:cubicBezTo>
                  <a:pt x="1630" y="2620"/>
                  <a:pt x="1636" y="2619"/>
                  <a:pt x="1641" y="2619"/>
                </a:cubicBezTo>
                <a:cubicBezTo>
                  <a:pt x="1647" y="2618"/>
                  <a:pt x="1653" y="2618"/>
                  <a:pt x="1659" y="2617"/>
                </a:cubicBezTo>
                <a:cubicBezTo>
                  <a:pt x="1659" y="2617"/>
                  <a:pt x="1659" y="2617"/>
                  <a:pt x="1659" y="2617"/>
                </a:cubicBezTo>
                <a:cubicBezTo>
                  <a:pt x="1659" y="2617"/>
                  <a:pt x="1659" y="2617"/>
                  <a:pt x="1659" y="2617"/>
                </a:cubicBezTo>
                <a:cubicBezTo>
                  <a:pt x="1665" y="2623"/>
                  <a:pt x="1671" y="2628"/>
                  <a:pt x="1676" y="2633"/>
                </a:cubicBezTo>
                <a:cubicBezTo>
                  <a:pt x="1679" y="2635"/>
                  <a:pt x="1680" y="2637"/>
                  <a:pt x="1683" y="2639"/>
                </a:cubicBezTo>
                <a:cubicBezTo>
                  <a:pt x="1691" y="2646"/>
                  <a:pt x="1699" y="2653"/>
                  <a:pt x="1707" y="2660"/>
                </a:cubicBezTo>
                <a:cubicBezTo>
                  <a:pt x="1710" y="2662"/>
                  <a:pt x="1712" y="2665"/>
                  <a:pt x="1715" y="2667"/>
                </a:cubicBezTo>
                <a:cubicBezTo>
                  <a:pt x="1721" y="2672"/>
                  <a:pt x="1726" y="2677"/>
                  <a:pt x="1732" y="2681"/>
                </a:cubicBezTo>
                <a:cubicBezTo>
                  <a:pt x="1735" y="2684"/>
                  <a:pt x="1739" y="2687"/>
                  <a:pt x="1742" y="2690"/>
                </a:cubicBezTo>
                <a:cubicBezTo>
                  <a:pt x="1747" y="2694"/>
                  <a:pt x="1752" y="2698"/>
                  <a:pt x="1758" y="2702"/>
                </a:cubicBezTo>
                <a:cubicBezTo>
                  <a:pt x="1761" y="2705"/>
                  <a:pt x="1765" y="2708"/>
                  <a:pt x="1769" y="2711"/>
                </a:cubicBezTo>
                <a:cubicBezTo>
                  <a:pt x="1774" y="2714"/>
                  <a:pt x="1779" y="2718"/>
                  <a:pt x="1784" y="2722"/>
                </a:cubicBezTo>
                <a:cubicBezTo>
                  <a:pt x="1787" y="2725"/>
                  <a:pt x="1791" y="2728"/>
                  <a:pt x="1795" y="2731"/>
                </a:cubicBezTo>
                <a:cubicBezTo>
                  <a:pt x="1800" y="2734"/>
                  <a:pt x="1805" y="2738"/>
                  <a:pt x="1810" y="2742"/>
                </a:cubicBezTo>
                <a:cubicBezTo>
                  <a:pt x="1814" y="2745"/>
                  <a:pt x="1818" y="2747"/>
                  <a:pt x="1822" y="2750"/>
                </a:cubicBezTo>
                <a:cubicBezTo>
                  <a:pt x="1827" y="2754"/>
                  <a:pt x="1832" y="2757"/>
                  <a:pt x="1837" y="2761"/>
                </a:cubicBezTo>
                <a:cubicBezTo>
                  <a:pt x="1841" y="2763"/>
                  <a:pt x="1845" y="2766"/>
                  <a:pt x="1849" y="2769"/>
                </a:cubicBezTo>
                <a:cubicBezTo>
                  <a:pt x="1852" y="2771"/>
                  <a:pt x="1855" y="2773"/>
                  <a:pt x="1858" y="2775"/>
                </a:cubicBezTo>
                <a:cubicBezTo>
                  <a:pt x="1855" y="2776"/>
                  <a:pt x="1852" y="2776"/>
                  <a:pt x="1850" y="2777"/>
                </a:cubicBezTo>
                <a:cubicBezTo>
                  <a:pt x="1845" y="2778"/>
                  <a:pt x="1841" y="2779"/>
                  <a:pt x="1837" y="2780"/>
                </a:cubicBezTo>
                <a:cubicBezTo>
                  <a:pt x="1832" y="2781"/>
                  <a:pt x="1827" y="2782"/>
                  <a:pt x="1822" y="2783"/>
                </a:cubicBezTo>
                <a:cubicBezTo>
                  <a:pt x="1817" y="2784"/>
                  <a:pt x="1813" y="2785"/>
                  <a:pt x="1809" y="2786"/>
                </a:cubicBezTo>
                <a:cubicBezTo>
                  <a:pt x="1804" y="2787"/>
                  <a:pt x="1799" y="2788"/>
                  <a:pt x="1793" y="2788"/>
                </a:cubicBezTo>
                <a:cubicBezTo>
                  <a:pt x="1789" y="2789"/>
                  <a:pt x="1785" y="2790"/>
                  <a:pt x="1781" y="2791"/>
                </a:cubicBezTo>
                <a:cubicBezTo>
                  <a:pt x="1775" y="2792"/>
                  <a:pt x="1770" y="2793"/>
                  <a:pt x="1765" y="2794"/>
                </a:cubicBezTo>
                <a:cubicBezTo>
                  <a:pt x="1761" y="2794"/>
                  <a:pt x="1756" y="2795"/>
                  <a:pt x="1752" y="2796"/>
                </a:cubicBezTo>
                <a:cubicBezTo>
                  <a:pt x="1747" y="2797"/>
                  <a:pt x="1741" y="2797"/>
                  <a:pt x="1736" y="2798"/>
                </a:cubicBezTo>
                <a:cubicBezTo>
                  <a:pt x="1732" y="2799"/>
                  <a:pt x="1728" y="2799"/>
                  <a:pt x="1724" y="2800"/>
                </a:cubicBezTo>
                <a:cubicBezTo>
                  <a:pt x="1718" y="2801"/>
                  <a:pt x="1712" y="2801"/>
                  <a:pt x="1706" y="2802"/>
                </a:cubicBezTo>
                <a:cubicBezTo>
                  <a:pt x="1702" y="2803"/>
                  <a:pt x="1699" y="2803"/>
                  <a:pt x="1695" y="2804"/>
                </a:cubicBezTo>
                <a:cubicBezTo>
                  <a:pt x="1687" y="2805"/>
                  <a:pt x="1679" y="2805"/>
                  <a:pt x="1671" y="2806"/>
                </a:cubicBezTo>
                <a:cubicBezTo>
                  <a:pt x="1669" y="2807"/>
                  <a:pt x="1667" y="2807"/>
                  <a:pt x="1665" y="2807"/>
                </a:cubicBezTo>
                <a:cubicBezTo>
                  <a:pt x="1656" y="2808"/>
                  <a:pt x="1648" y="2809"/>
                  <a:pt x="1639" y="2809"/>
                </a:cubicBezTo>
                <a:cubicBezTo>
                  <a:pt x="1635" y="2807"/>
                  <a:pt x="1632" y="2805"/>
                  <a:pt x="1628" y="2802"/>
                </a:cubicBezTo>
                <a:cubicBezTo>
                  <a:pt x="1626" y="2801"/>
                  <a:pt x="1624" y="2800"/>
                  <a:pt x="1622" y="2799"/>
                </a:cubicBezTo>
                <a:cubicBezTo>
                  <a:pt x="1617" y="2796"/>
                  <a:pt x="1611" y="2792"/>
                  <a:pt x="1605" y="2788"/>
                </a:cubicBezTo>
                <a:close/>
                <a:moveTo>
                  <a:pt x="1853" y="2757"/>
                </a:moveTo>
                <a:cubicBezTo>
                  <a:pt x="1852" y="2756"/>
                  <a:pt x="1850" y="2755"/>
                  <a:pt x="1848" y="2754"/>
                </a:cubicBezTo>
                <a:cubicBezTo>
                  <a:pt x="1839" y="2748"/>
                  <a:pt x="1830" y="2741"/>
                  <a:pt x="1821" y="2735"/>
                </a:cubicBezTo>
                <a:cubicBezTo>
                  <a:pt x="1819" y="2733"/>
                  <a:pt x="1816" y="2731"/>
                  <a:pt x="1814" y="2730"/>
                </a:cubicBezTo>
                <a:cubicBezTo>
                  <a:pt x="1808" y="2725"/>
                  <a:pt x="1801" y="2720"/>
                  <a:pt x="1795" y="2716"/>
                </a:cubicBezTo>
                <a:cubicBezTo>
                  <a:pt x="1792" y="2713"/>
                  <a:pt x="1788" y="2711"/>
                  <a:pt x="1785" y="2708"/>
                </a:cubicBezTo>
                <a:cubicBezTo>
                  <a:pt x="1780" y="2704"/>
                  <a:pt x="1774" y="2700"/>
                  <a:pt x="1769" y="2696"/>
                </a:cubicBezTo>
                <a:cubicBezTo>
                  <a:pt x="1766" y="2693"/>
                  <a:pt x="1762" y="2690"/>
                  <a:pt x="1759" y="2687"/>
                </a:cubicBezTo>
                <a:cubicBezTo>
                  <a:pt x="1754" y="2683"/>
                  <a:pt x="1749" y="2679"/>
                  <a:pt x="1744" y="2675"/>
                </a:cubicBezTo>
                <a:cubicBezTo>
                  <a:pt x="1740" y="2672"/>
                  <a:pt x="1737" y="2669"/>
                  <a:pt x="1733" y="2666"/>
                </a:cubicBezTo>
                <a:cubicBezTo>
                  <a:pt x="1728" y="2662"/>
                  <a:pt x="1723" y="2658"/>
                  <a:pt x="1719" y="2654"/>
                </a:cubicBezTo>
                <a:cubicBezTo>
                  <a:pt x="1715" y="2651"/>
                  <a:pt x="1712" y="2648"/>
                  <a:pt x="1708" y="2645"/>
                </a:cubicBezTo>
                <a:cubicBezTo>
                  <a:pt x="1703" y="2641"/>
                  <a:pt x="1699" y="2637"/>
                  <a:pt x="1694" y="2633"/>
                </a:cubicBezTo>
                <a:cubicBezTo>
                  <a:pt x="1691" y="2630"/>
                  <a:pt x="1687" y="2626"/>
                  <a:pt x="1684" y="2623"/>
                </a:cubicBezTo>
                <a:cubicBezTo>
                  <a:pt x="1681" y="2621"/>
                  <a:pt x="1678" y="2618"/>
                  <a:pt x="1675" y="2616"/>
                </a:cubicBezTo>
                <a:cubicBezTo>
                  <a:pt x="1679" y="2615"/>
                  <a:pt x="1682" y="2615"/>
                  <a:pt x="1685" y="2615"/>
                </a:cubicBezTo>
                <a:cubicBezTo>
                  <a:pt x="1690" y="2614"/>
                  <a:pt x="1694" y="2613"/>
                  <a:pt x="1699" y="2613"/>
                </a:cubicBezTo>
                <a:cubicBezTo>
                  <a:pt x="1705" y="2612"/>
                  <a:pt x="1711" y="2611"/>
                  <a:pt x="1716" y="2611"/>
                </a:cubicBezTo>
                <a:cubicBezTo>
                  <a:pt x="1721" y="2610"/>
                  <a:pt x="1725" y="2610"/>
                  <a:pt x="1730" y="2609"/>
                </a:cubicBezTo>
                <a:cubicBezTo>
                  <a:pt x="1736" y="2608"/>
                  <a:pt x="1741" y="2607"/>
                  <a:pt x="1747" y="2606"/>
                </a:cubicBezTo>
                <a:cubicBezTo>
                  <a:pt x="1752" y="2606"/>
                  <a:pt x="1756" y="2605"/>
                  <a:pt x="1760" y="2604"/>
                </a:cubicBezTo>
                <a:cubicBezTo>
                  <a:pt x="1766" y="2603"/>
                  <a:pt x="1772" y="2602"/>
                  <a:pt x="1779" y="2601"/>
                </a:cubicBezTo>
                <a:cubicBezTo>
                  <a:pt x="1783" y="2600"/>
                  <a:pt x="1787" y="2600"/>
                  <a:pt x="1791" y="2599"/>
                </a:cubicBezTo>
                <a:cubicBezTo>
                  <a:pt x="1797" y="2598"/>
                  <a:pt x="1804" y="2596"/>
                  <a:pt x="1810" y="2595"/>
                </a:cubicBezTo>
                <a:cubicBezTo>
                  <a:pt x="1814" y="2594"/>
                  <a:pt x="1817" y="2594"/>
                  <a:pt x="1821" y="2593"/>
                </a:cubicBezTo>
                <a:cubicBezTo>
                  <a:pt x="1829" y="2591"/>
                  <a:pt x="1838" y="2590"/>
                  <a:pt x="1846" y="2588"/>
                </a:cubicBezTo>
                <a:cubicBezTo>
                  <a:pt x="1848" y="2587"/>
                  <a:pt x="1849" y="2587"/>
                  <a:pt x="1851" y="2587"/>
                </a:cubicBezTo>
                <a:cubicBezTo>
                  <a:pt x="1861" y="2584"/>
                  <a:pt x="1871" y="2582"/>
                  <a:pt x="1881" y="2579"/>
                </a:cubicBezTo>
                <a:cubicBezTo>
                  <a:pt x="1884" y="2579"/>
                  <a:pt x="1887" y="2578"/>
                  <a:pt x="1890" y="2577"/>
                </a:cubicBezTo>
                <a:cubicBezTo>
                  <a:pt x="1896" y="2576"/>
                  <a:pt x="1903" y="2574"/>
                  <a:pt x="1909" y="2572"/>
                </a:cubicBezTo>
                <a:cubicBezTo>
                  <a:pt x="1909" y="2572"/>
                  <a:pt x="1909" y="2572"/>
                  <a:pt x="1909" y="2572"/>
                </a:cubicBezTo>
                <a:cubicBezTo>
                  <a:pt x="1909" y="2572"/>
                  <a:pt x="1909" y="2572"/>
                  <a:pt x="1909" y="2572"/>
                </a:cubicBezTo>
                <a:cubicBezTo>
                  <a:pt x="1912" y="2575"/>
                  <a:pt x="1916" y="2579"/>
                  <a:pt x="1919" y="2582"/>
                </a:cubicBezTo>
                <a:cubicBezTo>
                  <a:pt x="1922" y="2585"/>
                  <a:pt x="1924" y="2587"/>
                  <a:pt x="1927" y="2590"/>
                </a:cubicBezTo>
                <a:cubicBezTo>
                  <a:pt x="1932" y="2595"/>
                  <a:pt x="1938" y="2601"/>
                  <a:pt x="1943" y="2606"/>
                </a:cubicBezTo>
                <a:cubicBezTo>
                  <a:pt x="1945" y="2608"/>
                  <a:pt x="1947" y="2609"/>
                  <a:pt x="1949" y="2611"/>
                </a:cubicBezTo>
                <a:cubicBezTo>
                  <a:pt x="1954" y="2617"/>
                  <a:pt x="1960" y="2622"/>
                  <a:pt x="1966" y="2627"/>
                </a:cubicBezTo>
                <a:cubicBezTo>
                  <a:pt x="1968" y="2629"/>
                  <a:pt x="1970" y="2632"/>
                  <a:pt x="1973" y="2634"/>
                </a:cubicBezTo>
                <a:cubicBezTo>
                  <a:pt x="1977" y="2638"/>
                  <a:pt x="1981" y="2641"/>
                  <a:pt x="1986" y="2645"/>
                </a:cubicBezTo>
                <a:cubicBezTo>
                  <a:pt x="1988" y="2648"/>
                  <a:pt x="1991" y="2650"/>
                  <a:pt x="1994" y="2653"/>
                </a:cubicBezTo>
                <a:cubicBezTo>
                  <a:pt x="1998" y="2656"/>
                  <a:pt x="2002" y="2660"/>
                  <a:pt x="2006" y="2663"/>
                </a:cubicBezTo>
                <a:cubicBezTo>
                  <a:pt x="2009" y="2666"/>
                  <a:pt x="2012" y="2668"/>
                  <a:pt x="2015" y="2671"/>
                </a:cubicBezTo>
                <a:cubicBezTo>
                  <a:pt x="2019" y="2674"/>
                  <a:pt x="2023" y="2677"/>
                  <a:pt x="2027" y="2680"/>
                </a:cubicBezTo>
                <a:cubicBezTo>
                  <a:pt x="2030" y="2683"/>
                  <a:pt x="2033" y="2685"/>
                  <a:pt x="2036" y="2688"/>
                </a:cubicBezTo>
                <a:cubicBezTo>
                  <a:pt x="2040" y="2691"/>
                  <a:pt x="2043" y="2694"/>
                  <a:pt x="2047" y="2697"/>
                </a:cubicBezTo>
                <a:cubicBezTo>
                  <a:pt x="2051" y="2700"/>
                  <a:pt x="2054" y="2702"/>
                  <a:pt x="2057" y="2705"/>
                </a:cubicBezTo>
                <a:cubicBezTo>
                  <a:pt x="2059" y="2707"/>
                  <a:pt x="2062" y="2709"/>
                  <a:pt x="2064" y="2711"/>
                </a:cubicBezTo>
                <a:cubicBezTo>
                  <a:pt x="2061" y="2712"/>
                  <a:pt x="2059" y="2713"/>
                  <a:pt x="2056" y="2714"/>
                </a:cubicBezTo>
                <a:cubicBezTo>
                  <a:pt x="2052" y="2715"/>
                  <a:pt x="2049" y="2717"/>
                  <a:pt x="2045" y="2718"/>
                </a:cubicBezTo>
                <a:cubicBezTo>
                  <a:pt x="2041" y="2720"/>
                  <a:pt x="2036" y="2721"/>
                  <a:pt x="2032" y="2723"/>
                </a:cubicBezTo>
                <a:cubicBezTo>
                  <a:pt x="2028" y="2724"/>
                  <a:pt x="2024" y="2726"/>
                  <a:pt x="2021" y="2727"/>
                </a:cubicBezTo>
                <a:cubicBezTo>
                  <a:pt x="2016" y="2729"/>
                  <a:pt x="2012" y="2730"/>
                  <a:pt x="2007" y="2732"/>
                </a:cubicBezTo>
                <a:cubicBezTo>
                  <a:pt x="2004" y="2733"/>
                  <a:pt x="2000" y="2734"/>
                  <a:pt x="1996" y="2735"/>
                </a:cubicBezTo>
                <a:cubicBezTo>
                  <a:pt x="1992" y="2737"/>
                  <a:pt x="1987" y="2738"/>
                  <a:pt x="1982" y="2740"/>
                </a:cubicBezTo>
                <a:cubicBezTo>
                  <a:pt x="1979" y="2741"/>
                  <a:pt x="1975" y="2742"/>
                  <a:pt x="1972" y="2744"/>
                </a:cubicBezTo>
                <a:cubicBezTo>
                  <a:pt x="1967" y="2745"/>
                  <a:pt x="1962" y="2747"/>
                  <a:pt x="1957" y="2748"/>
                </a:cubicBezTo>
                <a:cubicBezTo>
                  <a:pt x="1954" y="2749"/>
                  <a:pt x="1950" y="2750"/>
                  <a:pt x="1947" y="2751"/>
                </a:cubicBezTo>
                <a:cubicBezTo>
                  <a:pt x="1941" y="2753"/>
                  <a:pt x="1936" y="2755"/>
                  <a:pt x="1930" y="2756"/>
                </a:cubicBezTo>
                <a:cubicBezTo>
                  <a:pt x="1927" y="2757"/>
                  <a:pt x="1925" y="2758"/>
                  <a:pt x="1922" y="2758"/>
                </a:cubicBezTo>
                <a:cubicBezTo>
                  <a:pt x="1914" y="2761"/>
                  <a:pt x="1906" y="2763"/>
                  <a:pt x="1898" y="2765"/>
                </a:cubicBezTo>
                <a:cubicBezTo>
                  <a:pt x="1894" y="2766"/>
                  <a:pt x="1891" y="2767"/>
                  <a:pt x="1888" y="2767"/>
                </a:cubicBezTo>
                <a:cubicBezTo>
                  <a:pt x="1883" y="2769"/>
                  <a:pt x="1879" y="2770"/>
                  <a:pt x="1874" y="2771"/>
                </a:cubicBezTo>
                <a:cubicBezTo>
                  <a:pt x="1867" y="2767"/>
                  <a:pt x="1860" y="2762"/>
                  <a:pt x="1853" y="2757"/>
                </a:cubicBezTo>
                <a:close/>
                <a:moveTo>
                  <a:pt x="2057" y="2690"/>
                </a:moveTo>
                <a:cubicBezTo>
                  <a:pt x="2051" y="2685"/>
                  <a:pt x="2045" y="2680"/>
                  <a:pt x="2038" y="2675"/>
                </a:cubicBezTo>
                <a:cubicBezTo>
                  <a:pt x="2038" y="2674"/>
                  <a:pt x="2037" y="2673"/>
                  <a:pt x="2036" y="2673"/>
                </a:cubicBezTo>
                <a:cubicBezTo>
                  <a:pt x="2029" y="2667"/>
                  <a:pt x="2023" y="2662"/>
                  <a:pt x="2016" y="2656"/>
                </a:cubicBezTo>
                <a:cubicBezTo>
                  <a:pt x="2014" y="2654"/>
                  <a:pt x="2012" y="2652"/>
                  <a:pt x="2010" y="2650"/>
                </a:cubicBezTo>
                <a:cubicBezTo>
                  <a:pt x="2005" y="2646"/>
                  <a:pt x="2001" y="2642"/>
                  <a:pt x="1996" y="2639"/>
                </a:cubicBezTo>
                <a:cubicBezTo>
                  <a:pt x="1993" y="2636"/>
                  <a:pt x="1991" y="2634"/>
                  <a:pt x="1988" y="2631"/>
                </a:cubicBezTo>
                <a:cubicBezTo>
                  <a:pt x="1984" y="2628"/>
                  <a:pt x="1980" y="2624"/>
                  <a:pt x="1976" y="2621"/>
                </a:cubicBezTo>
                <a:cubicBezTo>
                  <a:pt x="1973" y="2618"/>
                  <a:pt x="1971" y="2615"/>
                  <a:pt x="1968" y="2613"/>
                </a:cubicBezTo>
                <a:cubicBezTo>
                  <a:pt x="1964" y="2609"/>
                  <a:pt x="1960" y="2606"/>
                  <a:pt x="1957" y="2602"/>
                </a:cubicBezTo>
                <a:cubicBezTo>
                  <a:pt x="1954" y="2600"/>
                  <a:pt x="1951" y="2597"/>
                  <a:pt x="1948" y="2594"/>
                </a:cubicBezTo>
                <a:cubicBezTo>
                  <a:pt x="1945" y="2591"/>
                  <a:pt x="1941" y="2587"/>
                  <a:pt x="1938" y="2584"/>
                </a:cubicBezTo>
                <a:cubicBezTo>
                  <a:pt x="1935" y="2581"/>
                  <a:pt x="1932" y="2578"/>
                  <a:pt x="1929" y="2575"/>
                </a:cubicBezTo>
                <a:cubicBezTo>
                  <a:pt x="1927" y="2573"/>
                  <a:pt x="1925" y="2571"/>
                  <a:pt x="1922" y="2569"/>
                </a:cubicBezTo>
                <a:cubicBezTo>
                  <a:pt x="1926" y="2568"/>
                  <a:pt x="1929" y="2567"/>
                  <a:pt x="1933" y="2566"/>
                </a:cubicBezTo>
                <a:cubicBezTo>
                  <a:pt x="1937" y="2564"/>
                  <a:pt x="1941" y="2563"/>
                  <a:pt x="1945" y="2562"/>
                </a:cubicBezTo>
                <a:cubicBezTo>
                  <a:pt x="1950" y="2560"/>
                  <a:pt x="1955" y="2559"/>
                  <a:pt x="1961" y="2557"/>
                </a:cubicBezTo>
                <a:cubicBezTo>
                  <a:pt x="1965" y="2556"/>
                  <a:pt x="1969" y="2555"/>
                  <a:pt x="1973" y="2554"/>
                </a:cubicBezTo>
                <a:cubicBezTo>
                  <a:pt x="1978" y="2552"/>
                  <a:pt x="1983" y="2550"/>
                  <a:pt x="1989" y="2548"/>
                </a:cubicBezTo>
                <a:cubicBezTo>
                  <a:pt x="1992" y="2547"/>
                  <a:pt x="1996" y="2546"/>
                  <a:pt x="2000" y="2545"/>
                </a:cubicBezTo>
                <a:cubicBezTo>
                  <a:pt x="2006" y="2543"/>
                  <a:pt x="2011" y="2541"/>
                  <a:pt x="2017" y="2539"/>
                </a:cubicBezTo>
                <a:cubicBezTo>
                  <a:pt x="2021" y="2537"/>
                  <a:pt x="2024" y="2536"/>
                  <a:pt x="2027" y="2535"/>
                </a:cubicBezTo>
                <a:cubicBezTo>
                  <a:pt x="2034" y="2533"/>
                  <a:pt x="2041" y="2530"/>
                  <a:pt x="2048" y="2527"/>
                </a:cubicBezTo>
                <a:cubicBezTo>
                  <a:pt x="2050" y="2527"/>
                  <a:pt x="2052" y="2526"/>
                  <a:pt x="2055" y="2525"/>
                </a:cubicBezTo>
                <a:cubicBezTo>
                  <a:pt x="2064" y="2522"/>
                  <a:pt x="2073" y="2518"/>
                  <a:pt x="2082" y="2514"/>
                </a:cubicBezTo>
                <a:cubicBezTo>
                  <a:pt x="2083" y="2514"/>
                  <a:pt x="2085" y="2513"/>
                  <a:pt x="2087" y="2512"/>
                </a:cubicBezTo>
                <a:cubicBezTo>
                  <a:pt x="2094" y="2509"/>
                  <a:pt x="2101" y="2506"/>
                  <a:pt x="2108" y="2503"/>
                </a:cubicBezTo>
                <a:cubicBezTo>
                  <a:pt x="2111" y="2502"/>
                  <a:pt x="2114" y="2501"/>
                  <a:pt x="2117" y="2499"/>
                </a:cubicBezTo>
                <a:cubicBezTo>
                  <a:pt x="2122" y="2497"/>
                  <a:pt x="2127" y="2495"/>
                  <a:pt x="2132" y="2493"/>
                </a:cubicBezTo>
                <a:cubicBezTo>
                  <a:pt x="2132" y="2493"/>
                  <a:pt x="2132" y="2493"/>
                  <a:pt x="2132" y="2493"/>
                </a:cubicBezTo>
                <a:cubicBezTo>
                  <a:pt x="2132" y="2493"/>
                  <a:pt x="2132" y="2493"/>
                  <a:pt x="2132" y="2493"/>
                </a:cubicBezTo>
                <a:cubicBezTo>
                  <a:pt x="2135" y="2496"/>
                  <a:pt x="2138" y="2499"/>
                  <a:pt x="2140" y="2502"/>
                </a:cubicBezTo>
                <a:cubicBezTo>
                  <a:pt x="2142" y="2504"/>
                  <a:pt x="2144" y="2506"/>
                  <a:pt x="2146" y="2508"/>
                </a:cubicBezTo>
                <a:cubicBezTo>
                  <a:pt x="2149" y="2512"/>
                  <a:pt x="2153" y="2516"/>
                  <a:pt x="2157" y="2521"/>
                </a:cubicBezTo>
                <a:cubicBezTo>
                  <a:pt x="2158" y="2522"/>
                  <a:pt x="2159" y="2524"/>
                  <a:pt x="2161" y="2525"/>
                </a:cubicBezTo>
                <a:cubicBezTo>
                  <a:pt x="2166" y="2531"/>
                  <a:pt x="2171" y="2537"/>
                  <a:pt x="2176" y="2542"/>
                </a:cubicBezTo>
                <a:cubicBezTo>
                  <a:pt x="2176" y="2542"/>
                  <a:pt x="2177" y="2543"/>
                  <a:pt x="2177" y="2543"/>
                </a:cubicBezTo>
                <a:cubicBezTo>
                  <a:pt x="2182" y="2548"/>
                  <a:pt x="2187" y="2554"/>
                  <a:pt x="2192" y="2559"/>
                </a:cubicBezTo>
                <a:cubicBezTo>
                  <a:pt x="2194" y="2561"/>
                  <a:pt x="2196" y="2563"/>
                  <a:pt x="2197" y="2564"/>
                </a:cubicBezTo>
                <a:cubicBezTo>
                  <a:pt x="2201" y="2568"/>
                  <a:pt x="2204" y="2572"/>
                  <a:pt x="2208" y="2575"/>
                </a:cubicBezTo>
                <a:cubicBezTo>
                  <a:pt x="2210" y="2578"/>
                  <a:pt x="2212" y="2580"/>
                  <a:pt x="2214" y="2582"/>
                </a:cubicBezTo>
                <a:cubicBezTo>
                  <a:pt x="2218" y="2585"/>
                  <a:pt x="2221" y="2588"/>
                  <a:pt x="2224" y="2591"/>
                </a:cubicBezTo>
                <a:cubicBezTo>
                  <a:pt x="2226" y="2594"/>
                  <a:pt x="2229" y="2596"/>
                  <a:pt x="2231" y="2599"/>
                </a:cubicBezTo>
                <a:cubicBezTo>
                  <a:pt x="2234" y="2601"/>
                  <a:pt x="2237" y="2604"/>
                  <a:pt x="2240" y="2607"/>
                </a:cubicBezTo>
                <a:cubicBezTo>
                  <a:pt x="2243" y="2610"/>
                  <a:pt x="2245" y="2612"/>
                  <a:pt x="2248" y="2615"/>
                </a:cubicBezTo>
                <a:cubicBezTo>
                  <a:pt x="2250" y="2616"/>
                  <a:pt x="2252" y="2618"/>
                  <a:pt x="2254" y="2620"/>
                </a:cubicBezTo>
                <a:cubicBezTo>
                  <a:pt x="2251" y="2622"/>
                  <a:pt x="2248" y="2623"/>
                  <a:pt x="2246" y="2625"/>
                </a:cubicBezTo>
                <a:cubicBezTo>
                  <a:pt x="2242" y="2627"/>
                  <a:pt x="2239" y="2629"/>
                  <a:pt x="2235" y="2631"/>
                </a:cubicBezTo>
                <a:cubicBezTo>
                  <a:pt x="2231" y="2633"/>
                  <a:pt x="2227" y="2635"/>
                  <a:pt x="2223" y="2637"/>
                </a:cubicBezTo>
                <a:cubicBezTo>
                  <a:pt x="2220" y="2639"/>
                  <a:pt x="2216" y="2641"/>
                  <a:pt x="2213" y="2642"/>
                </a:cubicBezTo>
                <a:cubicBezTo>
                  <a:pt x="2209" y="2645"/>
                  <a:pt x="2205" y="2647"/>
                  <a:pt x="2201" y="2649"/>
                </a:cubicBezTo>
                <a:cubicBezTo>
                  <a:pt x="2197" y="2651"/>
                  <a:pt x="2194" y="2652"/>
                  <a:pt x="2190" y="2654"/>
                </a:cubicBezTo>
                <a:cubicBezTo>
                  <a:pt x="2186" y="2656"/>
                  <a:pt x="2182" y="2658"/>
                  <a:pt x="2178" y="2660"/>
                </a:cubicBezTo>
                <a:cubicBezTo>
                  <a:pt x="2174" y="2662"/>
                  <a:pt x="2171" y="2664"/>
                  <a:pt x="2168" y="2665"/>
                </a:cubicBezTo>
                <a:cubicBezTo>
                  <a:pt x="2163" y="2668"/>
                  <a:pt x="2158" y="2670"/>
                  <a:pt x="2153" y="2672"/>
                </a:cubicBezTo>
                <a:cubicBezTo>
                  <a:pt x="2150" y="2673"/>
                  <a:pt x="2148" y="2675"/>
                  <a:pt x="2145" y="2676"/>
                </a:cubicBezTo>
                <a:cubicBezTo>
                  <a:pt x="2137" y="2680"/>
                  <a:pt x="2130" y="2683"/>
                  <a:pt x="2122" y="2686"/>
                </a:cubicBezTo>
                <a:cubicBezTo>
                  <a:pt x="2120" y="2687"/>
                  <a:pt x="2117" y="2689"/>
                  <a:pt x="2115" y="2690"/>
                </a:cubicBezTo>
                <a:cubicBezTo>
                  <a:pt x="2110" y="2692"/>
                  <a:pt x="2104" y="2694"/>
                  <a:pt x="2099" y="2696"/>
                </a:cubicBezTo>
                <a:cubicBezTo>
                  <a:pt x="2096" y="2698"/>
                  <a:pt x="2092" y="2699"/>
                  <a:pt x="2089" y="2701"/>
                </a:cubicBezTo>
                <a:cubicBezTo>
                  <a:pt x="2085" y="2702"/>
                  <a:pt x="2081" y="2704"/>
                  <a:pt x="2077" y="2705"/>
                </a:cubicBezTo>
                <a:cubicBezTo>
                  <a:pt x="2073" y="2702"/>
                  <a:pt x="2069" y="2699"/>
                  <a:pt x="2065" y="2696"/>
                </a:cubicBezTo>
                <a:cubicBezTo>
                  <a:pt x="2063" y="2694"/>
                  <a:pt x="2060" y="2692"/>
                  <a:pt x="2057" y="2690"/>
                </a:cubicBezTo>
                <a:close/>
                <a:moveTo>
                  <a:pt x="2250" y="2600"/>
                </a:moveTo>
                <a:cubicBezTo>
                  <a:pt x="2246" y="2596"/>
                  <a:pt x="2242" y="2593"/>
                  <a:pt x="2239" y="2589"/>
                </a:cubicBezTo>
                <a:cubicBezTo>
                  <a:pt x="2237" y="2587"/>
                  <a:pt x="2235" y="2586"/>
                  <a:pt x="2234" y="2584"/>
                </a:cubicBezTo>
                <a:cubicBezTo>
                  <a:pt x="2228" y="2579"/>
                  <a:pt x="2223" y="2574"/>
                  <a:pt x="2218" y="2568"/>
                </a:cubicBezTo>
                <a:cubicBezTo>
                  <a:pt x="2217" y="2567"/>
                  <a:pt x="2216" y="2566"/>
                  <a:pt x="2215" y="2565"/>
                </a:cubicBezTo>
                <a:cubicBezTo>
                  <a:pt x="2211" y="2561"/>
                  <a:pt x="2206" y="2556"/>
                  <a:pt x="2202" y="2552"/>
                </a:cubicBezTo>
                <a:cubicBezTo>
                  <a:pt x="2200" y="2550"/>
                  <a:pt x="2198" y="2548"/>
                  <a:pt x="2196" y="2546"/>
                </a:cubicBezTo>
                <a:cubicBezTo>
                  <a:pt x="2193" y="2542"/>
                  <a:pt x="2189" y="2539"/>
                  <a:pt x="2186" y="2535"/>
                </a:cubicBezTo>
                <a:cubicBezTo>
                  <a:pt x="2184" y="2533"/>
                  <a:pt x="2182" y="2531"/>
                  <a:pt x="2180" y="2528"/>
                </a:cubicBezTo>
                <a:cubicBezTo>
                  <a:pt x="2177" y="2525"/>
                  <a:pt x="2174" y="2522"/>
                  <a:pt x="2171" y="2519"/>
                </a:cubicBezTo>
                <a:cubicBezTo>
                  <a:pt x="2169" y="2516"/>
                  <a:pt x="2167" y="2514"/>
                  <a:pt x="2164" y="2511"/>
                </a:cubicBezTo>
                <a:cubicBezTo>
                  <a:pt x="2162" y="2508"/>
                  <a:pt x="2159" y="2505"/>
                  <a:pt x="2156" y="2502"/>
                </a:cubicBezTo>
                <a:cubicBezTo>
                  <a:pt x="2154" y="2499"/>
                  <a:pt x="2152" y="2496"/>
                  <a:pt x="2149" y="2494"/>
                </a:cubicBezTo>
                <a:cubicBezTo>
                  <a:pt x="2147" y="2492"/>
                  <a:pt x="2146" y="2490"/>
                  <a:pt x="2144" y="2488"/>
                </a:cubicBezTo>
                <a:cubicBezTo>
                  <a:pt x="2148" y="2486"/>
                  <a:pt x="2151" y="2484"/>
                  <a:pt x="2155" y="2482"/>
                </a:cubicBezTo>
                <a:cubicBezTo>
                  <a:pt x="2159" y="2481"/>
                  <a:pt x="2163" y="2479"/>
                  <a:pt x="2166" y="2477"/>
                </a:cubicBezTo>
                <a:cubicBezTo>
                  <a:pt x="2171" y="2475"/>
                  <a:pt x="2176" y="2472"/>
                  <a:pt x="2181" y="2470"/>
                </a:cubicBezTo>
                <a:cubicBezTo>
                  <a:pt x="2185" y="2468"/>
                  <a:pt x="2189" y="2466"/>
                  <a:pt x="2192" y="2464"/>
                </a:cubicBezTo>
                <a:cubicBezTo>
                  <a:pt x="2198" y="2462"/>
                  <a:pt x="2203" y="2459"/>
                  <a:pt x="2208" y="2456"/>
                </a:cubicBezTo>
                <a:cubicBezTo>
                  <a:pt x="2212" y="2454"/>
                  <a:pt x="2215" y="2453"/>
                  <a:pt x="2218" y="2451"/>
                </a:cubicBezTo>
                <a:cubicBezTo>
                  <a:pt x="2224" y="2448"/>
                  <a:pt x="2231" y="2444"/>
                  <a:pt x="2237" y="2441"/>
                </a:cubicBezTo>
                <a:cubicBezTo>
                  <a:pt x="2239" y="2440"/>
                  <a:pt x="2241" y="2439"/>
                  <a:pt x="2244" y="2437"/>
                </a:cubicBezTo>
                <a:cubicBezTo>
                  <a:pt x="2252" y="2433"/>
                  <a:pt x="2261" y="2428"/>
                  <a:pt x="2269" y="2423"/>
                </a:cubicBezTo>
                <a:cubicBezTo>
                  <a:pt x="2271" y="2422"/>
                  <a:pt x="2272" y="2421"/>
                  <a:pt x="2274" y="2420"/>
                </a:cubicBezTo>
                <a:cubicBezTo>
                  <a:pt x="2281" y="2416"/>
                  <a:pt x="2287" y="2412"/>
                  <a:pt x="2294" y="2408"/>
                </a:cubicBezTo>
                <a:cubicBezTo>
                  <a:pt x="2297" y="2406"/>
                  <a:pt x="2300" y="2405"/>
                  <a:pt x="2303" y="2403"/>
                </a:cubicBezTo>
                <a:cubicBezTo>
                  <a:pt x="2308" y="2400"/>
                  <a:pt x="2314" y="2396"/>
                  <a:pt x="2319" y="2393"/>
                </a:cubicBezTo>
                <a:cubicBezTo>
                  <a:pt x="2322" y="2391"/>
                  <a:pt x="2325" y="2389"/>
                  <a:pt x="2329" y="2387"/>
                </a:cubicBezTo>
                <a:cubicBezTo>
                  <a:pt x="2333" y="2384"/>
                  <a:pt x="2337" y="2382"/>
                  <a:pt x="2341" y="2379"/>
                </a:cubicBezTo>
                <a:cubicBezTo>
                  <a:pt x="2341" y="2379"/>
                  <a:pt x="2341" y="2379"/>
                  <a:pt x="2341" y="2379"/>
                </a:cubicBezTo>
                <a:cubicBezTo>
                  <a:pt x="2341" y="2379"/>
                  <a:pt x="2341" y="2379"/>
                  <a:pt x="2341" y="2379"/>
                </a:cubicBezTo>
                <a:cubicBezTo>
                  <a:pt x="2341" y="2380"/>
                  <a:pt x="2342" y="2381"/>
                  <a:pt x="2342" y="2381"/>
                </a:cubicBezTo>
                <a:cubicBezTo>
                  <a:pt x="2349" y="2391"/>
                  <a:pt x="2356" y="2400"/>
                  <a:pt x="2362" y="2409"/>
                </a:cubicBezTo>
                <a:cubicBezTo>
                  <a:pt x="2363" y="2410"/>
                  <a:pt x="2364" y="2411"/>
                  <a:pt x="2364" y="2412"/>
                </a:cubicBezTo>
                <a:cubicBezTo>
                  <a:pt x="2371" y="2421"/>
                  <a:pt x="2379" y="2431"/>
                  <a:pt x="2386" y="2441"/>
                </a:cubicBezTo>
                <a:cubicBezTo>
                  <a:pt x="2386" y="2441"/>
                  <a:pt x="2386" y="2441"/>
                  <a:pt x="2386" y="2441"/>
                </a:cubicBezTo>
                <a:cubicBezTo>
                  <a:pt x="2393" y="2450"/>
                  <a:pt x="2401" y="2460"/>
                  <a:pt x="2408" y="2469"/>
                </a:cubicBezTo>
                <a:cubicBezTo>
                  <a:pt x="2409" y="2470"/>
                  <a:pt x="2410" y="2471"/>
                  <a:pt x="2410" y="2471"/>
                </a:cubicBezTo>
                <a:cubicBezTo>
                  <a:pt x="2418" y="2480"/>
                  <a:pt x="2425" y="2489"/>
                  <a:pt x="2432" y="2498"/>
                </a:cubicBezTo>
                <a:cubicBezTo>
                  <a:pt x="2433" y="2498"/>
                  <a:pt x="2434" y="2499"/>
                  <a:pt x="2434" y="2500"/>
                </a:cubicBezTo>
                <a:cubicBezTo>
                  <a:pt x="2431" y="2502"/>
                  <a:pt x="2428" y="2505"/>
                  <a:pt x="2425" y="2507"/>
                </a:cubicBezTo>
                <a:cubicBezTo>
                  <a:pt x="2422" y="2509"/>
                  <a:pt x="2419" y="2512"/>
                  <a:pt x="2416" y="2514"/>
                </a:cubicBezTo>
                <a:cubicBezTo>
                  <a:pt x="2412" y="2517"/>
                  <a:pt x="2408" y="2520"/>
                  <a:pt x="2404" y="2523"/>
                </a:cubicBezTo>
                <a:cubicBezTo>
                  <a:pt x="2401" y="2525"/>
                  <a:pt x="2398" y="2527"/>
                  <a:pt x="2395" y="2530"/>
                </a:cubicBezTo>
                <a:cubicBezTo>
                  <a:pt x="2391" y="2533"/>
                  <a:pt x="2386" y="2536"/>
                  <a:pt x="2382" y="2539"/>
                </a:cubicBezTo>
                <a:cubicBezTo>
                  <a:pt x="2379" y="2541"/>
                  <a:pt x="2376" y="2543"/>
                  <a:pt x="2373" y="2545"/>
                </a:cubicBezTo>
                <a:cubicBezTo>
                  <a:pt x="2369" y="2548"/>
                  <a:pt x="2364" y="2552"/>
                  <a:pt x="2359" y="2555"/>
                </a:cubicBezTo>
                <a:cubicBezTo>
                  <a:pt x="2356" y="2556"/>
                  <a:pt x="2354" y="2558"/>
                  <a:pt x="2352" y="2560"/>
                </a:cubicBezTo>
                <a:cubicBezTo>
                  <a:pt x="2344" y="2565"/>
                  <a:pt x="2337" y="2569"/>
                  <a:pt x="2330" y="2574"/>
                </a:cubicBezTo>
                <a:cubicBezTo>
                  <a:pt x="2328" y="2575"/>
                  <a:pt x="2326" y="2576"/>
                  <a:pt x="2324" y="2578"/>
                </a:cubicBezTo>
                <a:cubicBezTo>
                  <a:pt x="2319" y="2581"/>
                  <a:pt x="2313" y="2585"/>
                  <a:pt x="2308" y="2588"/>
                </a:cubicBezTo>
                <a:cubicBezTo>
                  <a:pt x="2305" y="2590"/>
                  <a:pt x="2302" y="2592"/>
                  <a:pt x="2299" y="2593"/>
                </a:cubicBezTo>
                <a:cubicBezTo>
                  <a:pt x="2295" y="2596"/>
                  <a:pt x="2290" y="2599"/>
                  <a:pt x="2285" y="2602"/>
                </a:cubicBezTo>
                <a:cubicBezTo>
                  <a:pt x="2282" y="2604"/>
                  <a:pt x="2279" y="2606"/>
                  <a:pt x="2276" y="2608"/>
                </a:cubicBezTo>
                <a:cubicBezTo>
                  <a:pt x="2272" y="2610"/>
                  <a:pt x="2268" y="2612"/>
                  <a:pt x="2265" y="2614"/>
                </a:cubicBezTo>
                <a:cubicBezTo>
                  <a:pt x="2262" y="2611"/>
                  <a:pt x="2259" y="2608"/>
                  <a:pt x="2256" y="2606"/>
                </a:cubicBezTo>
                <a:cubicBezTo>
                  <a:pt x="2254" y="2604"/>
                  <a:pt x="2252" y="2602"/>
                  <a:pt x="2250" y="2600"/>
                </a:cubicBezTo>
                <a:close/>
                <a:moveTo>
                  <a:pt x="2420" y="2464"/>
                </a:moveTo>
                <a:cubicBezTo>
                  <a:pt x="2419" y="2463"/>
                  <a:pt x="2419" y="2463"/>
                  <a:pt x="2418" y="2462"/>
                </a:cubicBezTo>
                <a:cubicBezTo>
                  <a:pt x="2410" y="2453"/>
                  <a:pt x="2403" y="2443"/>
                  <a:pt x="2396" y="2434"/>
                </a:cubicBezTo>
                <a:cubicBezTo>
                  <a:pt x="2396" y="2434"/>
                  <a:pt x="2396" y="2434"/>
                  <a:pt x="2396" y="2434"/>
                </a:cubicBezTo>
                <a:cubicBezTo>
                  <a:pt x="2388" y="2424"/>
                  <a:pt x="2381" y="2415"/>
                  <a:pt x="2374" y="2405"/>
                </a:cubicBezTo>
                <a:cubicBezTo>
                  <a:pt x="2374" y="2404"/>
                  <a:pt x="2373" y="2403"/>
                  <a:pt x="2372" y="2403"/>
                </a:cubicBezTo>
                <a:cubicBezTo>
                  <a:pt x="2365" y="2393"/>
                  <a:pt x="2359" y="2384"/>
                  <a:pt x="2352" y="2375"/>
                </a:cubicBezTo>
                <a:cubicBezTo>
                  <a:pt x="2352" y="2374"/>
                  <a:pt x="2351" y="2373"/>
                  <a:pt x="2351" y="2372"/>
                </a:cubicBezTo>
                <a:cubicBezTo>
                  <a:pt x="2354" y="2370"/>
                  <a:pt x="2358" y="2368"/>
                  <a:pt x="2361" y="2365"/>
                </a:cubicBezTo>
                <a:cubicBezTo>
                  <a:pt x="2365" y="2363"/>
                  <a:pt x="2368" y="2361"/>
                  <a:pt x="2371" y="2358"/>
                </a:cubicBezTo>
                <a:cubicBezTo>
                  <a:pt x="2376" y="2355"/>
                  <a:pt x="2381" y="2352"/>
                  <a:pt x="2386" y="2349"/>
                </a:cubicBezTo>
                <a:cubicBezTo>
                  <a:pt x="2389" y="2346"/>
                  <a:pt x="2392" y="2344"/>
                  <a:pt x="2394" y="2342"/>
                </a:cubicBezTo>
                <a:cubicBezTo>
                  <a:pt x="2400" y="2338"/>
                  <a:pt x="2405" y="2334"/>
                  <a:pt x="2411" y="2330"/>
                </a:cubicBezTo>
                <a:cubicBezTo>
                  <a:pt x="2413" y="2329"/>
                  <a:pt x="2415" y="2327"/>
                  <a:pt x="2417" y="2326"/>
                </a:cubicBezTo>
                <a:cubicBezTo>
                  <a:pt x="2425" y="2320"/>
                  <a:pt x="2432" y="2314"/>
                  <a:pt x="2440" y="2309"/>
                </a:cubicBezTo>
                <a:cubicBezTo>
                  <a:pt x="2442" y="2307"/>
                  <a:pt x="2443" y="2306"/>
                  <a:pt x="2445" y="2305"/>
                </a:cubicBezTo>
                <a:cubicBezTo>
                  <a:pt x="2451" y="2300"/>
                  <a:pt x="2456" y="2296"/>
                  <a:pt x="2462" y="2291"/>
                </a:cubicBezTo>
                <a:cubicBezTo>
                  <a:pt x="2465" y="2289"/>
                  <a:pt x="2467" y="2287"/>
                  <a:pt x="2470" y="2284"/>
                </a:cubicBezTo>
                <a:cubicBezTo>
                  <a:pt x="2475" y="2281"/>
                  <a:pt x="2479" y="2277"/>
                  <a:pt x="2484" y="2273"/>
                </a:cubicBezTo>
                <a:cubicBezTo>
                  <a:pt x="2487" y="2271"/>
                  <a:pt x="2490" y="2268"/>
                  <a:pt x="2493" y="2266"/>
                </a:cubicBezTo>
                <a:cubicBezTo>
                  <a:pt x="2497" y="2262"/>
                  <a:pt x="2501" y="2258"/>
                  <a:pt x="2505" y="2255"/>
                </a:cubicBezTo>
                <a:cubicBezTo>
                  <a:pt x="2509" y="2252"/>
                  <a:pt x="2512" y="2249"/>
                  <a:pt x="2515" y="2247"/>
                </a:cubicBezTo>
                <a:cubicBezTo>
                  <a:pt x="2518" y="2244"/>
                  <a:pt x="2521" y="2241"/>
                  <a:pt x="2524" y="2239"/>
                </a:cubicBezTo>
                <a:cubicBezTo>
                  <a:pt x="2524" y="2239"/>
                  <a:pt x="2524" y="2239"/>
                  <a:pt x="2524" y="2239"/>
                </a:cubicBezTo>
                <a:cubicBezTo>
                  <a:pt x="2524" y="2239"/>
                  <a:pt x="2524" y="2239"/>
                  <a:pt x="2524" y="2239"/>
                </a:cubicBezTo>
                <a:cubicBezTo>
                  <a:pt x="2524" y="2239"/>
                  <a:pt x="2525" y="2240"/>
                  <a:pt x="2525" y="2241"/>
                </a:cubicBezTo>
                <a:cubicBezTo>
                  <a:pt x="2530" y="2250"/>
                  <a:pt x="2535" y="2258"/>
                  <a:pt x="2540" y="2267"/>
                </a:cubicBezTo>
                <a:cubicBezTo>
                  <a:pt x="2541" y="2268"/>
                  <a:pt x="2542" y="2269"/>
                  <a:pt x="2542" y="2270"/>
                </a:cubicBezTo>
                <a:cubicBezTo>
                  <a:pt x="2548" y="2279"/>
                  <a:pt x="2553" y="2288"/>
                  <a:pt x="2559" y="2297"/>
                </a:cubicBezTo>
                <a:cubicBezTo>
                  <a:pt x="2559" y="2297"/>
                  <a:pt x="2559" y="2298"/>
                  <a:pt x="2559" y="2298"/>
                </a:cubicBezTo>
                <a:cubicBezTo>
                  <a:pt x="2565" y="2307"/>
                  <a:pt x="2571" y="2316"/>
                  <a:pt x="2576" y="2325"/>
                </a:cubicBezTo>
                <a:cubicBezTo>
                  <a:pt x="2577" y="2325"/>
                  <a:pt x="2577" y="2326"/>
                  <a:pt x="2578" y="2327"/>
                </a:cubicBezTo>
                <a:cubicBezTo>
                  <a:pt x="2583" y="2335"/>
                  <a:pt x="2589" y="2344"/>
                  <a:pt x="2595" y="2352"/>
                </a:cubicBezTo>
                <a:cubicBezTo>
                  <a:pt x="2595" y="2353"/>
                  <a:pt x="2596" y="2354"/>
                  <a:pt x="2596" y="2354"/>
                </a:cubicBezTo>
                <a:cubicBezTo>
                  <a:pt x="2593" y="2357"/>
                  <a:pt x="2590" y="2361"/>
                  <a:pt x="2587" y="2364"/>
                </a:cubicBezTo>
                <a:cubicBezTo>
                  <a:pt x="2585" y="2366"/>
                  <a:pt x="2582" y="2369"/>
                  <a:pt x="2580" y="2371"/>
                </a:cubicBezTo>
                <a:cubicBezTo>
                  <a:pt x="2576" y="2375"/>
                  <a:pt x="2572" y="2379"/>
                  <a:pt x="2568" y="2383"/>
                </a:cubicBezTo>
                <a:cubicBezTo>
                  <a:pt x="2566" y="2385"/>
                  <a:pt x="2563" y="2388"/>
                  <a:pt x="2561" y="2390"/>
                </a:cubicBezTo>
                <a:cubicBezTo>
                  <a:pt x="2556" y="2394"/>
                  <a:pt x="2552" y="2399"/>
                  <a:pt x="2547" y="2403"/>
                </a:cubicBezTo>
                <a:cubicBezTo>
                  <a:pt x="2545" y="2405"/>
                  <a:pt x="2544" y="2407"/>
                  <a:pt x="2542" y="2408"/>
                </a:cubicBezTo>
                <a:cubicBezTo>
                  <a:pt x="2535" y="2414"/>
                  <a:pt x="2529" y="2420"/>
                  <a:pt x="2522" y="2426"/>
                </a:cubicBezTo>
                <a:cubicBezTo>
                  <a:pt x="2521" y="2427"/>
                  <a:pt x="2520" y="2429"/>
                  <a:pt x="2518" y="2430"/>
                </a:cubicBezTo>
                <a:cubicBezTo>
                  <a:pt x="2513" y="2435"/>
                  <a:pt x="2508" y="2439"/>
                  <a:pt x="2502" y="2444"/>
                </a:cubicBezTo>
                <a:cubicBezTo>
                  <a:pt x="2500" y="2446"/>
                  <a:pt x="2497" y="2448"/>
                  <a:pt x="2495" y="2450"/>
                </a:cubicBezTo>
                <a:cubicBezTo>
                  <a:pt x="2491" y="2454"/>
                  <a:pt x="2487" y="2457"/>
                  <a:pt x="2482" y="2461"/>
                </a:cubicBezTo>
                <a:cubicBezTo>
                  <a:pt x="2480" y="2463"/>
                  <a:pt x="2477" y="2466"/>
                  <a:pt x="2474" y="2468"/>
                </a:cubicBezTo>
                <a:cubicBezTo>
                  <a:pt x="2470" y="2471"/>
                  <a:pt x="2466" y="2475"/>
                  <a:pt x="2462" y="2478"/>
                </a:cubicBezTo>
                <a:cubicBezTo>
                  <a:pt x="2459" y="2480"/>
                  <a:pt x="2456" y="2483"/>
                  <a:pt x="2453" y="2485"/>
                </a:cubicBezTo>
                <a:cubicBezTo>
                  <a:pt x="2450" y="2488"/>
                  <a:pt x="2447" y="2490"/>
                  <a:pt x="2444" y="2493"/>
                </a:cubicBezTo>
                <a:cubicBezTo>
                  <a:pt x="2443" y="2492"/>
                  <a:pt x="2442" y="2491"/>
                  <a:pt x="2442" y="2490"/>
                </a:cubicBezTo>
                <a:cubicBezTo>
                  <a:pt x="2434" y="2482"/>
                  <a:pt x="2427" y="2473"/>
                  <a:pt x="2420" y="2464"/>
                </a:cubicBezTo>
                <a:close/>
                <a:moveTo>
                  <a:pt x="2587" y="2318"/>
                </a:moveTo>
                <a:cubicBezTo>
                  <a:pt x="2586" y="2317"/>
                  <a:pt x="2585" y="2316"/>
                  <a:pt x="2585" y="2315"/>
                </a:cubicBezTo>
                <a:cubicBezTo>
                  <a:pt x="2579" y="2307"/>
                  <a:pt x="2573" y="2298"/>
                  <a:pt x="2568" y="2289"/>
                </a:cubicBezTo>
                <a:cubicBezTo>
                  <a:pt x="2567" y="2289"/>
                  <a:pt x="2567" y="2288"/>
                  <a:pt x="2567" y="2288"/>
                </a:cubicBezTo>
                <a:cubicBezTo>
                  <a:pt x="2561" y="2279"/>
                  <a:pt x="2556" y="2270"/>
                  <a:pt x="2551" y="2261"/>
                </a:cubicBezTo>
                <a:cubicBezTo>
                  <a:pt x="2550" y="2260"/>
                  <a:pt x="2550" y="2260"/>
                  <a:pt x="2550" y="2259"/>
                </a:cubicBezTo>
                <a:cubicBezTo>
                  <a:pt x="2544" y="2250"/>
                  <a:pt x="2539" y="2242"/>
                  <a:pt x="2534" y="2233"/>
                </a:cubicBezTo>
                <a:cubicBezTo>
                  <a:pt x="2534" y="2232"/>
                  <a:pt x="2533" y="2231"/>
                  <a:pt x="2533" y="2230"/>
                </a:cubicBezTo>
                <a:cubicBezTo>
                  <a:pt x="2537" y="2227"/>
                  <a:pt x="2541" y="2223"/>
                  <a:pt x="2545" y="2219"/>
                </a:cubicBezTo>
                <a:cubicBezTo>
                  <a:pt x="2548" y="2217"/>
                  <a:pt x="2550" y="2215"/>
                  <a:pt x="2553" y="2212"/>
                </a:cubicBezTo>
                <a:cubicBezTo>
                  <a:pt x="2558" y="2207"/>
                  <a:pt x="2564" y="2202"/>
                  <a:pt x="2569" y="2197"/>
                </a:cubicBezTo>
                <a:cubicBezTo>
                  <a:pt x="2571" y="2195"/>
                  <a:pt x="2572" y="2193"/>
                  <a:pt x="2574" y="2192"/>
                </a:cubicBezTo>
                <a:cubicBezTo>
                  <a:pt x="2581" y="2185"/>
                  <a:pt x="2588" y="2178"/>
                  <a:pt x="2595" y="2171"/>
                </a:cubicBezTo>
                <a:cubicBezTo>
                  <a:pt x="2596" y="2170"/>
                  <a:pt x="2597" y="2168"/>
                  <a:pt x="2599" y="2167"/>
                </a:cubicBezTo>
                <a:cubicBezTo>
                  <a:pt x="2604" y="2161"/>
                  <a:pt x="2610" y="2155"/>
                  <a:pt x="2615" y="2150"/>
                </a:cubicBezTo>
                <a:cubicBezTo>
                  <a:pt x="2618" y="2147"/>
                  <a:pt x="2620" y="2145"/>
                  <a:pt x="2622" y="2142"/>
                </a:cubicBezTo>
                <a:cubicBezTo>
                  <a:pt x="2627" y="2137"/>
                  <a:pt x="2631" y="2133"/>
                  <a:pt x="2635" y="2128"/>
                </a:cubicBezTo>
                <a:cubicBezTo>
                  <a:pt x="2638" y="2125"/>
                  <a:pt x="2641" y="2122"/>
                  <a:pt x="2643" y="2119"/>
                </a:cubicBezTo>
                <a:cubicBezTo>
                  <a:pt x="2647" y="2115"/>
                  <a:pt x="2651" y="2111"/>
                  <a:pt x="2655" y="2106"/>
                </a:cubicBezTo>
                <a:cubicBezTo>
                  <a:pt x="2658" y="2103"/>
                  <a:pt x="2660" y="2100"/>
                  <a:pt x="2663" y="2096"/>
                </a:cubicBezTo>
                <a:cubicBezTo>
                  <a:pt x="2667" y="2092"/>
                  <a:pt x="2670" y="2088"/>
                  <a:pt x="2674" y="2084"/>
                </a:cubicBezTo>
                <a:cubicBezTo>
                  <a:pt x="2677" y="2081"/>
                  <a:pt x="2680" y="2077"/>
                  <a:pt x="2682" y="2074"/>
                </a:cubicBezTo>
                <a:cubicBezTo>
                  <a:pt x="2685" y="2071"/>
                  <a:pt x="2687" y="2068"/>
                  <a:pt x="2689" y="2065"/>
                </a:cubicBezTo>
                <a:cubicBezTo>
                  <a:pt x="2689" y="2065"/>
                  <a:pt x="2689" y="2065"/>
                  <a:pt x="2689" y="2065"/>
                </a:cubicBezTo>
                <a:cubicBezTo>
                  <a:pt x="2689" y="2065"/>
                  <a:pt x="2689" y="2065"/>
                  <a:pt x="2689" y="2065"/>
                </a:cubicBezTo>
                <a:cubicBezTo>
                  <a:pt x="2691" y="2070"/>
                  <a:pt x="2693" y="2075"/>
                  <a:pt x="2695" y="2079"/>
                </a:cubicBezTo>
                <a:cubicBezTo>
                  <a:pt x="2697" y="2083"/>
                  <a:pt x="2698" y="2087"/>
                  <a:pt x="2700" y="2091"/>
                </a:cubicBezTo>
                <a:cubicBezTo>
                  <a:pt x="2703" y="2098"/>
                  <a:pt x="2706" y="2105"/>
                  <a:pt x="2709" y="2111"/>
                </a:cubicBezTo>
                <a:cubicBezTo>
                  <a:pt x="2710" y="2115"/>
                  <a:pt x="2712" y="2118"/>
                  <a:pt x="2713" y="2121"/>
                </a:cubicBezTo>
                <a:cubicBezTo>
                  <a:pt x="2718" y="2132"/>
                  <a:pt x="2723" y="2142"/>
                  <a:pt x="2727" y="2151"/>
                </a:cubicBezTo>
                <a:cubicBezTo>
                  <a:pt x="2728" y="2152"/>
                  <a:pt x="2728" y="2153"/>
                  <a:pt x="2729" y="2154"/>
                </a:cubicBezTo>
                <a:cubicBezTo>
                  <a:pt x="2733" y="2163"/>
                  <a:pt x="2737" y="2171"/>
                  <a:pt x="2741" y="2179"/>
                </a:cubicBezTo>
                <a:cubicBezTo>
                  <a:pt x="2738" y="2184"/>
                  <a:pt x="2735" y="2188"/>
                  <a:pt x="2731" y="2193"/>
                </a:cubicBezTo>
                <a:cubicBezTo>
                  <a:pt x="2730" y="2195"/>
                  <a:pt x="2728" y="2198"/>
                  <a:pt x="2726" y="2200"/>
                </a:cubicBezTo>
                <a:cubicBezTo>
                  <a:pt x="2722" y="2206"/>
                  <a:pt x="2718" y="2212"/>
                  <a:pt x="2713" y="2218"/>
                </a:cubicBezTo>
                <a:cubicBezTo>
                  <a:pt x="2712" y="2219"/>
                  <a:pt x="2711" y="2221"/>
                  <a:pt x="2710" y="2222"/>
                </a:cubicBezTo>
                <a:cubicBezTo>
                  <a:pt x="2704" y="2230"/>
                  <a:pt x="2698" y="2237"/>
                  <a:pt x="2693" y="2244"/>
                </a:cubicBezTo>
                <a:cubicBezTo>
                  <a:pt x="2692" y="2245"/>
                  <a:pt x="2691" y="2246"/>
                  <a:pt x="2690" y="2248"/>
                </a:cubicBezTo>
                <a:cubicBezTo>
                  <a:pt x="2685" y="2254"/>
                  <a:pt x="2680" y="2260"/>
                  <a:pt x="2675" y="2266"/>
                </a:cubicBezTo>
                <a:cubicBezTo>
                  <a:pt x="2673" y="2268"/>
                  <a:pt x="2671" y="2271"/>
                  <a:pt x="2669" y="2273"/>
                </a:cubicBezTo>
                <a:cubicBezTo>
                  <a:pt x="2665" y="2278"/>
                  <a:pt x="2661" y="2282"/>
                  <a:pt x="2658" y="2287"/>
                </a:cubicBezTo>
                <a:cubicBezTo>
                  <a:pt x="2655" y="2290"/>
                  <a:pt x="2653" y="2292"/>
                  <a:pt x="2650" y="2295"/>
                </a:cubicBezTo>
                <a:cubicBezTo>
                  <a:pt x="2647" y="2299"/>
                  <a:pt x="2643" y="2304"/>
                  <a:pt x="2639" y="2308"/>
                </a:cubicBezTo>
                <a:cubicBezTo>
                  <a:pt x="2637" y="2311"/>
                  <a:pt x="2634" y="2314"/>
                  <a:pt x="2632" y="2316"/>
                </a:cubicBezTo>
                <a:cubicBezTo>
                  <a:pt x="2628" y="2320"/>
                  <a:pt x="2625" y="2324"/>
                  <a:pt x="2621" y="2328"/>
                </a:cubicBezTo>
                <a:cubicBezTo>
                  <a:pt x="2618" y="2331"/>
                  <a:pt x="2615" y="2334"/>
                  <a:pt x="2613" y="2337"/>
                </a:cubicBezTo>
                <a:cubicBezTo>
                  <a:pt x="2610" y="2340"/>
                  <a:pt x="2607" y="2343"/>
                  <a:pt x="2605" y="2345"/>
                </a:cubicBezTo>
                <a:cubicBezTo>
                  <a:pt x="2604" y="2345"/>
                  <a:pt x="2604" y="2344"/>
                  <a:pt x="2603" y="2343"/>
                </a:cubicBezTo>
                <a:cubicBezTo>
                  <a:pt x="2598" y="2335"/>
                  <a:pt x="2592" y="2327"/>
                  <a:pt x="2587" y="2318"/>
                </a:cubicBezTo>
                <a:close/>
                <a:moveTo>
                  <a:pt x="2737" y="2144"/>
                </a:moveTo>
                <a:cubicBezTo>
                  <a:pt x="2734" y="2137"/>
                  <a:pt x="2731" y="2130"/>
                  <a:pt x="2727" y="2123"/>
                </a:cubicBezTo>
                <a:cubicBezTo>
                  <a:pt x="2726" y="2120"/>
                  <a:pt x="2724" y="2117"/>
                  <a:pt x="2723" y="2114"/>
                </a:cubicBezTo>
                <a:cubicBezTo>
                  <a:pt x="2718" y="2104"/>
                  <a:pt x="2714" y="2094"/>
                  <a:pt x="2710" y="2083"/>
                </a:cubicBezTo>
                <a:cubicBezTo>
                  <a:pt x="2710" y="2083"/>
                  <a:pt x="2710" y="2083"/>
                  <a:pt x="2709" y="2083"/>
                </a:cubicBezTo>
                <a:cubicBezTo>
                  <a:pt x="2706" y="2074"/>
                  <a:pt x="2702" y="2064"/>
                  <a:pt x="2698" y="2055"/>
                </a:cubicBezTo>
                <a:cubicBezTo>
                  <a:pt x="2698" y="2054"/>
                  <a:pt x="2699" y="2054"/>
                  <a:pt x="2699" y="2053"/>
                </a:cubicBezTo>
                <a:cubicBezTo>
                  <a:pt x="2706" y="2044"/>
                  <a:pt x="2713" y="2035"/>
                  <a:pt x="2720" y="2026"/>
                </a:cubicBezTo>
                <a:cubicBezTo>
                  <a:pt x="2721" y="2025"/>
                  <a:pt x="2721" y="2025"/>
                  <a:pt x="2721" y="2025"/>
                </a:cubicBezTo>
                <a:cubicBezTo>
                  <a:pt x="2728" y="2016"/>
                  <a:pt x="2735" y="2006"/>
                  <a:pt x="2742" y="1997"/>
                </a:cubicBezTo>
                <a:cubicBezTo>
                  <a:pt x="2742" y="1996"/>
                  <a:pt x="2743" y="1996"/>
                  <a:pt x="2743" y="1995"/>
                </a:cubicBezTo>
                <a:cubicBezTo>
                  <a:pt x="2750" y="1986"/>
                  <a:pt x="2756" y="1977"/>
                  <a:pt x="2763" y="1967"/>
                </a:cubicBezTo>
                <a:cubicBezTo>
                  <a:pt x="2763" y="1966"/>
                  <a:pt x="2764" y="1965"/>
                  <a:pt x="2765" y="1964"/>
                </a:cubicBezTo>
                <a:cubicBezTo>
                  <a:pt x="2771" y="1955"/>
                  <a:pt x="2777" y="1946"/>
                  <a:pt x="2783" y="1937"/>
                </a:cubicBezTo>
                <a:cubicBezTo>
                  <a:pt x="2784" y="1935"/>
                  <a:pt x="2785" y="1934"/>
                  <a:pt x="2786" y="1933"/>
                </a:cubicBezTo>
                <a:cubicBezTo>
                  <a:pt x="2792" y="1923"/>
                  <a:pt x="2798" y="1914"/>
                  <a:pt x="2803" y="1905"/>
                </a:cubicBezTo>
                <a:cubicBezTo>
                  <a:pt x="2804" y="1904"/>
                  <a:pt x="2805" y="1902"/>
                  <a:pt x="2806" y="1901"/>
                </a:cubicBezTo>
                <a:cubicBezTo>
                  <a:pt x="2812" y="1892"/>
                  <a:pt x="2817" y="1882"/>
                  <a:pt x="2823" y="1873"/>
                </a:cubicBezTo>
                <a:cubicBezTo>
                  <a:pt x="2823" y="1872"/>
                  <a:pt x="2824" y="1870"/>
                  <a:pt x="2825" y="1869"/>
                </a:cubicBezTo>
                <a:cubicBezTo>
                  <a:pt x="2831" y="1859"/>
                  <a:pt x="2836" y="1850"/>
                  <a:pt x="2841" y="1840"/>
                </a:cubicBezTo>
                <a:cubicBezTo>
                  <a:pt x="2842" y="1839"/>
                  <a:pt x="2843" y="1838"/>
                  <a:pt x="2843" y="1836"/>
                </a:cubicBezTo>
                <a:cubicBezTo>
                  <a:pt x="2849" y="1827"/>
                  <a:pt x="2854" y="1817"/>
                  <a:pt x="2859" y="1807"/>
                </a:cubicBezTo>
                <a:cubicBezTo>
                  <a:pt x="2859" y="1807"/>
                  <a:pt x="2859" y="1806"/>
                  <a:pt x="2859" y="1806"/>
                </a:cubicBezTo>
                <a:cubicBezTo>
                  <a:pt x="2859" y="1806"/>
                  <a:pt x="2859" y="1806"/>
                  <a:pt x="2859" y="1806"/>
                </a:cubicBezTo>
                <a:cubicBezTo>
                  <a:pt x="2860" y="1806"/>
                  <a:pt x="2860" y="1806"/>
                  <a:pt x="2860" y="1806"/>
                </a:cubicBezTo>
                <a:cubicBezTo>
                  <a:pt x="2860" y="1809"/>
                  <a:pt x="2861" y="1813"/>
                  <a:pt x="2862" y="1816"/>
                </a:cubicBezTo>
                <a:cubicBezTo>
                  <a:pt x="2863" y="1820"/>
                  <a:pt x="2863" y="1824"/>
                  <a:pt x="2864" y="1828"/>
                </a:cubicBezTo>
                <a:cubicBezTo>
                  <a:pt x="2866" y="1835"/>
                  <a:pt x="2867" y="1842"/>
                  <a:pt x="2869" y="1848"/>
                </a:cubicBezTo>
                <a:cubicBezTo>
                  <a:pt x="2870" y="1852"/>
                  <a:pt x="2871" y="1856"/>
                  <a:pt x="2872" y="1860"/>
                </a:cubicBezTo>
                <a:cubicBezTo>
                  <a:pt x="2874" y="1868"/>
                  <a:pt x="2876" y="1875"/>
                  <a:pt x="2878" y="1883"/>
                </a:cubicBezTo>
                <a:cubicBezTo>
                  <a:pt x="2878" y="1886"/>
                  <a:pt x="2879" y="1889"/>
                  <a:pt x="2880" y="1891"/>
                </a:cubicBezTo>
                <a:cubicBezTo>
                  <a:pt x="2882" y="1901"/>
                  <a:pt x="2885" y="1911"/>
                  <a:pt x="2888" y="1921"/>
                </a:cubicBezTo>
                <a:cubicBezTo>
                  <a:pt x="2884" y="1929"/>
                  <a:pt x="2881" y="1938"/>
                  <a:pt x="2877" y="1946"/>
                </a:cubicBezTo>
                <a:cubicBezTo>
                  <a:pt x="2876" y="1948"/>
                  <a:pt x="2875" y="1951"/>
                  <a:pt x="2874" y="1953"/>
                </a:cubicBezTo>
                <a:cubicBezTo>
                  <a:pt x="2868" y="1964"/>
                  <a:pt x="2863" y="1975"/>
                  <a:pt x="2858" y="1986"/>
                </a:cubicBezTo>
                <a:cubicBezTo>
                  <a:pt x="2856" y="1988"/>
                  <a:pt x="2855" y="1991"/>
                  <a:pt x="2853" y="1994"/>
                </a:cubicBezTo>
                <a:cubicBezTo>
                  <a:pt x="2849" y="2002"/>
                  <a:pt x="2845" y="2010"/>
                  <a:pt x="2841" y="2018"/>
                </a:cubicBezTo>
                <a:cubicBezTo>
                  <a:pt x="2839" y="2022"/>
                  <a:pt x="2837" y="2026"/>
                  <a:pt x="2834" y="2030"/>
                </a:cubicBezTo>
                <a:cubicBezTo>
                  <a:pt x="2831" y="2036"/>
                  <a:pt x="2827" y="2043"/>
                  <a:pt x="2824" y="2050"/>
                </a:cubicBezTo>
                <a:cubicBezTo>
                  <a:pt x="2821" y="2054"/>
                  <a:pt x="2818" y="2058"/>
                  <a:pt x="2816" y="2063"/>
                </a:cubicBezTo>
                <a:cubicBezTo>
                  <a:pt x="2812" y="2069"/>
                  <a:pt x="2809" y="2075"/>
                  <a:pt x="2805" y="2081"/>
                </a:cubicBezTo>
                <a:cubicBezTo>
                  <a:pt x="2803" y="2086"/>
                  <a:pt x="2800" y="2090"/>
                  <a:pt x="2797" y="2095"/>
                </a:cubicBezTo>
                <a:cubicBezTo>
                  <a:pt x="2793" y="2100"/>
                  <a:pt x="2790" y="2106"/>
                  <a:pt x="2786" y="2112"/>
                </a:cubicBezTo>
                <a:cubicBezTo>
                  <a:pt x="2783" y="2117"/>
                  <a:pt x="2780" y="2121"/>
                  <a:pt x="2777" y="2126"/>
                </a:cubicBezTo>
                <a:cubicBezTo>
                  <a:pt x="2774" y="2131"/>
                  <a:pt x="2770" y="2137"/>
                  <a:pt x="2767" y="2142"/>
                </a:cubicBezTo>
                <a:cubicBezTo>
                  <a:pt x="2763" y="2147"/>
                  <a:pt x="2760" y="2152"/>
                  <a:pt x="2757" y="2156"/>
                </a:cubicBezTo>
                <a:cubicBezTo>
                  <a:pt x="2754" y="2160"/>
                  <a:pt x="2752" y="2164"/>
                  <a:pt x="2749" y="2168"/>
                </a:cubicBezTo>
                <a:cubicBezTo>
                  <a:pt x="2747" y="2164"/>
                  <a:pt x="2745" y="2159"/>
                  <a:pt x="2742" y="2155"/>
                </a:cubicBezTo>
                <a:cubicBezTo>
                  <a:pt x="2741" y="2151"/>
                  <a:pt x="2739" y="2147"/>
                  <a:pt x="2737" y="2144"/>
                </a:cubicBezTo>
                <a:close/>
                <a:moveTo>
                  <a:pt x="3003" y="1312"/>
                </a:moveTo>
                <a:cubicBezTo>
                  <a:pt x="3002" y="1322"/>
                  <a:pt x="3000" y="1332"/>
                  <a:pt x="2999" y="1342"/>
                </a:cubicBezTo>
                <a:cubicBezTo>
                  <a:pt x="2998" y="1345"/>
                  <a:pt x="2998" y="1347"/>
                  <a:pt x="2998" y="1350"/>
                </a:cubicBezTo>
                <a:cubicBezTo>
                  <a:pt x="2996" y="1358"/>
                  <a:pt x="2995" y="1365"/>
                  <a:pt x="2994" y="1372"/>
                </a:cubicBezTo>
                <a:cubicBezTo>
                  <a:pt x="2993" y="1376"/>
                  <a:pt x="2992" y="1380"/>
                  <a:pt x="2992" y="1384"/>
                </a:cubicBezTo>
                <a:cubicBezTo>
                  <a:pt x="2991" y="1390"/>
                  <a:pt x="2989" y="1396"/>
                  <a:pt x="2988" y="1402"/>
                </a:cubicBezTo>
                <a:cubicBezTo>
                  <a:pt x="2987" y="1407"/>
                  <a:pt x="2986" y="1411"/>
                  <a:pt x="2986" y="1415"/>
                </a:cubicBezTo>
                <a:cubicBezTo>
                  <a:pt x="2984" y="1421"/>
                  <a:pt x="2983" y="1427"/>
                  <a:pt x="2982" y="1432"/>
                </a:cubicBezTo>
                <a:cubicBezTo>
                  <a:pt x="2981" y="1437"/>
                  <a:pt x="2980" y="1441"/>
                  <a:pt x="2979" y="1445"/>
                </a:cubicBezTo>
                <a:cubicBezTo>
                  <a:pt x="2978" y="1451"/>
                  <a:pt x="2976" y="1457"/>
                  <a:pt x="2975" y="1462"/>
                </a:cubicBezTo>
                <a:cubicBezTo>
                  <a:pt x="2974" y="1467"/>
                  <a:pt x="2973" y="1471"/>
                  <a:pt x="2972" y="1475"/>
                </a:cubicBezTo>
                <a:cubicBezTo>
                  <a:pt x="2970" y="1481"/>
                  <a:pt x="2969" y="1486"/>
                  <a:pt x="2968" y="1492"/>
                </a:cubicBezTo>
                <a:cubicBezTo>
                  <a:pt x="2967" y="1496"/>
                  <a:pt x="2965" y="1501"/>
                  <a:pt x="2964" y="1505"/>
                </a:cubicBezTo>
                <a:cubicBezTo>
                  <a:pt x="2963" y="1511"/>
                  <a:pt x="2961" y="1516"/>
                  <a:pt x="2960" y="1521"/>
                </a:cubicBezTo>
                <a:cubicBezTo>
                  <a:pt x="2958" y="1526"/>
                  <a:pt x="2957" y="1530"/>
                  <a:pt x="2956" y="1535"/>
                </a:cubicBezTo>
                <a:cubicBezTo>
                  <a:pt x="2954" y="1540"/>
                  <a:pt x="2953" y="1545"/>
                  <a:pt x="2951" y="1551"/>
                </a:cubicBezTo>
                <a:cubicBezTo>
                  <a:pt x="2950" y="1555"/>
                  <a:pt x="2948" y="1560"/>
                  <a:pt x="2947" y="1564"/>
                </a:cubicBezTo>
                <a:cubicBezTo>
                  <a:pt x="2945" y="1569"/>
                  <a:pt x="2943" y="1574"/>
                  <a:pt x="2942" y="1580"/>
                </a:cubicBezTo>
                <a:cubicBezTo>
                  <a:pt x="2940" y="1584"/>
                  <a:pt x="2939" y="1589"/>
                  <a:pt x="2937" y="1593"/>
                </a:cubicBezTo>
                <a:cubicBezTo>
                  <a:pt x="2935" y="1598"/>
                  <a:pt x="2934" y="1603"/>
                  <a:pt x="2932" y="1609"/>
                </a:cubicBezTo>
                <a:cubicBezTo>
                  <a:pt x="2930" y="1613"/>
                  <a:pt x="2929" y="1617"/>
                  <a:pt x="2927" y="1622"/>
                </a:cubicBezTo>
                <a:cubicBezTo>
                  <a:pt x="2925" y="1627"/>
                  <a:pt x="2923" y="1632"/>
                  <a:pt x="2921" y="1637"/>
                </a:cubicBezTo>
                <a:cubicBezTo>
                  <a:pt x="2920" y="1642"/>
                  <a:pt x="2918" y="1646"/>
                  <a:pt x="2916" y="1651"/>
                </a:cubicBezTo>
                <a:cubicBezTo>
                  <a:pt x="2914" y="1656"/>
                  <a:pt x="2912" y="1661"/>
                  <a:pt x="2910" y="1666"/>
                </a:cubicBezTo>
                <a:cubicBezTo>
                  <a:pt x="2909" y="1670"/>
                  <a:pt x="2907" y="1675"/>
                  <a:pt x="2905" y="1679"/>
                </a:cubicBezTo>
                <a:cubicBezTo>
                  <a:pt x="2903" y="1684"/>
                  <a:pt x="2901" y="1689"/>
                  <a:pt x="2899" y="1694"/>
                </a:cubicBezTo>
                <a:cubicBezTo>
                  <a:pt x="2897" y="1699"/>
                  <a:pt x="2895" y="1703"/>
                  <a:pt x="2893" y="1707"/>
                </a:cubicBezTo>
                <a:cubicBezTo>
                  <a:pt x="2891" y="1712"/>
                  <a:pt x="2889" y="1717"/>
                  <a:pt x="2887" y="1722"/>
                </a:cubicBezTo>
                <a:cubicBezTo>
                  <a:pt x="2885" y="1727"/>
                  <a:pt x="2883" y="1731"/>
                  <a:pt x="2881" y="1735"/>
                </a:cubicBezTo>
                <a:cubicBezTo>
                  <a:pt x="2878" y="1740"/>
                  <a:pt x="2876" y="1745"/>
                  <a:pt x="2874" y="1750"/>
                </a:cubicBezTo>
                <a:cubicBezTo>
                  <a:pt x="2872" y="1754"/>
                  <a:pt x="2870" y="1759"/>
                  <a:pt x="2868" y="1763"/>
                </a:cubicBezTo>
                <a:cubicBezTo>
                  <a:pt x="2867" y="1765"/>
                  <a:pt x="2866" y="1767"/>
                  <a:pt x="2865" y="1769"/>
                </a:cubicBezTo>
                <a:cubicBezTo>
                  <a:pt x="2865" y="1769"/>
                  <a:pt x="2864" y="1769"/>
                  <a:pt x="2864" y="1769"/>
                </a:cubicBezTo>
                <a:cubicBezTo>
                  <a:pt x="2863" y="1758"/>
                  <a:pt x="2861" y="1748"/>
                  <a:pt x="2859" y="1738"/>
                </a:cubicBezTo>
                <a:cubicBezTo>
                  <a:pt x="2859" y="1736"/>
                  <a:pt x="2859" y="1734"/>
                  <a:pt x="2858" y="1732"/>
                </a:cubicBezTo>
                <a:cubicBezTo>
                  <a:pt x="2857" y="1722"/>
                  <a:pt x="2855" y="1712"/>
                  <a:pt x="2854" y="1702"/>
                </a:cubicBezTo>
                <a:cubicBezTo>
                  <a:pt x="2854" y="1700"/>
                  <a:pt x="2853" y="1699"/>
                  <a:pt x="2853" y="1697"/>
                </a:cubicBezTo>
                <a:cubicBezTo>
                  <a:pt x="2852" y="1686"/>
                  <a:pt x="2850" y="1676"/>
                  <a:pt x="2849" y="1666"/>
                </a:cubicBezTo>
                <a:cubicBezTo>
                  <a:pt x="2849" y="1665"/>
                  <a:pt x="2849" y="1663"/>
                  <a:pt x="2849" y="1662"/>
                </a:cubicBezTo>
                <a:cubicBezTo>
                  <a:pt x="2848" y="1652"/>
                  <a:pt x="2847" y="1642"/>
                  <a:pt x="2846" y="1631"/>
                </a:cubicBezTo>
                <a:cubicBezTo>
                  <a:pt x="2846" y="1631"/>
                  <a:pt x="2846" y="1630"/>
                  <a:pt x="2846" y="1630"/>
                </a:cubicBezTo>
                <a:cubicBezTo>
                  <a:pt x="2850" y="1622"/>
                  <a:pt x="2854" y="1614"/>
                  <a:pt x="2858" y="1607"/>
                </a:cubicBezTo>
                <a:cubicBezTo>
                  <a:pt x="2859" y="1606"/>
                  <a:pt x="2859" y="1605"/>
                  <a:pt x="2859" y="1604"/>
                </a:cubicBezTo>
                <a:cubicBezTo>
                  <a:pt x="2863" y="1597"/>
                  <a:pt x="2867" y="1590"/>
                  <a:pt x="2870" y="1582"/>
                </a:cubicBezTo>
                <a:cubicBezTo>
                  <a:pt x="2872" y="1580"/>
                  <a:pt x="2873" y="1577"/>
                  <a:pt x="2875" y="1574"/>
                </a:cubicBezTo>
                <a:cubicBezTo>
                  <a:pt x="2877" y="1569"/>
                  <a:pt x="2880" y="1563"/>
                  <a:pt x="2882" y="1558"/>
                </a:cubicBezTo>
                <a:cubicBezTo>
                  <a:pt x="2884" y="1555"/>
                  <a:pt x="2885" y="1551"/>
                  <a:pt x="2887" y="1548"/>
                </a:cubicBezTo>
                <a:cubicBezTo>
                  <a:pt x="2889" y="1543"/>
                  <a:pt x="2891" y="1538"/>
                  <a:pt x="2894" y="1534"/>
                </a:cubicBezTo>
                <a:cubicBezTo>
                  <a:pt x="2895" y="1530"/>
                  <a:pt x="2897" y="1527"/>
                  <a:pt x="2898" y="1523"/>
                </a:cubicBezTo>
                <a:cubicBezTo>
                  <a:pt x="2900" y="1518"/>
                  <a:pt x="2903" y="1514"/>
                  <a:pt x="2905" y="1509"/>
                </a:cubicBezTo>
                <a:cubicBezTo>
                  <a:pt x="2906" y="1505"/>
                  <a:pt x="2908" y="1502"/>
                  <a:pt x="2909" y="1498"/>
                </a:cubicBezTo>
                <a:cubicBezTo>
                  <a:pt x="2911" y="1493"/>
                  <a:pt x="2913" y="1489"/>
                  <a:pt x="2915" y="1484"/>
                </a:cubicBezTo>
                <a:cubicBezTo>
                  <a:pt x="2917" y="1480"/>
                  <a:pt x="2918" y="1476"/>
                  <a:pt x="2920" y="1473"/>
                </a:cubicBezTo>
                <a:cubicBezTo>
                  <a:pt x="2922" y="1468"/>
                  <a:pt x="2923" y="1463"/>
                  <a:pt x="2925" y="1459"/>
                </a:cubicBezTo>
                <a:cubicBezTo>
                  <a:pt x="2927" y="1455"/>
                  <a:pt x="2928" y="1451"/>
                  <a:pt x="2930" y="1447"/>
                </a:cubicBezTo>
                <a:cubicBezTo>
                  <a:pt x="2931" y="1443"/>
                  <a:pt x="2933" y="1438"/>
                  <a:pt x="2935" y="1433"/>
                </a:cubicBezTo>
                <a:cubicBezTo>
                  <a:pt x="2936" y="1430"/>
                  <a:pt x="2938" y="1426"/>
                  <a:pt x="2939" y="1422"/>
                </a:cubicBezTo>
                <a:cubicBezTo>
                  <a:pt x="2941" y="1417"/>
                  <a:pt x="2942" y="1413"/>
                  <a:pt x="2944" y="1408"/>
                </a:cubicBezTo>
                <a:cubicBezTo>
                  <a:pt x="2945" y="1404"/>
                  <a:pt x="2947" y="1400"/>
                  <a:pt x="2948" y="1397"/>
                </a:cubicBezTo>
                <a:cubicBezTo>
                  <a:pt x="2950" y="1392"/>
                  <a:pt x="2951" y="1387"/>
                  <a:pt x="2953" y="1382"/>
                </a:cubicBezTo>
                <a:cubicBezTo>
                  <a:pt x="2954" y="1378"/>
                  <a:pt x="2955" y="1375"/>
                  <a:pt x="2957" y="1371"/>
                </a:cubicBezTo>
                <a:cubicBezTo>
                  <a:pt x="2958" y="1366"/>
                  <a:pt x="2960" y="1361"/>
                  <a:pt x="2961" y="1356"/>
                </a:cubicBezTo>
                <a:cubicBezTo>
                  <a:pt x="2962" y="1352"/>
                  <a:pt x="2963" y="1349"/>
                  <a:pt x="2965" y="1345"/>
                </a:cubicBezTo>
                <a:cubicBezTo>
                  <a:pt x="2966" y="1340"/>
                  <a:pt x="2968" y="1335"/>
                  <a:pt x="2969" y="1329"/>
                </a:cubicBezTo>
                <a:cubicBezTo>
                  <a:pt x="2970" y="1326"/>
                  <a:pt x="2971" y="1323"/>
                  <a:pt x="2972" y="1319"/>
                </a:cubicBezTo>
                <a:cubicBezTo>
                  <a:pt x="2974" y="1313"/>
                  <a:pt x="2975" y="1308"/>
                  <a:pt x="2977" y="1302"/>
                </a:cubicBezTo>
                <a:cubicBezTo>
                  <a:pt x="2978" y="1299"/>
                  <a:pt x="2978" y="1296"/>
                  <a:pt x="2979" y="1293"/>
                </a:cubicBezTo>
                <a:cubicBezTo>
                  <a:pt x="2981" y="1285"/>
                  <a:pt x="2983" y="1278"/>
                  <a:pt x="2985" y="1270"/>
                </a:cubicBezTo>
                <a:cubicBezTo>
                  <a:pt x="2985" y="1269"/>
                  <a:pt x="2986" y="1268"/>
                  <a:pt x="2986" y="1267"/>
                </a:cubicBezTo>
                <a:cubicBezTo>
                  <a:pt x="2988" y="1258"/>
                  <a:pt x="2990" y="1250"/>
                  <a:pt x="2992" y="1241"/>
                </a:cubicBezTo>
                <a:cubicBezTo>
                  <a:pt x="2996" y="1265"/>
                  <a:pt x="3000" y="1288"/>
                  <a:pt x="3003" y="1312"/>
                </a:cubicBezTo>
                <a:close/>
                <a:moveTo>
                  <a:pt x="2968" y="1133"/>
                </a:moveTo>
                <a:cubicBezTo>
                  <a:pt x="2968" y="1133"/>
                  <a:pt x="2968" y="1132"/>
                  <a:pt x="2968" y="1132"/>
                </a:cubicBezTo>
                <a:cubicBezTo>
                  <a:pt x="2975" y="1158"/>
                  <a:pt x="2981" y="1185"/>
                  <a:pt x="2986" y="1211"/>
                </a:cubicBezTo>
                <a:cubicBezTo>
                  <a:pt x="2984" y="1220"/>
                  <a:pt x="2982" y="1228"/>
                  <a:pt x="2980" y="1237"/>
                </a:cubicBezTo>
                <a:cubicBezTo>
                  <a:pt x="2980" y="1237"/>
                  <a:pt x="2980" y="1238"/>
                  <a:pt x="2980" y="1238"/>
                </a:cubicBezTo>
                <a:cubicBezTo>
                  <a:pt x="2978" y="1247"/>
                  <a:pt x="2976" y="1255"/>
                  <a:pt x="2974" y="1263"/>
                </a:cubicBezTo>
                <a:cubicBezTo>
                  <a:pt x="2974" y="1266"/>
                  <a:pt x="2973" y="1269"/>
                  <a:pt x="2972" y="1272"/>
                </a:cubicBezTo>
                <a:cubicBezTo>
                  <a:pt x="2971" y="1278"/>
                  <a:pt x="2969" y="1284"/>
                  <a:pt x="2968" y="1290"/>
                </a:cubicBezTo>
                <a:cubicBezTo>
                  <a:pt x="2967" y="1293"/>
                  <a:pt x="2966" y="1296"/>
                  <a:pt x="2965" y="1300"/>
                </a:cubicBezTo>
                <a:cubicBezTo>
                  <a:pt x="2964" y="1305"/>
                  <a:pt x="2962" y="1311"/>
                  <a:pt x="2961" y="1316"/>
                </a:cubicBezTo>
                <a:cubicBezTo>
                  <a:pt x="2960" y="1319"/>
                  <a:pt x="2958" y="1323"/>
                  <a:pt x="2957" y="1327"/>
                </a:cubicBezTo>
                <a:cubicBezTo>
                  <a:pt x="2956" y="1332"/>
                  <a:pt x="2954" y="1337"/>
                  <a:pt x="2953" y="1342"/>
                </a:cubicBezTo>
                <a:cubicBezTo>
                  <a:pt x="2952" y="1346"/>
                  <a:pt x="2951" y="1349"/>
                  <a:pt x="2950" y="1353"/>
                </a:cubicBezTo>
                <a:cubicBezTo>
                  <a:pt x="2948" y="1358"/>
                  <a:pt x="2946" y="1363"/>
                  <a:pt x="2945" y="1368"/>
                </a:cubicBezTo>
                <a:cubicBezTo>
                  <a:pt x="2944" y="1372"/>
                  <a:pt x="2942" y="1375"/>
                  <a:pt x="2941" y="1379"/>
                </a:cubicBezTo>
                <a:cubicBezTo>
                  <a:pt x="2940" y="1384"/>
                  <a:pt x="2938" y="1389"/>
                  <a:pt x="2936" y="1394"/>
                </a:cubicBezTo>
                <a:cubicBezTo>
                  <a:pt x="2935" y="1397"/>
                  <a:pt x="2934" y="1401"/>
                  <a:pt x="2932" y="1405"/>
                </a:cubicBezTo>
                <a:cubicBezTo>
                  <a:pt x="2931" y="1410"/>
                  <a:pt x="2929" y="1414"/>
                  <a:pt x="2927" y="1419"/>
                </a:cubicBezTo>
                <a:cubicBezTo>
                  <a:pt x="2926" y="1423"/>
                  <a:pt x="2925" y="1427"/>
                  <a:pt x="2923" y="1430"/>
                </a:cubicBezTo>
                <a:cubicBezTo>
                  <a:pt x="2921" y="1435"/>
                  <a:pt x="2920" y="1440"/>
                  <a:pt x="2918" y="1444"/>
                </a:cubicBezTo>
                <a:cubicBezTo>
                  <a:pt x="2916" y="1448"/>
                  <a:pt x="2915" y="1452"/>
                  <a:pt x="2913" y="1456"/>
                </a:cubicBezTo>
                <a:cubicBezTo>
                  <a:pt x="2912" y="1460"/>
                  <a:pt x="2910" y="1465"/>
                  <a:pt x="2908" y="1470"/>
                </a:cubicBezTo>
                <a:cubicBezTo>
                  <a:pt x="2906" y="1473"/>
                  <a:pt x="2905" y="1477"/>
                  <a:pt x="2903" y="1481"/>
                </a:cubicBezTo>
                <a:cubicBezTo>
                  <a:pt x="2901" y="1486"/>
                  <a:pt x="2900" y="1490"/>
                  <a:pt x="2898" y="1495"/>
                </a:cubicBezTo>
                <a:cubicBezTo>
                  <a:pt x="2896" y="1499"/>
                  <a:pt x="2894" y="1502"/>
                  <a:pt x="2893" y="1506"/>
                </a:cubicBezTo>
                <a:cubicBezTo>
                  <a:pt x="2891" y="1511"/>
                  <a:pt x="2889" y="1515"/>
                  <a:pt x="2887" y="1520"/>
                </a:cubicBezTo>
                <a:cubicBezTo>
                  <a:pt x="2885" y="1523"/>
                  <a:pt x="2883" y="1527"/>
                  <a:pt x="2882" y="1531"/>
                </a:cubicBezTo>
                <a:cubicBezTo>
                  <a:pt x="2880" y="1535"/>
                  <a:pt x="2878" y="1540"/>
                  <a:pt x="2875" y="1544"/>
                </a:cubicBezTo>
                <a:cubicBezTo>
                  <a:pt x="2874" y="1548"/>
                  <a:pt x="2872" y="1552"/>
                  <a:pt x="2870" y="1556"/>
                </a:cubicBezTo>
                <a:cubicBezTo>
                  <a:pt x="2868" y="1560"/>
                  <a:pt x="2866" y="1564"/>
                  <a:pt x="2864" y="1569"/>
                </a:cubicBezTo>
                <a:cubicBezTo>
                  <a:pt x="2862" y="1573"/>
                  <a:pt x="2860" y="1576"/>
                  <a:pt x="2858" y="1580"/>
                </a:cubicBezTo>
                <a:cubicBezTo>
                  <a:pt x="2856" y="1584"/>
                  <a:pt x="2854" y="1589"/>
                  <a:pt x="2851" y="1593"/>
                </a:cubicBezTo>
                <a:cubicBezTo>
                  <a:pt x="2850" y="1597"/>
                  <a:pt x="2848" y="1601"/>
                  <a:pt x="2846" y="1604"/>
                </a:cubicBezTo>
                <a:cubicBezTo>
                  <a:pt x="2845" y="1605"/>
                  <a:pt x="2845" y="1606"/>
                  <a:pt x="2844" y="1607"/>
                </a:cubicBezTo>
                <a:cubicBezTo>
                  <a:pt x="2844" y="1605"/>
                  <a:pt x="2844" y="1603"/>
                  <a:pt x="2844" y="1601"/>
                </a:cubicBezTo>
                <a:cubicBezTo>
                  <a:pt x="2843" y="1597"/>
                  <a:pt x="2843" y="1593"/>
                  <a:pt x="2843" y="1589"/>
                </a:cubicBezTo>
                <a:cubicBezTo>
                  <a:pt x="2842" y="1583"/>
                  <a:pt x="2842" y="1577"/>
                  <a:pt x="2842" y="1570"/>
                </a:cubicBezTo>
                <a:cubicBezTo>
                  <a:pt x="2842" y="1566"/>
                  <a:pt x="2841" y="1563"/>
                  <a:pt x="2841" y="1559"/>
                </a:cubicBezTo>
                <a:cubicBezTo>
                  <a:pt x="2841" y="1552"/>
                  <a:pt x="2841" y="1545"/>
                  <a:pt x="2841" y="1538"/>
                </a:cubicBezTo>
                <a:cubicBezTo>
                  <a:pt x="2841" y="1535"/>
                  <a:pt x="2840" y="1532"/>
                  <a:pt x="2840" y="1529"/>
                </a:cubicBezTo>
                <a:cubicBezTo>
                  <a:pt x="2840" y="1519"/>
                  <a:pt x="2840" y="1509"/>
                  <a:pt x="2840" y="1499"/>
                </a:cubicBezTo>
                <a:cubicBezTo>
                  <a:pt x="2840" y="1494"/>
                  <a:pt x="2840" y="1488"/>
                  <a:pt x="2840" y="1483"/>
                </a:cubicBezTo>
                <a:cubicBezTo>
                  <a:pt x="2840" y="1482"/>
                  <a:pt x="2840" y="1481"/>
                  <a:pt x="2840" y="1479"/>
                </a:cubicBezTo>
                <a:cubicBezTo>
                  <a:pt x="2840" y="1475"/>
                  <a:pt x="2840" y="1471"/>
                  <a:pt x="2840" y="1467"/>
                </a:cubicBezTo>
                <a:cubicBezTo>
                  <a:pt x="2840" y="1466"/>
                  <a:pt x="2840" y="1465"/>
                  <a:pt x="2841" y="1464"/>
                </a:cubicBezTo>
                <a:cubicBezTo>
                  <a:pt x="2841" y="1459"/>
                  <a:pt x="2841" y="1455"/>
                  <a:pt x="2841" y="1451"/>
                </a:cubicBezTo>
                <a:cubicBezTo>
                  <a:pt x="2841" y="1449"/>
                  <a:pt x="2841" y="1448"/>
                  <a:pt x="2841" y="1447"/>
                </a:cubicBezTo>
                <a:cubicBezTo>
                  <a:pt x="2841" y="1443"/>
                  <a:pt x="2841" y="1439"/>
                  <a:pt x="2841" y="1435"/>
                </a:cubicBezTo>
                <a:cubicBezTo>
                  <a:pt x="2845" y="1429"/>
                  <a:pt x="2848" y="1423"/>
                  <a:pt x="2851" y="1417"/>
                </a:cubicBezTo>
                <a:cubicBezTo>
                  <a:pt x="2851" y="1417"/>
                  <a:pt x="2851" y="1417"/>
                  <a:pt x="2851" y="1417"/>
                </a:cubicBezTo>
                <a:cubicBezTo>
                  <a:pt x="2855" y="1411"/>
                  <a:pt x="2858" y="1404"/>
                  <a:pt x="2861" y="1398"/>
                </a:cubicBezTo>
                <a:cubicBezTo>
                  <a:pt x="2862" y="1396"/>
                  <a:pt x="2863" y="1394"/>
                  <a:pt x="2864" y="1392"/>
                </a:cubicBezTo>
                <a:cubicBezTo>
                  <a:pt x="2867" y="1388"/>
                  <a:pt x="2869" y="1383"/>
                  <a:pt x="2871" y="1379"/>
                </a:cubicBezTo>
                <a:cubicBezTo>
                  <a:pt x="2872" y="1377"/>
                  <a:pt x="2873" y="1374"/>
                  <a:pt x="2875" y="1372"/>
                </a:cubicBezTo>
                <a:cubicBezTo>
                  <a:pt x="2876" y="1368"/>
                  <a:pt x="2878" y="1364"/>
                  <a:pt x="2880" y="1360"/>
                </a:cubicBezTo>
                <a:cubicBezTo>
                  <a:pt x="2881" y="1357"/>
                  <a:pt x="2883" y="1355"/>
                  <a:pt x="2884" y="1352"/>
                </a:cubicBezTo>
                <a:cubicBezTo>
                  <a:pt x="2886" y="1348"/>
                  <a:pt x="2888" y="1345"/>
                  <a:pt x="2889" y="1341"/>
                </a:cubicBezTo>
                <a:cubicBezTo>
                  <a:pt x="2891" y="1338"/>
                  <a:pt x="2892" y="1335"/>
                  <a:pt x="2893" y="1332"/>
                </a:cubicBezTo>
                <a:cubicBezTo>
                  <a:pt x="2895" y="1329"/>
                  <a:pt x="2896" y="1325"/>
                  <a:pt x="2898" y="1321"/>
                </a:cubicBezTo>
                <a:cubicBezTo>
                  <a:pt x="2899" y="1318"/>
                  <a:pt x="2901" y="1316"/>
                  <a:pt x="2902" y="1313"/>
                </a:cubicBezTo>
                <a:cubicBezTo>
                  <a:pt x="2903" y="1309"/>
                  <a:pt x="2905" y="1305"/>
                  <a:pt x="2907" y="1302"/>
                </a:cubicBezTo>
                <a:cubicBezTo>
                  <a:pt x="2908" y="1299"/>
                  <a:pt x="2909" y="1296"/>
                  <a:pt x="2910" y="1293"/>
                </a:cubicBezTo>
                <a:cubicBezTo>
                  <a:pt x="2912" y="1289"/>
                  <a:pt x="2913" y="1286"/>
                  <a:pt x="2915" y="1282"/>
                </a:cubicBezTo>
                <a:cubicBezTo>
                  <a:pt x="2916" y="1279"/>
                  <a:pt x="2917" y="1276"/>
                  <a:pt x="2918" y="1273"/>
                </a:cubicBezTo>
                <a:cubicBezTo>
                  <a:pt x="2920" y="1270"/>
                  <a:pt x="2921" y="1266"/>
                  <a:pt x="2923" y="1262"/>
                </a:cubicBezTo>
                <a:cubicBezTo>
                  <a:pt x="2924" y="1259"/>
                  <a:pt x="2925" y="1256"/>
                  <a:pt x="2926" y="1254"/>
                </a:cubicBezTo>
                <a:cubicBezTo>
                  <a:pt x="2928" y="1250"/>
                  <a:pt x="2929" y="1246"/>
                  <a:pt x="2931" y="1242"/>
                </a:cubicBezTo>
                <a:cubicBezTo>
                  <a:pt x="2932" y="1239"/>
                  <a:pt x="2933" y="1236"/>
                  <a:pt x="2934" y="1234"/>
                </a:cubicBezTo>
                <a:cubicBezTo>
                  <a:pt x="2935" y="1230"/>
                  <a:pt x="2937" y="1226"/>
                  <a:pt x="2938" y="1222"/>
                </a:cubicBezTo>
                <a:cubicBezTo>
                  <a:pt x="2939" y="1219"/>
                  <a:pt x="2940" y="1216"/>
                  <a:pt x="2941" y="1214"/>
                </a:cubicBezTo>
                <a:cubicBezTo>
                  <a:pt x="2943" y="1210"/>
                  <a:pt x="2944" y="1206"/>
                  <a:pt x="2945" y="1202"/>
                </a:cubicBezTo>
                <a:cubicBezTo>
                  <a:pt x="2946" y="1199"/>
                  <a:pt x="2947" y="1196"/>
                  <a:pt x="2948" y="1193"/>
                </a:cubicBezTo>
                <a:cubicBezTo>
                  <a:pt x="2950" y="1189"/>
                  <a:pt x="2951" y="1185"/>
                  <a:pt x="2953" y="1181"/>
                </a:cubicBezTo>
                <a:cubicBezTo>
                  <a:pt x="2953" y="1178"/>
                  <a:pt x="2954" y="1176"/>
                  <a:pt x="2955" y="1173"/>
                </a:cubicBezTo>
                <a:cubicBezTo>
                  <a:pt x="2957" y="1169"/>
                  <a:pt x="2958" y="1164"/>
                  <a:pt x="2960" y="1159"/>
                </a:cubicBezTo>
                <a:cubicBezTo>
                  <a:pt x="2960" y="1157"/>
                  <a:pt x="2961" y="1155"/>
                  <a:pt x="2961" y="1153"/>
                </a:cubicBezTo>
                <a:cubicBezTo>
                  <a:pt x="2963" y="1146"/>
                  <a:pt x="2965" y="1140"/>
                  <a:pt x="2967" y="1133"/>
                </a:cubicBezTo>
                <a:cubicBezTo>
                  <a:pt x="2967" y="1133"/>
                  <a:pt x="2968" y="1133"/>
                  <a:pt x="2968" y="1133"/>
                </a:cubicBezTo>
                <a:close/>
                <a:moveTo>
                  <a:pt x="2933" y="1035"/>
                </a:moveTo>
                <a:cubicBezTo>
                  <a:pt x="2933" y="1033"/>
                  <a:pt x="2934" y="1031"/>
                  <a:pt x="2935" y="1029"/>
                </a:cubicBezTo>
                <a:cubicBezTo>
                  <a:pt x="2935" y="1028"/>
                  <a:pt x="2935" y="1027"/>
                  <a:pt x="2936" y="1027"/>
                </a:cubicBezTo>
                <a:cubicBezTo>
                  <a:pt x="2945" y="1054"/>
                  <a:pt x="2954" y="1082"/>
                  <a:pt x="2962" y="1110"/>
                </a:cubicBezTo>
                <a:cubicBezTo>
                  <a:pt x="2958" y="1123"/>
                  <a:pt x="2954" y="1136"/>
                  <a:pt x="2950" y="1149"/>
                </a:cubicBezTo>
                <a:cubicBezTo>
                  <a:pt x="2949" y="1151"/>
                  <a:pt x="2949" y="1153"/>
                  <a:pt x="2948" y="1155"/>
                </a:cubicBezTo>
                <a:cubicBezTo>
                  <a:pt x="2947" y="1160"/>
                  <a:pt x="2945" y="1165"/>
                  <a:pt x="2944" y="1169"/>
                </a:cubicBezTo>
                <a:cubicBezTo>
                  <a:pt x="2943" y="1172"/>
                  <a:pt x="2942" y="1174"/>
                  <a:pt x="2941" y="1176"/>
                </a:cubicBezTo>
                <a:cubicBezTo>
                  <a:pt x="2940" y="1181"/>
                  <a:pt x="2938" y="1185"/>
                  <a:pt x="2937" y="1189"/>
                </a:cubicBezTo>
                <a:cubicBezTo>
                  <a:pt x="2936" y="1192"/>
                  <a:pt x="2935" y="1194"/>
                  <a:pt x="2934" y="1197"/>
                </a:cubicBezTo>
                <a:cubicBezTo>
                  <a:pt x="2933" y="1201"/>
                  <a:pt x="2932" y="1205"/>
                  <a:pt x="2930" y="1209"/>
                </a:cubicBezTo>
                <a:cubicBezTo>
                  <a:pt x="2929" y="1212"/>
                  <a:pt x="2928" y="1215"/>
                  <a:pt x="2927" y="1217"/>
                </a:cubicBezTo>
                <a:cubicBezTo>
                  <a:pt x="2926" y="1221"/>
                  <a:pt x="2924" y="1225"/>
                  <a:pt x="2923" y="1229"/>
                </a:cubicBezTo>
                <a:cubicBezTo>
                  <a:pt x="2922" y="1232"/>
                  <a:pt x="2921" y="1234"/>
                  <a:pt x="2920" y="1237"/>
                </a:cubicBezTo>
                <a:cubicBezTo>
                  <a:pt x="2918" y="1241"/>
                  <a:pt x="2917" y="1245"/>
                  <a:pt x="2915" y="1249"/>
                </a:cubicBezTo>
                <a:cubicBezTo>
                  <a:pt x="2914" y="1251"/>
                  <a:pt x="2913" y="1254"/>
                  <a:pt x="2912" y="1257"/>
                </a:cubicBezTo>
                <a:cubicBezTo>
                  <a:pt x="2911" y="1261"/>
                  <a:pt x="2909" y="1264"/>
                  <a:pt x="2908" y="1268"/>
                </a:cubicBezTo>
                <a:cubicBezTo>
                  <a:pt x="2907" y="1271"/>
                  <a:pt x="2905" y="1274"/>
                  <a:pt x="2904" y="1276"/>
                </a:cubicBezTo>
                <a:cubicBezTo>
                  <a:pt x="2903" y="1280"/>
                  <a:pt x="2901" y="1284"/>
                  <a:pt x="2900" y="1288"/>
                </a:cubicBezTo>
                <a:cubicBezTo>
                  <a:pt x="2898" y="1290"/>
                  <a:pt x="2897" y="1293"/>
                  <a:pt x="2896" y="1296"/>
                </a:cubicBezTo>
                <a:cubicBezTo>
                  <a:pt x="2894" y="1300"/>
                  <a:pt x="2893" y="1304"/>
                  <a:pt x="2891" y="1307"/>
                </a:cubicBezTo>
                <a:cubicBezTo>
                  <a:pt x="2890" y="1310"/>
                  <a:pt x="2889" y="1313"/>
                  <a:pt x="2888" y="1315"/>
                </a:cubicBezTo>
                <a:cubicBezTo>
                  <a:pt x="2886" y="1319"/>
                  <a:pt x="2884" y="1323"/>
                  <a:pt x="2882" y="1327"/>
                </a:cubicBezTo>
                <a:cubicBezTo>
                  <a:pt x="2881" y="1330"/>
                  <a:pt x="2880" y="1332"/>
                  <a:pt x="2879" y="1334"/>
                </a:cubicBezTo>
                <a:cubicBezTo>
                  <a:pt x="2877" y="1339"/>
                  <a:pt x="2875" y="1344"/>
                  <a:pt x="2873" y="1348"/>
                </a:cubicBezTo>
                <a:cubicBezTo>
                  <a:pt x="2872" y="1350"/>
                  <a:pt x="2871" y="1352"/>
                  <a:pt x="2870" y="1353"/>
                </a:cubicBezTo>
                <a:cubicBezTo>
                  <a:pt x="2867" y="1360"/>
                  <a:pt x="2864" y="1366"/>
                  <a:pt x="2861" y="1372"/>
                </a:cubicBezTo>
                <a:cubicBezTo>
                  <a:pt x="2860" y="1374"/>
                  <a:pt x="2859" y="1377"/>
                  <a:pt x="2858" y="1379"/>
                </a:cubicBezTo>
                <a:cubicBezTo>
                  <a:pt x="2856" y="1383"/>
                  <a:pt x="2854" y="1387"/>
                  <a:pt x="2852" y="1391"/>
                </a:cubicBezTo>
                <a:cubicBezTo>
                  <a:pt x="2850" y="1393"/>
                  <a:pt x="2849" y="1396"/>
                  <a:pt x="2847" y="1399"/>
                </a:cubicBezTo>
                <a:cubicBezTo>
                  <a:pt x="2846" y="1402"/>
                  <a:pt x="2844" y="1404"/>
                  <a:pt x="2843" y="1407"/>
                </a:cubicBezTo>
                <a:cubicBezTo>
                  <a:pt x="2843" y="1406"/>
                  <a:pt x="2843" y="1404"/>
                  <a:pt x="2843" y="1403"/>
                </a:cubicBezTo>
                <a:cubicBezTo>
                  <a:pt x="2843" y="1399"/>
                  <a:pt x="2844" y="1394"/>
                  <a:pt x="2844" y="1390"/>
                </a:cubicBezTo>
                <a:cubicBezTo>
                  <a:pt x="2845" y="1383"/>
                  <a:pt x="2845" y="1377"/>
                  <a:pt x="2846" y="1370"/>
                </a:cubicBezTo>
                <a:cubicBezTo>
                  <a:pt x="2846" y="1366"/>
                  <a:pt x="2846" y="1361"/>
                  <a:pt x="2847" y="1357"/>
                </a:cubicBezTo>
                <a:cubicBezTo>
                  <a:pt x="2847" y="1350"/>
                  <a:pt x="2848" y="1344"/>
                  <a:pt x="2849" y="1337"/>
                </a:cubicBezTo>
                <a:cubicBezTo>
                  <a:pt x="2849" y="1333"/>
                  <a:pt x="2850" y="1328"/>
                  <a:pt x="2850" y="1323"/>
                </a:cubicBezTo>
                <a:cubicBezTo>
                  <a:pt x="2851" y="1317"/>
                  <a:pt x="2852" y="1311"/>
                  <a:pt x="2853" y="1304"/>
                </a:cubicBezTo>
                <a:cubicBezTo>
                  <a:pt x="2853" y="1300"/>
                  <a:pt x="2854" y="1295"/>
                  <a:pt x="2855" y="1291"/>
                </a:cubicBezTo>
                <a:cubicBezTo>
                  <a:pt x="2855" y="1284"/>
                  <a:pt x="2856" y="1278"/>
                  <a:pt x="2857" y="1271"/>
                </a:cubicBezTo>
                <a:cubicBezTo>
                  <a:pt x="2858" y="1267"/>
                  <a:pt x="2859" y="1262"/>
                  <a:pt x="2859" y="1258"/>
                </a:cubicBezTo>
                <a:cubicBezTo>
                  <a:pt x="2861" y="1251"/>
                  <a:pt x="2862" y="1245"/>
                  <a:pt x="2863" y="1238"/>
                </a:cubicBezTo>
                <a:cubicBezTo>
                  <a:pt x="2864" y="1234"/>
                  <a:pt x="2864" y="1230"/>
                  <a:pt x="2865" y="1226"/>
                </a:cubicBezTo>
                <a:cubicBezTo>
                  <a:pt x="2866" y="1218"/>
                  <a:pt x="2868" y="1210"/>
                  <a:pt x="2869" y="1203"/>
                </a:cubicBezTo>
                <a:cubicBezTo>
                  <a:pt x="2870" y="1200"/>
                  <a:pt x="2871" y="1197"/>
                  <a:pt x="2871" y="1193"/>
                </a:cubicBezTo>
                <a:cubicBezTo>
                  <a:pt x="2874" y="1183"/>
                  <a:pt x="2876" y="1172"/>
                  <a:pt x="2878" y="1162"/>
                </a:cubicBezTo>
                <a:cubicBezTo>
                  <a:pt x="2881" y="1156"/>
                  <a:pt x="2884" y="1150"/>
                  <a:pt x="2887" y="1144"/>
                </a:cubicBezTo>
                <a:cubicBezTo>
                  <a:pt x="2887" y="1143"/>
                  <a:pt x="2888" y="1141"/>
                  <a:pt x="2889" y="1140"/>
                </a:cubicBezTo>
                <a:cubicBezTo>
                  <a:pt x="2891" y="1135"/>
                  <a:pt x="2893" y="1131"/>
                  <a:pt x="2895" y="1127"/>
                </a:cubicBezTo>
                <a:cubicBezTo>
                  <a:pt x="2896" y="1124"/>
                  <a:pt x="2897" y="1122"/>
                  <a:pt x="2898" y="1120"/>
                </a:cubicBezTo>
                <a:cubicBezTo>
                  <a:pt x="2899" y="1116"/>
                  <a:pt x="2901" y="1113"/>
                  <a:pt x="2903" y="1109"/>
                </a:cubicBezTo>
                <a:cubicBezTo>
                  <a:pt x="2904" y="1106"/>
                  <a:pt x="2905" y="1104"/>
                  <a:pt x="2906" y="1101"/>
                </a:cubicBezTo>
                <a:cubicBezTo>
                  <a:pt x="2907" y="1098"/>
                  <a:pt x="2909" y="1094"/>
                  <a:pt x="2910" y="1091"/>
                </a:cubicBezTo>
                <a:cubicBezTo>
                  <a:pt x="2911" y="1088"/>
                  <a:pt x="2912" y="1086"/>
                  <a:pt x="2914" y="1083"/>
                </a:cubicBezTo>
                <a:cubicBezTo>
                  <a:pt x="2915" y="1080"/>
                  <a:pt x="2916" y="1076"/>
                  <a:pt x="2918" y="1072"/>
                </a:cubicBezTo>
                <a:cubicBezTo>
                  <a:pt x="2919" y="1070"/>
                  <a:pt x="2920" y="1067"/>
                  <a:pt x="2921" y="1065"/>
                </a:cubicBezTo>
                <a:cubicBezTo>
                  <a:pt x="2922" y="1061"/>
                  <a:pt x="2924" y="1058"/>
                  <a:pt x="2925" y="1054"/>
                </a:cubicBezTo>
                <a:cubicBezTo>
                  <a:pt x="2926" y="1052"/>
                  <a:pt x="2927" y="1049"/>
                  <a:pt x="2928" y="1047"/>
                </a:cubicBezTo>
                <a:cubicBezTo>
                  <a:pt x="2930" y="1043"/>
                  <a:pt x="2931" y="1039"/>
                  <a:pt x="2933" y="1035"/>
                </a:cubicBezTo>
                <a:close/>
                <a:moveTo>
                  <a:pt x="2925" y="1002"/>
                </a:moveTo>
                <a:cubicBezTo>
                  <a:pt x="2925" y="1001"/>
                  <a:pt x="2925" y="1000"/>
                  <a:pt x="2926" y="999"/>
                </a:cubicBezTo>
                <a:cubicBezTo>
                  <a:pt x="2927" y="1002"/>
                  <a:pt x="2928" y="1005"/>
                  <a:pt x="2929" y="1009"/>
                </a:cubicBezTo>
                <a:cubicBezTo>
                  <a:pt x="2929" y="1010"/>
                  <a:pt x="2928" y="1012"/>
                  <a:pt x="2928" y="1013"/>
                </a:cubicBezTo>
                <a:cubicBezTo>
                  <a:pt x="2926" y="1018"/>
                  <a:pt x="2924" y="1023"/>
                  <a:pt x="2922" y="1029"/>
                </a:cubicBezTo>
                <a:cubicBezTo>
                  <a:pt x="2921" y="1031"/>
                  <a:pt x="2920" y="1034"/>
                  <a:pt x="2919" y="1036"/>
                </a:cubicBezTo>
                <a:cubicBezTo>
                  <a:pt x="2918" y="1041"/>
                  <a:pt x="2916" y="1045"/>
                  <a:pt x="2914" y="1049"/>
                </a:cubicBezTo>
                <a:cubicBezTo>
                  <a:pt x="2913" y="1052"/>
                  <a:pt x="2912" y="1055"/>
                  <a:pt x="2911" y="1058"/>
                </a:cubicBezTo>
                <a:cubicBezTo>
                  <a:pt x="2909" y="1062"/>
                  <a:pt x="2908" y="1066"/>
                  <a:pt x="2906" y="1070"/>
                </a:cubicBezTo>
                <a:cubicBezTo>
                  <a:pt x="2905" y="1073"/>
                  <a:pt x="2904" y="1076"/>
                  <a:pt x="2903" y="1078"/>
                </a:cubicBezTo>
                <a:cubicBezTo>
                  <a:pt x="2901" y="1083"/>
                  <a:pt x="2899" y="1087"/>
                  <a:pt x="2897" y="1091"/>
                </a:cubicBezTo>
                <a:cubicBezTo>
                  <a:pt x="2896" y="1093"/>
                  <a:pt x="2896" y="1095"/>
                  <a:pt x="2895" y="1096"/>
                </a:cubicBezTo>
                <a:cubicBezTo>
                  <a:pt x="2895" y="1096"/>
                  <a:pt x="2895" y="1096"/>
                  <a:pt x="2895" y="1095"/>
                </a:cubicBezTo>
                <a:cubicBezTo>
                  <a:pt x="2897" y="1088"/>
                  <a:pt x="2899" y="1081"/>
                  <a:pt x="2901" y="1074"/>
                </a:cubicBezTo>
                <a:cubicBezTo>
                  <a:pt x="2902" y="1073"/>
                  <a:pt x="2902" y="1073"/>
                  <a:pt x="2902" y="1072"/>
                </a:cubicBezTo>
                <a:cubicBezTo>
                  <a:pt x="2904" y="1064"/>
                  <a:pt x="2907" y="1056"/>
                  <a:pt x="2909" y="1048"/>
                </a:cubicBezTo>
                <a:cubicBezTo>
                  <a:pt x="2910" y="1046"/>
                  <a:pt x="2911" y="1044"/>
                  <a:pt x="2912" y="1041"/>
                </a:cubicBezTo>
                <a:cubicBezTo>
                  <a:pt x="2913" y="1036"/>
                  <a:pt x="2915" y="1030"/>
                  <a:pt x="2917" y="1025"/>
                </a:cubicBezTo>
                <a:cubicBezTo>
                  <a:pt x="2918" y="1022"/>
                  <a:pt x="2919" y="1019"/>
                  <a:pt x="2920" y="1016"/>
                </a:cubicBezTo>
                <a:cubicBezTo>
                  <a:pt x="2922" y="1011"/>
                  <a:pt x="2923" y="1007"/>
                  <a:pt x="2925" y="1002"/>
                </a:cubicBezTo>
                <a:close/>
                <a:moveTo>
                  <a:pt x="2896" y="923"/>
                </a:moveTo>
                <a:cubicBezTo>
                  <a:pt x="2904" y="942"/>
                  <a:pt x="2912" y="962"/>
                  <a:pt x="2919" y="981"/>
                </a:cubicBezTo>
                <a:cubicBezTo>
                  <a:pt x="2918" y="985"/>
                  <a:pt x="2917" y="988"/>
                  <a:pt x="2916" y="991"/>
                </a:cubicBezTo>
                <a:cubicBezTo>
                  <a:pt x="2915" y="995"/>
                  <a:pt x="2913" y="998"/>
                  <a:pt x="2912" y="1002"/>
                </a:cubicBezTo>
                <a:cubicBezTo>
                  <a:pt x="2911" y="1006"/>
                  <a:pt x="2910" y="1009"/>
                  <a:pt x="2908" y="1013"/>
                </a:cubicBezTo>
                <a:cubicBezTo>
                  <a:pt x="2907" y="1017"/>
                  <a:pt x="2906" y="1020"/>
                  <a:pt x="2904" y="1024"/>
                </a:cubicBezTo>
                <a:cubicBezTo>
                  <a:pt x="2903" y="1028"/>
                  <a:pt x="2902" y="1031"/>
                  <a:pt x="2901" y="1035"/>
                </a:cubicBezTo>
                <a:cubicBezTo>
                  <a:pt x="2900" y="1039"/>
                  <a:pt x="2898" y="1043"/>
                  <a:pt x="2897" y="1046"/>
                </a:cubicBezTo>
                <a:cubicBezTo>
                  <a:pt x="2896" y="1050"/>
                  <a:pt x="2895" y="1054"/>
                  <a:pt x="2894" y="1057"/>
                </a:cubicBezTo>
                <a:cubicBezTo>
                  <a:pt x="2893" y="1061"/>
                  <a:pt x="2892" y="1065"/>
                  <a:pt x="2890" y="1069"/>
                </a:cubicBezTo>
                <a:cubicBezTo>
                  <a:pt x="2889" y="1072"/>
                  <a:pt x="2888" y="1076"/>
                  <a:pt x="2887" y="1080"/>
                </a:cubicBezTo>
                <a:cubicBezTo>
                  <a:pt x="2886" y="1084"/>
                  <a:pt x="2885" y="1087"/>
                  <a:pt x="2884" y="1091"/>
                </a:cubicBezTo>
                <a:cubicBezTo>
                  <a:pt x="2883" y="1095"/>
                  <a:pt x="2882" y="1098"/>
                  <a:pt x="2881" y="1102"/>
                </a:cubicBezTo>
                <a:cubicBezTo>
                  <a:pt x="2878" y="1113"/>
                  <a:pt x="2875" y="1124"/>
                  <a:pt x="2872" y="1135"/>
                </a:cubicBezTo>
                <a:cubicBezTo>
                  <a:pt x="2872" y="1135"/>
                  <a:pt x="2872" y="1135"/>
                  <a:pt x="2872" y="1135"/>
                </a:cubicBezTo>
                <a:cubicBezTo>
                  <a:pt x="2871" y="1141"/>
                  <a:pt x="2869" y="1147"/>
                  <a:pt x="2868" y="1153"/>
                </a:cubicBezTo>
                <a:cubicBezTo>
                  <a:pt x="2868" y="1155"/>
                  <a:pt x="2867" y="1156"/>
                  <a:pt x="2867" y="1158"/>
                </a:cubicBezTo>
                <a:cubicBezTo>
                  <a:pt x="2862" y="1167"/>
                  <a:pt x="2858" y="1176"/>
                  <a:pt x="2853" y="1185"/>
                </a:cubicBezTo>
                <a:cubicBezTo>
                  <a:pt x="2853" y="1186"/>
                  <a:pt x="2852" y="1188"/>
                  <a:pt x="2851" y="1189"/>
                </a:cubicBezTo>
                <a:cubicBezTo>
                  <a:pt x="2847" y="1197"/>
                  <a:pt x="2843" y="1204"/>
                  <a:pt x="2839" y="1212"/>
                </a:cubicBezTo>
                <a:cubicBezTo>
                  <a:pt x="2838" y="1215"/>
                  <a:pt x="2836" y="1218"/>
                  <a:pt x="2834" y="1221"/>
                </a:cubicBezTo>
                <a:cubicBezTo>
                  <a:pt x="2831" y="1227"/>
                  <a:pt x="2828" y="1233"/>
                  <a:pt x="2825" y="1239"/>
                </a:cubicBezTo>
                <a:cubicBezTo>
                  <a:pt x="2823" y="1242"/>
                  <a:pt x="2820" y="1246"/>
                  <a:pt x="2818" y="1249"/>
                </a:cubicBezTo>
                <a:cubicBezTo>
                  <a:pt x="2815" y="1255"/>
                  <a:pt x="2812" y="1260"/>
                  <a:pt x="2809" y="1265"/>
                </a:cubicBezTo>
                <a:cubicBezTo>
                  <a:pt x="2807" y="1269"/>
                  <a:pt x="2805" y="1273"/>
                  <a:pt x="2803" y="1276"/>
                </a:cubicBezTo>
                <a:cubicBezTo>
                  <a:pt x="2800" y="1281"/>
                  <a:pt x="2797" y="1286"/>
                  <a:pt x="2794" y="1291"/>
                </a:cubicBezTo>
                <a:cubicBezTo>
                  <a:pt x="2791" y="1295"/>
                  <a:pt x="2789" y="1299"/>
                  <a:pt x="2786" y="1303"/>
                </a:cubicBezTo>
                <a:cubicBezTo>
                  <a:pt x="2783" y="1307"/>
                  <a:pt x="2780" y="1312"/>
                  <a:pt x="2777" y="1317"/>
                </a:cubicBezTo>
                <a:cubicBezTo>
                  <a:pt x="2775" y="1321"/>
                  <a:pt x="2772" y="1325"/>
                  <a:pt x="2770" y="1328"/>
                </a:cubicBezTo>
                <a:cubicBezTo>
                  <a:pt x="2767" y="1333"/>
                  <a:pt x="2764" y="1338"/>
                  <a:pt x="2760" y="1342"/>
                </a:cubicBezTo>
                <a:cubicBezTo>
                  <a:pt x="2758" y="1346"/>
                  <a:pt x="2755" y="1350"/>
                  <a:pt x="2753" y="1354"/>
                </a:cubicBezTo>
                <a:cubicBezTo>
                  <a:pt x="2750" y="1358"/>
                  <a:pt x="2746" y="1363"/>
                  <a:pt x="2743" y="1368"/>
                </a:cubicBezTo>
                <a:cubicBezTo>
                  <a:pt x="2740" y="1371"/>
                  <a:pt x="2738" y="1375"/>
                  <a:pt x="2735" y="1379"/>
                </a:cubicBezTo>
                <a:cubicBezTo>
                  <a:pt x="2732" y="1383"/>
                  <a:pt x="2729" y="1388"/>
                  <a:pt x="2725" y="1392"/>
                </a:cubicBezTo>
                <a:cubicBezTo>
                  <a:pt x="2723" y="1396"/>
                  <a:pt x="2720" y="1400"/>
                  <a:pt x="2717" y="1404"/>
                </a:cubicBezTo>
                <a:cubicBezTo>
                  <a:pt x="2714" y="1408"/>
                  <a:pt x="2710" y="1412"/>
                  <a:pt x="2707" y="1417"/>
                </a:cubicBezTo>
                <a:cubicBezTo>
                  <a:pt x="2704" y="1420"/>
                  <a:pt x="2701" y="1424"/>
                  <a:pt x="2698" y="1428"/>
                </a:cubicBezTo>
                <a:cubicBezTo>
                  <a:pt x="2695" y="1432"/>
                  <a:pt x="2692" y="1436"/>
                  <a:pt x="2688" y="1441"/>
                </a:cubicBezTo>
                <a:cubicBezTo>
                  <a:pt x="2685" y="1444"/>
                  <a:pt x="2682" y="1448"/>
                  <a:pt x="2679" y="1452"/>
                </a:cubicBezTo>
                <a:cubicBezTo>
                  <a:pt x="2676" y="1456"/>
                  <a:pt x="2672" y="1460"/>
                  <a:pt x="2669" y="1464"/>
                </a:cubicBezTo>
                <a:cubicBezTo>
                  <a:pt x="2666" y="1468"/>
                  <a:pt x="2663" y="1472"/>
                  <a:pt x="2660" y="1475"/>
                </a:cubicBezTo>
                <a:cubicBezTo>
                  <a:pt x="2656" y="1479"/>
                  <a:pt x="2653" y="1483"/>
                  <a:pt x="2649" y="1488"/>
                </a:cubicBezTo>
                <a:cubicBezTo>
                  <a:pt x="2646" y="1491"/>
                  <a:pt x="2643" y="1495"/>
                  <a:pt x="2640" y="1498"/>
                </a:cubicBezTo>
                <a:cubicBezTo>
                  <a:pt x="2636" y="1502"/>
                  <a:pt x="2632" y="1506"/>
                  <a:pt x="2629" y="1510"/>
                </a:cubicBezTo>
                <a:cubicBezTo>
                  <a:pt x="2626" y="1514"/>
                  <a:pt x="2622" y="1518"/>
                  <a:pt x="2619" y="1521"/>
                </a:cubicBezTo>
                <a:cubicBezTo>
                  <a:pt x="2615" y="1525"/>
                  <a:pt x="2612" y="1529"/>
                  <a:pt x="2608" y="1533"/>
                </a:cubicBezTo>
                <a:cubicBezTo>
                  <a:pt x="2605" y="1536"/>
                  <a:pt x="2601" y="1540"/>
                  <a:pt x="2598" y="1543"/>
                </a:cubicBezTo>
                <a:cubicBezTo>
                  <a:pt x="2596" y="1546"/>
                  <a:pt x="2594" y="1548"/>
                  <a:pt x="2592" y="1550"/>
                </a:cubicBezTo>
                <a:cubicBezTo>
                  <a:pt x="2592" y="1550"/>
                  <a:pt x="2592" y="1549"/>
                  <a:pt x="2592" y="1549"/>
                </a:cubicBezTo>
                <a:cubicBezTo>
                  <a:pt x="2591" y="1541"/>
                  <a:pt x="2591" y="1534"/>
                  <a:pt x="2591" y="1527"/>
                </a:cubicBezTo>
                <a:cubicBezTo>
                  <a:pt x="2591" y="1525"/>
                  <a:pt x="2591" y="1523"/>
                  <a:pt x="2591" y="1521"/>
                </a:cubicBezTo>
                <a:cubicBezTo>
                  <a:pt x="2591" y="1514"/>
                  <a:pt x="2591" y="1506"/>
                  <a:pt x="2591" y="1499"/>
                </a:cubicBezTo>
                <a:cubicBezTo>
                  <a:pt x="2591" y="1487"/>
                  <a:pt x="2591" y="1475"/>
                  <a:pt x="2591" y="1464"/>
                </a:cubicBezTo>
                <a:cubicBezTo>
                  <a:pt x="2591" y="1460"/>
                  <a:pt x="2592" y="1455"/>
                  <a:pt x="2592" y="1451"/>
                </a:cubicBezTo>
                <a:cubicBezTo>
                  <a:pt x="2592" y="1444"/>
                  <a:pt x="2592" y="1436"/>
                  <a:pt x="2593" y="1428"/>
                </a:cubicBezTo>
                <a:cubicBezTo>
                  <a:pt x="2593" y="1423"/>
                  <a:pt x="2593" y="1419"/>
                  <a:pt x="2593" y="1414"/>
                </a:cubicBezTo>
                <a:cubicBezTo>
                  <a:pt x="2594" y="1407"/>
                  <a:pt x="2594" y="1400"/>
                  <a:pt x="2595" y="1393"/>
                </a:cubicBezTo>
                <a:cubicBezTo>
                  <a:pt x="2595" y="1388"/>
                  <a:pt x="2595" y="1382"/>
                  <a:pt x="2596" y="1377"/>
                </a:cubicBezTo>
                <a:cubicBezTo>
                  <a:pt x="2596" y="1371"/>
                  <a:pt x="2597" y="1365"/>
                  <a:pt x="2597" y="1359"/>
                </a:cubicBezTo>
                <a:cubicBezTo>
                  <a:pt x="2602" y="1354"/>
                  <a:pt x="2607" y="1349"/>
                  <a:pt x="2612" y="1343"/>
                </a:cubicBezTo>
                <a:cubicBezTo>
                  <a:pt x="2615" y="1341"/>
                  <a:pt x="2618" y="1338"/>
                  <a:pt x="2620" y="1335"/>
                </a:cubicBezTo>
                <a:cubicBezTo>
                  <a:pt x="2627" y="1328"/>
                  <a:pt x="2635" y="1320"/>
                  <a:pt x="2642" y="1312"/>
                </a:cubicBezTo>
                <a:cubicBezTo>
                  <a:pt x="2642" y="1311"/>
                  <a:pt x="2643" y="1311"/>
                  <a:pt x="2643" y="1310"/>
                </a:cubicBezTo>
                <a:cubicBezTo>
                  <a:pt x="2650" y="1302"/>
                  <a:pt x="2658" y="1294"/>
                  <a:pt x="2665" y="1285"/>
                </a:cubicBezTo>
                <a:cubicBezTo>
                  <a:pt x="2667" y="1283"/>
                  <a:pt x="2669" y="1280"/>
                  <a:pt x="2672" y="1278"/>
                </a:cubicBezTo>
                <a:cubicBezTo>
                  <a:pt x="2677" y="1271"/>
                  <a:pt x="2682" y="1265"/>
                  <a:pt x="2687" y="1259"/>
                </a:cubicBezTo>
                <a:cubicBezTo>
                  <a:pt x="2690" y="1256"/>
                  <a:pt x="2692" y="1252"/>
                  <a:pt x="2695" y="1249"/>
                </a:cubicBezTo>
                <a:cubicBezTo>
                  <a:pt x="2699" y="1244"/>
                  <a:pt x="2704" y="1238"/>
                  <a:pt x="2708" y="1233"/>
                </a:cubicBezTo>
                <a:cubicBezTo>
                  <a:pt x="2711" y="1229"/>
                  <a:pt x="2714" y="1225"/>
                  <a:pt x="2717" y="1222"/>
                </a:cubicBezTo>
                <a:cubicBezTo>
                  <a:pt x="2721" y="1216"/>
                  <a:pt x="2725" y="1211"/>
                  <a:pt x="2728" y="1206"/>
                </a:cubicBezTo>
                <a:cubicBezTo>
                  <a:pt x="2731" y="1202"/>
                  <a:pt x="2734" y="1198"/>
                  <a:pt x="2737" y="1194"/>
                </a:cubicBezTo>
                <a:cubicBezTo>
                  <a:pt x="2741" y="1189"/>
                  <a:pt x="2745" y="1184"/>
                  <a:pt x="2748" y="1179"/>
                </a:cubicBezTo>
                <a:cubicBezTo>
                  <a:pt x="2751" y="1175"/>
                  <a:pt x="2754" y="1171"/>
                  <a:pt x="2757" y="1166"/>
                </a:cubicBezTo>
                <a:cubicBezTo>
                  <a:pt x="2761" y="1161"/>
                  <a:pt x="2764" y="1156"/>
                  <a:pt x="2768" y="1151"/>
                </a:cubicBezTo>
                <a:cubicBezTo>
                  <a:pt x="2770" y="1147"/>
                  <a:pt x="2773" y="1143"/>
                  <a:pt x="2776" y="1138"/>
                </a:cubicBezTo>
                <a:cubicBezTo>
                  <a:pt x="2779" y="1133"/>
                  <a:pt x="2783" y="1128"/>
                  <a:pt x="2786" y="1123"/>
                </a:cubicBezTo>
                <a:cubicBezTo>
                  <a:pt x="2789" y="1119"/>
                  <a:pt x="2792" y="1114"/>
                  <a:pt x="2795" y="1110"/>
                </a:cubicBezTo>
                <a:cubicBezTo>
                  <a:pt x="2798" y="1105"/>
                  <a:pt x="2801" y="1100"/>
                  <a:pt x="2804" y="1095"/>
                </a:cubicBezTo>
                <a:cubicBezTo>
                  <a:pt x="2807" y="1090"/>
                  <a:pt x="2810" y="1086"/>
                  <a:pt x="2812" y="1081"/>
                </a:cubicBezTo>
                <a:cubicBezTo>
                  <a:pt x="2815" y="1076"/>
                  <a:pt x="2818" y="1071"/>
                  <a:pt x="2821" y="1066"/>
                </a:cubicBezTo>
                <a:cubicBezTo>
                  <a:pt x="2824" y="1061"/>
                  <a:pt x="2827" y="1057"/>
                  <a:pt x="2829" y="1052"/>
                </a:cubicBezTo>
                <a:cubicBezTo>
                  <a:pt x="2832" y="1047"/>
                  <a:pt x="2835" y="1042"/>
                  <a:pt x="2838" y="1037"/>
                </a:cubicBezTo>
                <a:cubicBezTo>
                  <a:pt x="2841" y="1032"/>
                  <a:pt x="2843" y="1027"/>
                  <a:pt x="2846" y="1023"/>
                </a:cubicBezTo>
                <a:cubicBezTo>
                  <a:pt x="2849" y="1018"/>
                  <a:pt x="2851" y="1012"/>
                  <a:pt x="2854" y="1007"/>
                </a:cubicBezTo>
                <a:cubicBezTo>
                  <a:pt x="2857" y="1003"/>
                  <a:pt x="2859" y="998"/>
                  <a:pt x="2862" y="993"/>
                </a:cubicBezTo>
                <a:cubicBezTo>
                  <a:pt x="2864" y="988"/>
                  <a:pt x="2867" y="983"/>
                  <a:pt x="2869" y="977"/>
                </a:cubicBezTo>
                <a:cubicBezTo>
                  <a:pt x="2872" y="972"/>
                  <a:pt x="2874" y="968"/>
                  <a:pt x="2877" y="963"/>
                </a:cubicBezTo>
                <a:cubicBezTo>
                  <a:pt x="2879" y="957"/>
                  <a:pt x="2882" y="952"/>
                  <a:pt x="2884" y="947"/>
                </a:cubicBezTo>
                <a:cubicBezTo>
                  <a:pt x="2887" y="942"/>
                  <a:pt x="2889" y="937"/>
                  <a:pt x="2891" y="932"/>
                </a:cubicBezTo>
                <a:cubicBezTo>
                  <a:pt x="2893" y="929"/>
                  <a:pt x="2894" y="926"/>
                  <a:pt x="2896" y="923"/>
                </a:cubicBezTo>
                <a:close/>
                <a:moveTo>
                  <a:pt x="2846" y="819"/>
                </a:moveTo>
                <a:cubicBezTo>
                  <a:pt x="2862" y="848"/>
                  <a:pt x="2876" y="878"/>
                  <a:pt x="2889" y="908"/>
                </a:cubicBezTo>
                <a:cubicBezTo>
                  <a:pt x="2886" y="914"/>
                  <a:pt x="2884" y="920"/>
                  <a:pt x="2881" y="926"/>
                </a:cubicBezTo>
                <a:cubicBezTo>
                  <a:pt x="2879" y="930"/>
                  <a:pt x="2877" y="933"/>
                  <a:pt x="2876" y="937"/>
                </a:cubicBezTo>
                <a:cubicBezTo>
                  <a:pt x="2872" y="946"/>
                  <a:pt x="2867" y="955"/>
                  <a:pt x="2863" y="964"/>
                </a:cubicBezTo>
                <a:cubicBezTo>
                  <a:pt x="2862" y="965"/>
                  <a:pt x="2862" y="966"/>
                  <a:pt x="2861" y="967"/>
                </a:cubicBezTo>
                <a:cubicBezTo>
                  <a:pt x="2856" y="977"/>
                  <a:pt x="2851" y="987"/>
                  <a:pt x="2846" y="997"/>
                </a:cubicBezTo>
                <a:cubicBezTo>
                  <a:pt x="2845" y="1000"/>
                  <a:pt x="2843" y="1003"/>
                  <a:pt x="2841" y="1006"/>
                </a:cubicBezTo>
                <a:cubicBezTo>
                  <a:pt x="2838" y="1012"/>
                  <a:pt x="2834" y="1019"/>
                  <a:pt x="2830" y="1026"/>
                </a:cubicBezTo>
                <a:cubicBezTo>
                  <a:pt x="2828" y="1030"/>
                  <a:pt x="2826" y="1033"/>
                  <a:pt x="2824" y="1037"/>
                </a:cubicBezTo>
                <a:cubicBezTo>
                  <a:pt x="2821" y="1043"/>
                  <a:pt x="2817" y="1049"/>
                  <a:pt x="2814" y="1055"/>
                </a:cubicBezTo>
                <a:cubicBezTo>
                  <a:pt x="2812" y="1059"/>
                  <a:pt x="2809" y="1063"/>
                  <a:pt x="2807" y="1067"/>
                </a:cubicBezTo>
                <a:cubicBezTo>
                  <a:pt x="2804" y="1072"/>
                  <a:pt x="2800" y="1078"/>
                  <a:pt x="2797" y="1083"/>
                </a:cubicBezTo>
                <a:cubicBezTo>
                  <a:pt x="2795" y="1088"/>
                  <a:pt x="2792" y="1092"/>
                  <a:pt x="2789" y="1096"/>
                </a:cubicBezTo>
                <a:cubicBezTo>
                  <a:pt x="2786" y="1101"/>
                  <a:pt x="2783" y="1106"/>
                  <a:pt x="2779" y="1112"/>
                </a:cubicBezTo>
                <a:cubicBezTo>
                  <a:pt x="2777" y="1116"/>
                  <a:pt x="2774" y="1120"/>
                  <a:pt x="2771" y="1124"/>
                </a:cubicBezTo>
                <a:cubicBezTo>
                  <a:pt x="2768" y="1129"/>
                  <a:pt x="2765" y="1134"/>
                  <a:pt x="2761" y="1139"/>
                </a:cubicBezTo>
                <a:cubicBezTo>
                  <a:pt x="2758" y="1144"/>
                  <a:pt x="2755" y="1148"/>
                  <a:pt x="2753" y="1152"/>
                </a:cubicBezTo>
                <a:cubicBezTo>
                  <a:pt x="2749" y="1157"/>
                  <a:pt x="2746" y="1162"/>
                  <a:pt x="2742" y="1167"/>
                </a:cubicBezTo>
                <a:cubicBezTo>
                  <a:pt x="2739" y="1171"/>
                  <a:pt x="2736" y="1175"/>
                  <a:pt x="2733" y="1179"/>
                </a:cubicBezTo>
                <a:cubicBezTo>
                  <a:pt x="2730" y="1184"/>
                  <a:pt x="2726" y="1189"/>
                  <a:pt x="2723" y="1194"/>
                </a:cubicBezTo>
                <a:cubicBezTo>
                  <a:pt x="2720" y="1198"/>
                  <a:pt x="2717" y="1202"/>
                  <a:pt x="2713" y="1206"/>
                </a:cubicBezTo>
                <a:cubicBezTo>
                  <a:pt x="2710" y="1211"/>
                  <a:pt x="2706" y="1215"/>
                  <a:pt x="2703" y="1220"/>
                </a:cubicBezTo>
                <a:cubicBezTo>
                  <a:pt x="2699" y="1224"/>
                  <a:pt x="2696" y="1228"/>
                  <a:pt x="2693" y="1232"/>
                </a:cubicBezTo>
                <a:cubicBezTo>
                  <a:pt x="2689" y="1237"/>
                  <a:pt x="2686" y="1242"/>
                  <a:pt x="2682" y="1246"/>
                </a:cubicBezTo>
                <a:cubicBezTo>
                  <a:pt x="2679" y="1250"/>
                  <a:pt x="2675" y="1254"/>
                  <a:pt x="2672" y="1258"/>
                </a:cubicBezTo>
                <a:cubicBezTo>
                  <a:pt x="2668" y="1263"/>
                  <a:pt x="2664" y="1267"/>
                  <a:pt x="2661" y="1272"/>
                </a:cubicBezTo>
                <a:cubicBezTo>
                  <a:pt x="2657" y="1276"/>
                  <a:pt x="2654" y="1280"/>
                  <a:pt x="2650" y="1284"/>
                </a:cubicBezTo>
                <a:cubicBezTo>
                  <a:pt x="2646" y="1288"/>
                  <a:pt x="2643" y="1293"/>
                  <a:pt x="2639" y="1297"/>
                </a:cubicBezTo>
                <a:cubicBezTo>
                  <a:pt x="2635" y="1301"/>
                  <a:pt x="2632" y="1305"/>
                  <a:pt x="2628" y="1309"/>
                </a:cubicBezTo>
                <a:cubicBezTo>
                  <a:pt x="2624" y="1313"/>
                  <a:pt x="2620" y="1318"/>
                  <a:pt x="2616" y="1322"/>
                </a:cubicBezTo>
                <a:cubicBezTo>
                  <a:pt x="2613" y="1326"/>
                  <a:pt x="2609" y="1330"/>
                  <a:pt x="2605" y="1334"/>
                </a:cubicBezTo>
                <a:cubicBezTo>
                  <a:pt x="2603" y="1336"/>
                  <a:pt x="2601" y="1338"/>
                  <a:pt x="2599" y="1340"/>
                </a:cubicBezTo>
                <a:cubicBezTo>
                  <a:pt x="2600" y="1337"/>
                  <a:pt x="2600" y="1335"/>
                  <a:pt x="2600" y="1332"/>
                </a:cubicBezTo>
                <a:cubicBezTo>
                  <a:pt x="2601" y="1328"/>
                  <a:pt x="2601" y="1323"/>
                  <a:pt x="2602" y="1319"/>
                </a:cubicBezTo>
                <a:cubicBezTo>
                  <a:pt x="2602" y="1313"/>
                  <a:pt x="2603" y="1307"/>
                  <a:pt x="2604" y="1302"/>
                </a:cubicBezTo>
                <a:cubicBezTo>
                  <a:pt x="2604" y="1297"/>
                  <a:pt x="2605" y="1293"/>
                  <a:pt x="2606" y="1288"/>
                </a:cubicBezTo>
                <a:cubicBezTo>
                  <a:pt x="2607" y="1282"/>
                  <a:pt x="2607" y="1277"/>
                  <a:pt x="2608" y="1271"/>
                </a:cubicBezTo>
                <a:cubicBezTo>
                  <a:pt x="2609" y="1267"/>
                  <a:pt x="2610" y="1262"/>
                  <a:pt x="2610" y="1258"/>
                </a:cubicBezTo>
                <a:cubicBezTo>
                  <a:pt x="2611" y="1252"/>
                  <a:pt x="2612" y="1246"/>
                  <a:pt x="2613" y="1240"/>
                </a:cubicBezTo>
                <a:cubicBezTo>
                  <a:pt x="2614" y="1236"/>
                  <a:pt x="2615" y="1232"/>
                  <a:pt x="2616" y="1228"/>
                </a:cubicBezTo>
                <a:cubicBezTo>
                  <a:pt x="2617" y="1221"/>
                  <a:pt x="2618" y="1215"/>
                  <a:pt x="2619" y="1209"/>
                </a:cubicBezTo>
                <a:cubicBezTo>
                  <a:pt x="2620" y="1205"/>
                  <a:pt x="2621" y="1201"/>
                  <a:pt x="2621" y="1197"/>
                </a:cubicBezTo>
                <a:cubicBezTo>
                  <a:pt x="2623" y="1191"/>
                  <a:pt x="2624" y="1184"/>
                  <a:pt x="2626" y="1178"/>
                </a:cubicBezTo>
                <a:cubicBezTo>
                  <a:pt x="2626" y="1174"/>
                  <a:pt x="2627" y="1171"/>
                  <a:pt x="2628" y="1168"/>
                </a:cubicBezTo>
                <a:cubicBezTo>
                  <a:pt x="2630" y="1159"/>
                  <a:pt x="2632" y="1151"/>
                  <a:pt x="2634" y="1142"/>
                </a:cubicBezTo>
                <a:cubicBezTo>
                  <a:pt x="2634" y="1141"/>
                  <a:pt x="2634" y="1139"/>
                  <a:pt x="2635" y="1138"/>
                </a:cubicBezTo>
                <a:cubicBezTo>
                  <a:pt x="2637" y="1128"/>
                  <a:pt x="2640" y="1118"/>
                  <a:pt x="2642" y="1109"/>
                </a:cubicBezTo>
                <a:cubicBezTo>
                  <a:pt x="2645" y="1106"/>
                  <a:pt x="2647" y="1103"/>
                  <a:pt x="2650" y="1101"/>
                </a:cubicBezTo>
                <a:cubicBezTo>
                  <a:pt x="2652" y="1098"/>
                  <a:pt x="2655" y="1095"/>
                  <a:pt x="2657" y="1092"/>
                </a:cubicBezTo>
                <a:cubicBezTo>
                  <a:pt x="2661" y="1088"/>
                  <a:pt x="2664" y="1084"/>
                  <a:pt x="2668" y="1080"/>
                </a:cubicBezTo>
                <a:cubicBezTo>
                  <a:pt x="2671" y="1076"/>
                  <a:pt x="2674" y="1072"/>
                  <a:pt x="2677" y="1069"/>
                </a:cubicBezTo>
                <a:cubicBezTo>
                  <a:pt x="2680" y="1065"/>
                  <a:pt x="2683" y="1062"/>
                  <a:pt x="2686" y="1058"/>
                </a:cubicBezTo>
                <a:cubicBezTo>
                  <a:pt x="2688" y="1055"/>
                  <a:pt x="2690" y="1053"/>
                  <a:pt x="2692" y="1050"/>
                </a:cubicBezTo>
                <a:cubicBezTo>
                  <a:pt x="2695" y="1047"/>
                  <a:pt x="2698" y="1044"/>
                  <a:pt x="2700" y="1040"/>
                </a:cubicBezTo>
                <a:cubicBezTo>
                  <a:pt x="2702" y="1038"/>
                  <a:pt x="2704" y="1035"/>
                  <a:pt x="2706" y="1032"/>
                </a:cubicBezTo>
                <a:cubicBezTo>
                  <a:pt x="2709" y="1029"/>
                  <a:pt x="2712" y="1026"/>
                  <a:pt x="2714" y="1022"/>
                </a:cubicBezTo>
                <a:cubicBezTo>
                  <a:pt x="2716" y="1020"/>
                  <a:pt x="2718" y="1017"/>
                  <a:pt x="2720" y="1014"/>
                </a:cubicBezTo>
                <a:cubicBezTo>
                  <a:pt x="2723" y="1011"/>
                  <a:pt x="2725" y="1008"/>
                  <a:pt x="2728" y="1004"/>
                </a:cubicBezTo>
                <a:cubicBezTo>
                  <a:pt x="2730" y="1002"/>
                  <a:pt x="2732" y="999"/>
                  <a:pt x="2734" y="996"/>
                </a:cubicBezTo>
                <a:cubicBezTo>
                  <a:pt x="2736" y="993"/>
                  <a:pt x="2739" y="990"/>
                  <a:pt x="2741" y="986"/>
                </a:cubicBezTo>
                <a:cubicBezTo>
                  <a:pt x="2743" y="983"/>
                  <a:pt x="2745" y="981"/>
                  <a:pt x="2747" y="978"/>
                </a:cubicBezTo>
                <a:cubicBezTo>
                  <a:pt x="2750" y="974"/>
                  <a:pt x="2752" y="971"/>
                  <a:pt x="2754" y="968"/>
                </a:cubicBezTo>
                <a:cubicBezTo>
                  <a:pt x="2756" y="965"/>
                  <a:pt x="2758" y="962"/>
                  <a:pt x="2760" y="959"/>
                </a:cubicBezTo>
                <a:cubicBezTo>
                  <a:pt x="2763" y="956"/>
                  <a:pt x="2765" y="953"/>
                  <a:pt x="2767" y="949"/>
                </a:cubicBezTo>
                <a:cubicBezTo>
                  <a:pt x="2769" y="946"/>
                  <a:pt x="2771" y="943"/>
                  <a:pt x="2773" y="940"/>
                </a:cubicBezTo>
                <a:cubicBezTo>
                  <a:pt x="2775" y="937"/>
                  <a:pt x="2778" y="934"/>
                  <a:pt x="2780" y="930"/>
                </a:cubicBezTo>
                <a:cubicBezTo>
                  <a:pt x="2782" y="927"/>
                  <a:pt x="2784" y="924"/>
                  <a:pt x="2786" y="922"/>
                </a:cubicBezTo>
                <a:cubicBezTo>
                  <a:pt x="2788" y="918"/>
                  <a:pt x="2790" y="915"/>
                  <a:pt x="2792" y="912"/>
                </a:cubicBezTo>
                <a:cubicBezTo>
                  <a:pt x="2794" y="909"/>
                  <a:pt x="2796" y="905"/>
                  <a:pt x="2798" y="902"/>
                </a:cubicBezTo>
                <a:cubicBezTo>
                  <a:pt x="2800" y="899"/>
                  <a:pt x="2802" y="896"/>
                  <a:pt x="2804" y="892"/>
                </a:cubicBezTo>
                <a:cubicBezTo>
                  <a:pt x="2806" y="889"/>
                  <a:pt x="2808" y="886"/>
                  <a:pt x="2810" y="883"/>
                </a:cubicBezTo>
                <a:cubicBezTo>
                  <a:pt x="2812" y="880"/>
                  <a:pt x="2814" y="876"/>
                  <a:pt x="2816" y="873"/>
                </a:cubicBezTo>
                <a:cubicBezTo>
                  <a:pt x="2818" y="870"/>
                  <a:pt x="2819" y="867"/>
                  <a:pt x="2821" y="864"/>
                </a:cubicBezTo>
                <a:cubicBezTo>
                  <a:pt x="2823" y="860"/>
                  <a:pt x="2825" y="857"/>
                  <a:pt x="2827" y="854"/>
                </a:cubicBezTo>
                <a:cubicBezTo>
                  <a:pt x="2829" y="850"/>
                  <a:pt x="2831" y="847"/>
                  <a:pt x="2833" y="844"/>
                </a:cubicBezTo>
                <a:cubicBezTo>
                  <a:pt x="2835" y="841"/>
                  <a:pt x="2836" y="837"/>
                  <a:pt x="2838" y="834"/>
                </a:cubicBezTo>
                <a:cubicBezTo>
                  <a:pt x="2840" y="831"/>
                  <a:pt x="2842" y="828"/>
                  <a:pt x="2844" y="825"/>
                </a:cubicBezTo>
                <a:cubicBezTo>
                  <a:pt x="2845" y="823"/>
                  <a:pt x="2846" y="821"/>
                  <a:pt x="2846" y="819"/>
                </a:cubicBezTo>
                <a:close/>
                <a:moveTo>
                  <a:pt x="2795" y="744"/>
                </a:moveTo>
                <a:cubicBezTo>
                  <a:pt x="2797" y="742"/>
                  <a:pt x="2798" y="739"/>
                  <a:pt x="2800" y="737"/>
                </a:cubicBezTo>
                <a:cubicBezTo>
                  <a:pt x="2814" y="760"/>
                  <a:pt x="2827" y="783"/>
                  <a:pt x="2840" y="806"/>
                </a:cubicBezTo>
                <a:cubicBezTo>
                  <a:pt x="2837" y="811"/>
                  <a:pt x="2835" y="815"/>
                  <a:pt x="2833" y="819"/>
                </a:cubicBezTo>
                <a:cubicBezTo>
                  <a:pt x="2832" y="821"/>
                  <a:pt x="2831" y="823"/>
                  <a:pt x="2830" y="824"/>
                </a:cubicBezTo>
                <a:cubicBezTo>
                  <a:pt x="2827" y="831"/>
                  <a:pt x="2823" y="837"/>
                  <a:pt x="2819" y="843"/>
                </a:cubicBezTo>
                <a:cubicBezTo>
                  <a:pt x="2819" y="844"/>
                  <a:pt x="2818" y="845"/>
                  <a:pt x="2818" y="846"/>
                </a:cubicBezTo>
                <a:cubicBezTo>
                  <a:pt x="2815" y="852"/>
                  <a:pt x="2811" y="857"/>
                  <a:pt x="2808" y="862"/>
                </a:cubicBezTo>
                <a:cubicBezTo>
                  <a:pt x="2807" y="865"/>
                  <a:pt x="2806" y="867"/>
                  <a:pt x="2804" y="869"/>
                </a:cubicBezTo>
                <a:cubicBezTo>
                  <a:pt x="2802" y="873"/>
                  <a:pt x="2799" y="877"/>
                  <a:pt x="2797" y="881"/>
                </a:cubicBezTo>
                <a:cubicBezTo>
                  <a:pt x="2795" y="884"/>
                  <a:pt x="2794" y="886"/>
                  <a:pt x="2792" y="889"/>
                </a:cubicBezTo>
                <a:cubicBezTo>
                  <a:pt x="2790" y="892"/>
                  <a:pt x="2788" y="896"/>
                  <a:pt x="2785" y="900"/>
                </a:cubicBezTo>
                <a:cubicBezTo>
                  <a:pt x="2784" y="902"/>
                  <a:pt x="2782" y="905"/>
                  <a:pt x="2780" y="908"/>
                </a:cubicBezTo>
                <a:cubicBezTo>
                  <a:pt x="2778" y="911"/>
                  <a:pt x="2776" y="915"/>
                  <a:pt x="2774" y="918"/>
                </a:cubicBezTo>
                <a:cubicBezTo>
                  <a:pt x="2772" y="921"/>
                  <a:pt x="2770" y="924"/>
                  <a:pt x="2768" y="926"/>
                </a:cubicBezTo>
                <a:cubicBezTo>
                  <a:pt x="2766" y="930"/>
                  <a:pt x="2764" y="933"/>
                  <a:pt x="2761" y="936"/>
                </a:cubicBezTo>
                <a:cubicBezTo>
                  <a:pt x="2760" y="939"/>
                  <a:pt x="2758" y="942"/>
                  <a:pt x="2756" y="945"/>
                </a:cubicBezTo>
                <a:cubicBezTo>
                  <a:pt x="2754" y="948"/>
                  <a:pt x="2751" y="951"/>
                  <a:pt x="2749" y="954"/>
                </a:cubicBezTo>
                <a:cubicBezTo>
                  <a:pt x="2747" y="957"/>
                  <a:pt x="2745" y="960"/>
                  <a:pt x="2743" y="963"/>
                </a:cubicBezTo>
                <a:cubicBezTo>
                  <a:pt x="2741" y="966"/>
                  <a:pt x="2739" y="969"/>
                  <a:pt x="2736" y="972"/>
                </a:cubicBezTo>
                <a:cubicBezTo>
                  <a:pt x="2734" y="975"/>
                  <a:pt x="2732" y="978"/>
                  <a:pt x="2731" y="981"/>
                </a:cubicBezTo>
                <a:cubicBezTo>
                  <a:pt x="2728" y="984"/>
                  <a:pt x="2726" y="987"/>
                  <a:pt x="2723" y="990"/>
                </a:cubicBezTo>
                <a:cubicBezTo>
                  <a:pt x="2721" y="993"/>
                  <a:pt x="2719" y="996"/>
                  <a:pt x="2717" y="998"/>
                </a:cubicBezTo>
                <a:cubicBezTo>
                  <a:pt x="2715" y="1002"/>
                  <a:pt x="2712" y="1005"/>
                  <a:pt x="2710" y="1008"/>
                </a:cubicBezTo>
                <a:cubicBezTo>
                  <a:pt x="2708" y="1011"/>
                  <a:pt x="2706" y="1013"/>
                  <a:pt x="2704" y="1016"/>
                </a:cubicBezTo>
                <a:cubicBezTo>
                  <a:pt x="2701" y="1019"/>
                  <a:pt x="2699" y="1023"/>
                  <a:pt x="2696" y="1026"/>
                </a:cubicBezTo>
                <a:cubicBezTo>
                  <a:pt x="2694" y="1029"/>
                  <a:pt x="2692" y="1031"/>
                  <a:pt x="2691" y="1033"/>
                </a:cubicBezTo>
                <a:cubicBezTo>
                  <a:pt x="2687" y="1038"/>
                  <a:pt x="2683" y="1042"/>
                  <a:pt x="2680" y="1047"/>
                </a:cubicBezTo>
                <a:cubicBezTo>
                  <a:pt x="2679" y="1048"/>
                  <a:pt x="2678" y="1049"/>
                  <a:pt x="2677" y="1050"/>
                </a:cubicBezTo>
                <a:cubicBezTo>
                  <a:pt x="2672" y="1056"/>
                  <a:pt x="2668" y="1061"/>
                  <a:pt x="2663" y="1067"/>
                </a:cubicBezTo>
                <a:cubicBezTo>
                  <a:pt x="2661" y="1069"/>
                  <a:pt x="2660" y="1070"/>
                  <a:pt x="2658" y="1072"/>
                </a:cubicBezTo>
                <a:cubicBezTo>
                  <a:pt x="2655" y="1076"/>
                  <a:pt x="2653" y="1079"/>
                  <a:pt x="2650" y="1082"/>
                </a:cubicBezTo>
                <a:cubicBezTo>
                  <a:pt x="2652" y="1074"/>
                  <a:pt x="2654" y="1066"/>
                  <a:pt x="2657" y="1059"/>
                </a:cubicBezTo>
                <a:cubicBezTo>
                  <a:pt x="2658" y="1056"/>
                  <a:pt x="2658" y="1054"/>
                  <a:pt x="2659" y="1052"/>
                </a:cubicBezTo>
                <a:cubicBezTo>
                  <a:pt x="2661" y="1046"/>
                  <a:pt x="2662" y="1041"/>
                  <a:pt x="2664" y="1035"/>
                </a:cubicBezTo>
                <a:cubicBezTo>
                  <a:pt x="2665" y="1032"/>
                  <a:pt x="2666" y="1029"/>
                  <a:pt x="2667" y="1026"/>
                </a:cubicBezTo>
                <a:cubicBezTo>
                  <a:pt x="2669" y="1021"/>
                  <a:pt x="2671" y="1016"/>
                  <a:pt x="2672" y="1011"/>
                </a:cubicBezTo>
                <a:cubicBezTo>
                  <a:pt x="2673" y="1008"/>
                  <a:pt x="2674" y="1005"/>
                  <a:pt x="2676" y="1002"/>
                </a:cubicBezTo>
                <a:cubicBezTo>
                  <a:pt x="2677" y="997"/>
                  <a:pt x="2679" y="993"/>
                  <a:pt x="2681" y="988"/>
                </a:cubicBezTo>
                <a:cubicBezTo>
                  <a:pt x="2682" y="985"/>
                  <a:pt x="2683" y="981"/>
                  <a:pt x="2684" y="978"/>
                </a:cubicBezTo>
                <a:cubicBezTo>
                  <a:pt x="2686" y="974"/>
                  <a:pt x="2688" y="969"/>
                  <a:pt x="2689" y="965"/>
                </a:cubicBezTo>
                <a:cubicBezTo>
                  <a:pt x="2690" y="962"/>
                  <a:pt x="2692" y="958"/>
                  <a:pt x="2693" y="955"/>
                </a:cubicBezTo>
                <a:cubicBezTo>
                  <a:pt x="2695" y="950"/>
                  <a:pt x="2697" y="946"/>
                  <a:pt x="2698" y="942"/>
                </a:cubicBezTo>
                <a:cubicBezTo>
                  <a:pt x="2700" y="938"/>
                  <a:pt x="2701" y="935"/>
                  <a:pt x="2702" y="932"/>
                </a:cubicBezTo>
                <a:cubicBezTo>
                  <a:pt x="2704" y="927"/>
                  <a:pt x="2706" y="923"/>
                  <a:pt x="2708" y="919"/>
                </a:cubicBezTo>
                <a:cubicBezTo>
                  <a:pt x="2709" y="915"/>
                  <a:pt x="2711" y="912"/>
                  <a:pt x="2712" y="909"/>
                </a:cubicBezTo>
                <a:cubicBezTo>
                  <a:pt x="2714" y="904"/>
                  <a:pt x="2716" y="900"/>
                  <a:pt x="2718" y="895"/>
                </a:cubicBezTo>
                <a:cubicBezTo>
                  <a:pt x="2719" y="892"/>
                  <a:pt x="2721" y="889"/>
                  <a:pt x="2722" y="886"/>
                </a:cubicBezTo>
                <a:cubicBezTo>
                  <a:pt x="2724" y="881"/>
                  <a:pt x="2726" y="877"/>
                  <a:pt x="2728" y="872"/>
                </a:cubicBezTo>
                <a:cubicBezTo>
                  <a:pt x="2730" y="869"/>
                  <a:pt x="2731" y="866"/>
                  <a:pt x="2732" y="864"/>
                </a:cubicBezTo>
                <a:cubicBezTo>
                  <a:pt x="2735" y="858"/>
                  <a:pt x="2738" y="853"/>
                  <a:pt x="2740" y="847"/>
                </a:cubicBezTo>
                <a:cubicBezTo>
                  <a:pt x="2741" y="845"/>
                  <a:pt x="2742" y="843"/>
                  <a:pt x="2743" y="841"/>
                </a:cubicBezTo>
                <a:cubicBezTo>
                  <a:pt x="2747" y="834"/>
                  <a:pt x="2750" y="826"/>
                  <a:pt x="2754" y="819"/>
                </a:cubicBezTo>
                <a:cubicBezTo>
                  <a:pt x="2755" y="817"/>
                  <a:pt x="2756" y="816"/>
                  <a:pt x="2757" y="814"/>
                </a:cubicBezTo>
                <a:cubicBezTo>
                  <a:pt x="2760" y="809"/>
                  <a:pt x="2763" y="803"/>
                  <a:pt x="2766" y="797"/>
                </a:cubicBezTo>
                <a:cubicBezTo>
                  <a:pt x="2767" y="794"/>
                  <a:pt x="2769" y="792"/>
                  <a:pt x="2770" y="789"/>
                </a:cubicBezTo>
                <a:cubicBezTo>
                  <a:pt x="2773" y="784"/>
                  <a:pt x="2775" y="780"/>
                  <a:pt x="2778" y="775"/>
                </a:cubicBezTo>
                <a:cubicBezTo>
                  <a:pt x="2779" y="772"/>
                  <a:pt x="2781" y="769"/>
                  <a:pt x="2783" y="766"/>
                </a:cubicBezTo>
                <a:cubicBezTo>
                  <a:pt x="2785" y="762"/>
                  <a:pt x="2787" y="758"/>
                  <a:pt x="2790" y="754"/>
                </a:cubicBezTo>
                <a:cubicBezTo>
                  <a:pt x="2792" y="750"/>
                  <a:pt x="2793" y="747"/>
                  <a:pt x="2795" y="744"/>
                </a:cubicBezTo>
                <a:close/>
                <a:moveTo>
                  <a:pt x="2787" y="717"/>
                </a:moveTo>
                <a:cubicBezTo>
                  <a:pt x="2789" y="719"/>
                  <a:pt x="2791" y="722"/>
                  <a:pt x="2793" y="725"/>
                </a:cubicBezTo>
                <a:cubicBezTo>
                  <a:pt x="2791" y="728"/>
                  <a:pt x="2789" y="731"/>
                  <a:pt x="2787" y="735"/>
                </a:cubicBezTo>
                <a:cubicBezTo>
                  <a:pt x="2785" y="738"/>
                  <a:pt x="2783" y="742"/>
                  <a:pt x="2780" y="746"/>
                </a:cubicBezTo>
                <a:cubicBezTo>
                  <a:pt x="2778" y="750"/>
                  <a:pt x="2776" y="753"/>
                  <a:pt x="2774" y="757"/>
                </a:cubicBezTo>
                <a:cubicBezTo>
                  <a:pt x="2772" y="761"/>
                  <a:pt x="2770" y="765"/>
                  <a:pt x="2768" y="769"/>
                </a:cubicBezTo>
                <a:cubicBezTo>
                  <a:pt x="2766" y="772"/>
                  <a:pt x="2763" y="776"/>
                  <a:pt x="2761" y="780"/>
                </a:cubicBezTo>
                <a:cubicBezTo>
                  <a:pt x="2759" y="784"/>
                  <a:pt x="2757" y="787"/>
                  <a:pt x="2755" y="791"/>
                </a:cubicBezTo>
                <a:cubicBezTo>
                  <a:pt x="2753" y="795"/>
                  <a:pt x="2751" y="799"/>
                  <a:pt x="2749" y="803"/>
                </a:cubicBezTo>
                <a:cubicBezTo>
                  <a:pt x="2747" y="807"/>
                  <a:pt x="2745" y="810"/>
                  <a:pt x="2743" y="814"/>
                </a:cubicBezTo>
                <a:cubicBezTo>
                  <a:pt x="2741" y="818"/>
                  <a:pt x="2739" y="822"/>
                  <a:pt x="2737" y="826"/>
                </a:cubicBezTo>
                <a:cubicBezTo>
                  <a:pt x="2735" y="830"/>
                  <a:pt x="2733" y="834"/>
                  <a:pt x="2732" y="837"/>
                </a:cubicBezTo>
                <a:cubicBezTo>
                  <a:pt x="2730" y="842"/>
                  <a:pt x="2728" y="846"/>
                  <a:pt x="2726" y="850"/>
                </a:cubicBezTo>
                <a:cubicBezTo>
                  <a:pt x="2724" y="853"/>
                  <a:pt x="2722" y="857"/>
                  <a:pt x="2720" y="861"/>
                </a:cubicBezTo>
                <a:cubicBezTo>
                  <a:pt x="2718" y="865"/>
                  <a:pt x="2717" y="869"/>
                  <a:pt x="2715" y="873"/>
                </a:cubicBezTo>
                <a:cubicBezTo>
                  <a:pt x="2713" y="877"/>
                  <a:pt x="2711" y="881"/>
                  <a:pt x="2710" y="884"/>
                </a:cubicBezTo>
                <a:cubicBezTo>
                  <a:pt x="2708" y="889"/>
                  <a:pt x="2706" y="893"/>
                  <a:pt x="2704" y="898"/>
                </a:cubicBezTo>
                <a:cubicBezTo>
                  <a:pt x="2702" y="901"/>
                  <a:pt x="2701" y="905"/>
                  <a:pt x="2699" y="908"/>
                </a:cubicBezTo>
                <a:cubicBezTo>
                  <a:pt x="2697" y="913"/>
                  <a:pt x="2695" y="917"/>
                  <a:pt x="2693" y="922"/>
                </a:cubicBezTo>
                <a:cubicBezTo>
                  <a:pt x="2692" y="925"/>
                  <a:pt x="2691" y="929"/>
                  <a:pt x="2689" y="932"/>
                </a:cubicBezTo>
                <a:cubicBezTo>
                  <a:pt x="2687" y="937"/>
                  <a:pt x="2685" y="942"/>
                  <a:pt x="2683" y="947"/>
                </a:cubicBezTo>
                <a:cubicBezTo>
                  <a:pt x="2682" y="950"/>
                  <a:pt x="2681" y="953"/>
                  <a:pt x="2680" y="956"/>
                </a:cubicBezTo>
                <a:cubicBezTo>
                  <a:pt x="2677" y="962"/>
                  <a:pt x="2675" y="969"/>
                  <a:pt x="2672" y="975"/>
                </a:cubicBezTo>
                <a:cubicBezTo>
                  <a:pt x="2672" y="977"/>
                  <a:pt x="2671" y="979"/>
                  <a:pt x="2671" y="980"/>
                </a:cubicBezTo>
                <a:cubicBezTo>
                  <a:pt x="2668" y="988"/>
                  <a:pt x="2665" y="997"/>
                  <a:pt x="2662" y="1005"/>
                </a:cubicBezTo>
                <a:cubicBezTo>
                  <a:pt x="2661" y="1006"/>
                  <a:pt x="2661" y="1008"/>
                  <a:pt x="2660" y="1009"/>
                </a:cubicBezTo>
                <a:cubicBezTo>
                  <a:pt x="2658" y="1016"/>
                  <a:pt x="2656" y="1022"/>
                  <a:pt x="2654" y="1029"/>
                </a:cubicBezTo>
                <a:cubicBezTo>
                  <a:pt x="2653" y="1032"/>
                  <a:pt x="2652" y="1035"/>
                  <a:pt x="2651" y="1038"/>
                </a:cubicBezTo>
                <a:cubicBezTo>
                  <a:pt x="2649" y="1043"/>
                  <a:pt x="2647" y="1049"/>
                  <a:pt x="2646" y="1054"/>
                </a:cubicBezTo>
                <a:cubicBezTo>
                  <a:pt x="2645" y="1057"/>
                  <a:pt x="2644" y="1061"/>
                  <a:pt x="2643" y="1064"/>
                </a:cubicBezTo>
                <a:cubicBezTo>
                  <a:pt x="2641" y="1069"/>
                  <a:pt x="2640" y="1074"/>
                  <a:pt x="2638" y="1079"/>
                </a:cubicBezTo>
                <a:cubicBezTo>
                  <a:pt x="2637" y="1082"/>
                  <a:pt x="2636" y="1086"/>
                  <a:pt x="2635" y="1090"/>
                </a:cubicBezTo>
                <a:cubicBezTo>
                  <a:pt x="2634" y="1094"/>
                  <a:pt x="2633" y="1099"/>
                  <a:pt x="2631" y="1103"/>
                </a:cubicBezTo>
                <a:cubicBezTo>
                  <a:pt x="2628" y="1107"/>
                  <a:pt x="2624" y="1111"/>
                  <a:pt x="2620" y="1115"/>
                </a:cubicBezTo>
                <a:cubicBezTo>
                  <a:pt x="2619" y="1117"/>
                  <a:pt x="2617" y="1118"/>
                  <a:pt x="2616" y="1120"/>
                </a:cubicBezTo>
                <a:cubicBezTo>
                  <a:pt x="2610" y="1126"/>
                  <a:pt x="2605" y="1132"/>
                  <a:pt x="2599" y="1137"/>
                </a:cubicBezTo>
                <a:cubicBezTo>
                  <a:pt x="2598" y="1139"/>
                  <a:pt x="2597" y="1140"/>
                  <a:pt x="2596" y="1141"/>
                </a:cubicBezTo>
                <a:cubicBezTo>
                  <a:pt x="2592" y="1145"/>
                  <a:pt x="2587" y="1150"/>
                  <a:pt x="2583" y="1155"/>
                </a:cubicBezTo>
                <a:cubicBezTo>
                  <a:pt x="2581" y="1157"/>
                  <a:pt x="2579" y="1158"/>
                  <a:pt x="2577" y="1160"/>
                </a:cubicBezTo>
                <a:cubicBezTo>
                  <a:pt x="2573" y="1164"/>
                  <a:pt x="2570" y="1168"/>
                  <a:pt x="2566" y="1171"/>
                </a:cubicBezTo>
                <a:cubicBezTo>
                  <a:pt x="2564" y="1174"/>
                  <a:pt x="2561" y="1176"/>
                  <a:pt x="2559" y="1178"/>
                </a:cubicBezTo>
                <a:cubicBezTo>
                  <a:pt x="2556" y="1181"/>
                  <a:pt x="2552" y="1185"/>
                  <a:pt x="2549" y="1188"/>
                </a:cubicBezTo>
                <a:cubicBezTo>
                  <a:pt x="2546" y="1190"/>
                  <a:pt x="2544" y="1193"/>
                  <a:pt x="2541" y="1195"/>
                </a:cubicBezTo>
                <a:cubicBezTo>
                  <a:pt x="2538" y="1198"/>
                  <a:pt x="2535" y="1201"/>
                  <a:pt x="2531" y="1204"/>
                </a:cubicBezTo>
                <a:cubicBezTo>
                  <a:pt x="2529" y="1207"/>
                  <a:pt x="2526" y="1209"/>
                  <a:pt x="2524" y="1211"/>
                </a:cubicBezTo>
                <a:cubicBezTo>
                  <a:pt x="2520" y="1214"/>
                  <a:pt x="2517" y="1217"/>
                  <a:pt x="2514" y="1220"/>
                </a:cubicBezTo>
                <a:cubicBezTo>
                  <a:pt x="2511" y="1223"/>
                  <a:pt x="2508" y="1225"/>
                  <a:pt x="2506" y="1227"/>
                </a:cubicBezTo>
                <a:cubicBezTo>
                  <a:pt x="2502" y="1230"/>
                  <a:pt x="2499" y="1233"/>
                  <a:pt x="2496" y="1236"/>
                </a:cubicBezTo>
                <a:cubicBezTo>
                  <a:pt x="2493" y="1238"/>
                  <a:pt x="2490" y="1241"/>
                  <a:pt x="2487" y="1243"/>
                </a:cubicBezTo>
                <a:cubicBezTo>
                  <a:pt x="2484" y="1246"/>
                  <a:pt x="2481" y="1249"/>
                  <a:pt x="2478" y="1251"/>
                </a:cubicBezTo>
                <a:cubicBezTo>
                  <a:pt x="2475" y="1254"/>
                  <a:pt x="2472" y="1256"/>
                  <a:pt x="2469" y="1258"/>
                </a:cubicBezTo>
                <a:cubicBezTo>
                  <a:pt x="2466" y="1261"/>
                  <a:pt x="2462" y="1264"/>
                  <a:pt x="2459" y="1267"/>
                </a:cubicBezTo>
                <a:cubicBezTo>
                  <a:pt x="2456" y="1269"/>
                  <a:pt x="2453" y="1271"/>
                  <a:pt x="2450" y="1273"/>
                </a:cubicBezTo>
                <a:cubicBezTo>
                  <a:pt x="2447" y="1276"/>
                  <a:pt x="2444" y="1279"/>
                  <a:pt x="2440" y="1281"/>
                </a:cubicBezTo>
                <a:cubicBezTo>
                  <a:pt x="2438" y="1284"/>
                  <a:pt x="2435" y="1286"/>
                  <a:pt x="2432" y="1288"/>
                </a:cubicBezTo>
                <a:cubicBezTo>
                  <a:pt x="2428" y="1291"/>
                  <a:pt x="2425" y="1293"/>
                  <a:pt x="2422" y="1296"/>
                </a:cubicBezTo>
                <a:cubicBezTo>
                  <a:pt x="2419" y="1298"/>
                  <a:pt x="2416" y="1300"/>
                  <a:pt x="2413" y="1303"/>
                </a:cubicBezTo>
                <a:cubicBezTo>
                  <a:pt x="2409" y="1305"/>
                  <a:pt x="2406" y="1308"/>
                  <a:pt x="2402" y="1310"/>
                </a:cubicBezTo>
                <a:cubicBezTo>
                  <a:pt x="2399" y="1312"/>
                  <a:pt x="2396" y="1315"/>
                  <a:pt x="2393" y="1317"/>
                </a:cubicBezTo>
                <a:cubicBezTo>
                  <a:pt x="2390" y="1319"/>
                  <a:pt x="2387" y="1322"/>
                  <a:pt x="2383" y="1324"/>
                </a:cubicBezTo>
                <a:cubicBezTo>
                  <a:pt x="2380" y="1326"/>
                  <a:pt x="2377" y="1328"/>
                  <a:pt x="2374" y="1331"/>
                </a:cubicBezTo>
                <a:cubicBezTo>
                  <a:pt x="2370" y="1333"/>
                  <a:pt x="2367" y="1335"/>
                  <a:pt x="2364" y="1338"/>
                </a:cubicBezTo>
                <a:cubicBezTo>
                  <a:pt x="2360" y="1340"/>
                  <a:pt x="2357" y="1342"/>
                  <a:pt x="2354" y="1344"/>
                </a:cubicBezTo>
                <a:cubicBezTo>
                  <a:pt x="2353" y="1345"/>
                  <a:pt x="2351" y="1346"/>
                  <a:pt x="2349" y="1347"/>
                </a:cubicBezTo>
                <a:cubicBezTo>
                  <a:pt x="2350" y="1344"/>
                  <a:pt x="2350" y="1341"/>
                  <a:pt x="2350" y="1338"/>
                </a:cubicBezTo>
                <a:cubicBezTo>
                  <a:pt x="2351" y="1334"/>
                  <a:pt x="2351" y="1330"/>
                  <a:pt x="2352" y="1326"/>
                </a:cubicBezTo>
                <a:cubicBezTo>
                  <a:pt x="2352" y="1321"/>
                  <a:pt x="2353" y="1316"/>
                  <a:pt x="2354" y="1310"/>
                </a:cubicBezTo>
                <a:cubicBezTo>
                  <a:pt x="2354" y="1306"/>
                  <a:pt x="2355" y="1302"/>
                  <a:pt x="2355" y="1298"/>
                </a:cubicBezTo>
                <a:cubicBezTo>
                  <a:pt x="2356" y="1293"/>
                  <a:pt x="2357" y="1288"/>
                  <a:pt x="2357" y="1282"/>
                </a:cubicBezTo>
                <a:cubicBezTo>
                  <a:pt x="2358" y="1278"/>
                  <a:pt x="2358" y="1274"/>
                  <a:pt x="2359" y="1271"/>
                </a:cubicBezTo>
                <a:cubicBezTo>
                  <a:pt x="2360" y="1265"/>
                  <a:pt x="2361" y="1260"/>
                  <a:pt x="2362" y="1254"/>
                </a:cubicBezTo>
                <a:cubicBezTo>
                  <a:pt x="2362" y="1250"/>
                  <a:pt x="2363" y="1247"/>
                  <a:pt x="2364" y="1243"/>
                </a:cubicBezTo>
                <a:cubicBezTo>
                  <a:pt x="2365" y="1237"/>
                  <a:pt x="2366" y="1231"/>
                  <a:pt x="2367" y="1226"/>
                </a:cubicBezTo>
                <a:cubicBezTo>
                  <a:pt x="2367" y="1222"/>
                  <a:pt x="2368" y="1219"/>
                  <a:pt x="2369" y="1215"/>
                </a:cubicBezTo>
                <a:cubicBezTo>
                  <a:pt x="2370" y="1209"/>
                  <a:pt x="2371" y="1202"/>
                  <a:pt x="2372" y="1196"/>
                </a:cubicBezTo>
                <a:cubicBezTo>
                  <a:pt x="2373" y="1193"/>
                  <a:pt x="2374" y="1190"/>
                  <a:pt x="2374" y="1188"/>
                </a:cubicBezTo>
                <a:cubicBezTo>
                  <a:pt x="2376" y="1178"/>
                  <a:pt x="2378" y="1169"/>
                  <a:pt x="2380" y="1160"/>
                </a:cubicBezTo>
                <a:cubicBezTo>
                  <a:pt x="2381" y="1159"/>
                  <a:pt x="2381" y="1158"/>
                  <a:pt x="2381" y="1157"/>
                </a:cubicBezTo>
                <a:cubicBezTo>
                  <a:pt x="2383" y="1149"/>
                  <a:pt x="2385" y="1142"/>
                  <a:pt x="2387" y="1134"/>
                </a:cubicBezTo>
                <a:cubicBezTo>
                  <a:pt x="2392" y="1130"/>
                  <a:pt x="2397" y="1127"/>
                  <a:pt x="2402" y="1123"/>
                </a:cubicBezTo>
                <a:cubicBezTo>
                  <a:pt x="2407" y="1120"/>
                  <a:pt x="2411" y="1116"/>
                  <a:pt x="2416" y="1113"/>
                </a:cubicBezTo>
                <a:cubicBezTo>
                  <a:pt x="2422" y="1109"/>
                  <a:pt x="2428" y="1104"/>
                  <a:pt x="2434" y="1099"/>
                </a:cubicBezTo>
                <a:cubicBezTo>
                  <a:pt x="2437" y="1097"/>
                  <a:pt x="2441" y="1094"/>
                  <a:pt x="2445" y="1091"/>
                </a:cubicBezTo>
                <a:cubicBezTo>
                  <a:pt x="2453" y="1084"/>
                  <a:pt x="2461" y="1078"/>
                  <a:pt x="2470" y="1071"/>
                </a:cubicBezTo>
                <a:cubicBezTo>
                  <a:pt x="2472" y="1069"/>
                  <a:pt x="2474" y="1068"/>
                  <a:pt x="2476" y="1066"/>
                </a:cubicBezTo>
                <a:cubicBezTo>
                  <a:pt x="2485" y="1059"/>
                  <a:pt x="2493" y="1052"/>
                  <a:pt x="2502" y="1044"/>
                </a:cubicBezTo>
                <a:cubicBezTo>
                  <a:pt x="2505" y="1041"/>
                  <a:pt x="2509" y="1038"/>
                  <a:pt x="2512" y="1035"/>
                </a:cubicBezTo>
                <a:cubicBezTo>
                  <a:pt x="2518" y="1030"/>
                  <a:pt x="2524" y="1025"/>
                  <a:pt x="2530" y="1020"/>
                </a:cubicBezTo>
                <a:cubicBezTo>
                  <a:pt x="2533" y="1016"/>
                  <a:pt x="2537" y="1013"/>
                  <a:pt x="2541" y="1010"/>
                </a:cubicBezTo>
                <a:cubicBezTo>
                  <a:pt x="2546" y="1005"/>
                  <a:pt x="2551" y="1000"/>
                  <a:pt x="2557" y="995"/>
                </a:cubicBezTo>
                <a:cubicBezTo>
                  <a:pt x="2560" y="991"/>
                  <a:pt x="2564" y="988"/>
                  <a:pt x="2568" y="984"/>
                </a:cubicBezTo>
                <a:cubicBezTo>
                  <a:pt x="2573" y="979"/>
                  <a:pt x="2578" y="974"/>
                  <a:pt x="2583" y="969"/>
                </a:cubicBezTo>
                <a:cubicBezTo>
                  <a:pt x="2587" y="966"/>
                  <a:pt x="2591" y="962"/>
                  <a:pt x="2594" y="958"/>
                </a:cubicBezTo>
                <a:cubicBezTo>
                  <a:pt x="2599" y="953"/>
                  <a:pt x="2604" y="948"/>
                  <a:pt x="2608" y="943"/>
                </a:cubicBezTo>
                <a:cubicBezTo>
                  <a:pt x="2612" y="939"/>
                  <a:pt x="2616" y="935"/>
                  <a:pt x="2620" y="931"/>
                </a:cubicBezTo>
                <a:cubicBezTo>
                  <a:pt x="2625" y="926"/>
                  <a:pt x="2629" y="921"/>
                  <a:pt x="2633" y="917"/>
                </a:cubicBezTo>
                <a:cubicBezTo>
                  <a:pt x="2637" y="912"/>
                  <a:pt x="2641" y="908"/>
                  <a:pt x="2645" y="904"/>
                </a:cubicBezTo>
                <a:cubicBezTo>
                  <a:pt x="2649" y="899"/>
                  <a:pt x="2654" y="894"/>
                  <a:pt x="2658" y="889"/>
                </a:cubicBezTo>
                <a:cubicBezTo>
                  <a:pt x="2662" y="885"/>
                  <a:pt x="2665" y="880"/>
                  <a:pt x="2669" y="876"/>
                </a:cubicBezTo>
                <a:cubicBezTo>
                  <a:pt x="2673" y="871"/>
                  <a:pt x="2677" y="866"/>
                  <a:pt x="2682" y="861"/>
                </a:cubicBezTo>
                <a:cubicBezTo>
                  <a:pt x="2685" y="857"/>
                  <a:pt x="2689" y="852"/>
                  <a:pt x="2692" y="848"/>
                </a:cubicBezTo>
                <a:cubicBezTo>
                  <a:pt x="2697" y="843"/>
                  <a:pt x="2701" y="838"/>
                  <a:pt x="2705" y="833"/>
                </a:cubicBezTo>
                <a:cubicBezTo>
                  <a:pt x="2708" y="828"/>
                  <a:pt x="2712" y="823"/>
                  <a:pt x="2715" y="819"/>
                </a:cubicBezTo>
                <a:cubicBezTo>
                  <a:pt x="2719" y="814"/>
                  <a:pt x="2723" y="809"/>
                  <a:pt x="2727" y="803"/>
                </a:cubicBezTo>
                <a:cubicBezTo>
                  <a:pt x="2730" y="799"/>
                  <a:pt x="2734" y="794"/>
                  <a:pt x="2737" y="789"/>
                </a:cubicBezTo>
                <a:cubicBezTo>
                  <a:pt x="2741" y="784"/>
                  <a:pt x="2745" y="779"/>
                  <a:pt x="2749" y="774"/>
                </a:cubicBezTo>
                <a:cubicBezTo>
                  <a:pt x="2752" y="769"/>
                  <a:pt x="2755" y="764"/>
                  <a:pt x="2759" y="759"/>
                </a:cubicBezTo>
                <a:cubicBezTo>
                  <a:pt x="2762" y="754"/>
                  <a:pt x="2766" y="749"/>
                  <a:pt x="2770" y="743"/>
                </a:cubicBezTo>
                <a:cubicBezTo>
                  <a:pt x="2773" y="739"/>
                  <a:pt x="2776" y="734"/>
                  <a:pt x="2779" y="729"/>
                </a:cubicBezTo>
                <a:cubicBezTo>
                  <a:pt x="2782" y="725"/>
                  <a:pt x="2785" y="721"/>
                  <a:pt x="2787" y="717"/>
                </a:cubicBezTo>
                <a:close/>
                <a:moveTo>
                  <a:pt x="2717" y="614"/>
                </a:moveTo>
                <a:cubicBezTo>
                  <a:pt x="2739" y="644"/>
                  <a:pt x="2761" y="674"/>
                  <a:pt x="2780" y="705"/>
                </a:cubicBezTo>
                <a:cubicBezTo>
                  <a:pt x="2777" y="711"/>
                  <a:pt x="2773" y="716"/>
                  <a:pt x="2770" y="722"/>
                </a:cubicBezTo>
                <a:cubicBezTo>
                  <a:pt x="2767" y="726"/>
                  <a:pt x="2764" y="730"/>
                  <a:pt x="2761" y="734"/>
                </a:cubicBezTo>
                <a:cubicBezTo>
                  <a:pt x="2757" y="741"/>
                  <a:pt x="2752" y="747"/>
                  <a:pt x="2748" y="754"/>
                </a:cubicBezTo>
                <a:cubicBezTo>
                  <a:pt x="2746" y="757"/>
                  <a:pt x="2743" y="761"/>
                  <a:pt x="2741" y="764"/>
                </a:cubicBezTo>
                <a:cubicBezTo>
                  <a:pt x="2734" y="773"/>
                  <a:pt x="2728" y="782"/>
                  <a:pt x="2721" y="792"/>
                </a:cubicBezTo>
                <a:cubicBezTo>
                  <a:pt x="2720" y="792"/>
                  <a:pt x="2720" y="793"/>
                  <a:pt x="2719" y="794"/>
                </a:cubicBezTo>
                <a:cubicBezTo>
                  <a:pt x="2712" y="804"/>
                  <a:pt x="2705" y="813"/>
                  <a:pt x="2698" y="822"/>
                </a:cubicBezTo>
                <a:cubicBezTo>
                  <a:pt x="2695" y="826"/>
                  <a:pt x="2692" y="829"/>
                  <a:pt x="2689" y="832"/>
                </a:cubicBezTo>
                <a:cubicBezTo>
                  <a:pt x="2685" y="838"/>
                  <a:pt x="2680" y="844"/>
                  <a:pt x="2675" y="850"/>
                </a:cubicBezTo>
                <a:cubicBezTo>
                  <a:pt x="2672" y="854"/>
                  <a:pt x="2668" y="858"/>
                  <a:pt x="2665" y="862"/>
                </a:cubicBezTo>
                <a:cubicBezTo>
                  <a:pt x="2661" y="867"/>
                  <a:pt x="2656" y="873"/>
                  <a:pt x="2652" y="878"/>
                </a:cubicBezTo>
                <a:cubicBezTo>
                  <a:pt x="2648" y="882"/>
                  <a:pt x="2645" y="886"/>
                  <a:pt x="2641" y="890"/>
                </a:cubicBezTo>
                <a:cubicBezTo>
                  <a:pt x="2637" y="895"/>
                  <a:pt x="2632" y="900"/>
                  <a:pt x="2628" y="905"/>
                </a:cubicBezTo>
                <a:cubicBezTo>
                  <a:pt x="2624" y="909"/>
                  <a:pt x="2620" y="913"/>
                  <a:pt x="2616" y="917"/>
                </a:cubicBezTo>
                <a:cubicBezTo>
                  <a:pt x="2612" y="922"/>
                  <a:pt x="2608" y="927"/>
                  <a:pt x="2603" y="931"/>
                </a:cubicBezTo>
                <a:cubicBezTo>
                  <a:pt x="2599" y="935"/>
                  <a:pt x="2595" y="939"/>
                  <a:pt x="2591" y="944"/>
                </a:cubicBezTo>
                <a:cubicBezTo>
                  <a:pt x="2587" y="948"/>
                  <a:pt x="2583" y="953"/>
                  <a:pt x="2578" y="957"/>
                </a:cubicBezTo>
                <a:cubicBezTo>
                  <a:pt x="2574" y="961"/>
                  <a:pt x="2570" y="965"/>
                  <a:pt x="2566" y="969"/>
                </a:cubicBezTo>
                <a:cubicBezTo>
                  <a:pt x="2561" y="974"/>
                  <a:pt x="2557" y="978"/>
                  <a:pt x="2552" y="982"/>
                </a:cubicBezTo>
                <a:cubicBezTo>
                  <a:pt x="2548" y="986"/>
                  <a:pt x="2544" y="990"/>
                  <a:pt x="2540" y="994"/>
                </a:cubicBezTo>
                <a:cubicBezTo>
                  <a:pt x="2535" y="999"/>
                  <a:pt x="2530" y="1003"/>
                  <a:pt x="2526" y="1007"/>
                </a:cubicBezTo>
                <a:cubicBezTo>
                  <a:pt x="2521" y="1011"/>
                  <a:pt x="2517" y="1015"/>
                  <a:pt x="2513" y="1019"/>
                </a:cubicBezTo>
                <a:cubicBezTo>
                  <a:pt x="2508" y="1023"/>
                  <a:pt x="2503" y="1027"/>
                  <a:pt x="2499" y="1031"/>
                </a:cubicBezTo>
                <a:cubicBezTo>
                  <a:pt x="2494" y="1035"/>
                  <a:pt x="2490" y="1039"/>
                  <a:pt x="2486" y="1042"/>
                </a:cubicBezTo>
                <a:cubicBezTo>
                  <a:pt x="2481" y="1046"/>
                  <a:pt x="2476" y="1050"/>
                  <a:pt x="2471" y="1055"/>
                </a:cubicBezTo>
                <a:cubicBezTo>
                  <a:pt x="2467" y="1058"/>
                  <a:pt x="2462" y="1062"/>
                  <a:pt x="2458" y="1065"/>
                </a:cubicBezTo>
                <a:cubicBezTo>
                  <a:pt x="2453" y="1069"/>
                  <a:pt x="2448" y="1073"/>
                  <a:pt x="2443" y="1077"/>
                </a:cubicBezTo>
                <a:cubicBezTo>
                  <a:pt x="2438" y="1081"/>
                  <a:pt x="2434" y="1084"/>
                  <a:pt x="2429" y="1088"/>
                </a:cubicBezTo>
                <a:cubicBezTo>
                  <a:pt x="2424" y="1092"/>
                  <a:pt x="2419" y="1096"/>
                  <a:pt x="2414" y="1099"/>
                </a:cubicBezTo>
                <a:cubicBezTo>
                  <a:pt x="2409" y="1103"/>
                  <a:pt x="2405" y="1106"/>
                  <a:pt x="2400" y="1110"/>
                </a:cubicBezTo>
                <a:cubicBezTo>
                  <a:pt x="2397" y="1112"/>
                  <a:pt x="2394" y="1114"/>
                  <a:pt x="2391" y="1116"/>
                </a:cubicBezTo>
                <a:cubicBezTo>
                  <a:pt x="2391" y="1116"/>
                  <a:pt x="2391" y="1116"/>
                  <a:pt x="2391" y="1115"/>
                </a:cubicBezTo>
                <a:cubicBezTo>
                  <a:pt x="2394" y="1105"/>
                  <a:pt x="2397" y="1095"/>
                  <a:pt x="2400" y="1085"/>
                </a:cubicBezTo>
                <a:cubicBezTo>
                  <a:pt x="2400" y="1084"/>
                  <a:pt x="2401" y="1082"/>
                  <a:pt x="2401" y="1081"/>
                </a:cubicBezTo>
                <a:cubicBezTo>
                  <a:pt x="2404" y="1071"/>
                  <a:pt x="2407" y="1061"/>
                  <a:pt x="2410" y="1051"/>
                </a:cubicBezTo>
                <a:cubicBezTo>
                  <a:pt x="2410" y="1050"/>
                  <a:pt x="2411" y="1049"/>
                  <a:pt x="2411" y="1047"/>
                </a:cubicBezTo>
                <a:cubicBezTo>
                  <a:pt x="2414" y="1037"/>
                  <a:pt x="2418" y="1028"/>
                  <a:pt x="2421" y="1018"/>
                </a:cubicBezTo>
                <a:cubicBezTo>
                  <a:pt x="2421" y="1017"/>
                  <a:pt x="2422" y="1015"/>
                  <a:pt x="2422" y="1014"/>
                </a:cubicBezTo>
                <a:cubicBezTo>
                  <a:pt x="2426" y="1004"/>
                  <a:pt x="2429" y="994"/>
                  <a:pt x="2433" y="985"/>
                </a:cubicBezTo>
                <a:cubicBezTo>
                  <a:pt x="2433" y="983"/>
                  <a:pt x="2434" y="982"/>
                  <a:pt x="2434" y="980"/>
                </a:cubicBezTo>
                <a:cubicBezTo>
                  <a:pt x="2438" y="971"/>
                  <a:pt x="2441" y="961"/>
                  <a:pt x="2445" y="952"/>
                </a:cubicBezTo>
                <a:cubicBezTo>
                  <a:pt x="2446" y="950"/>
                  <a:pt x="2446" y="949"/>
                  <a:pt x="2447" y="948"/>
                </a:cubicBezTo>
                <a:cubicBezTo>
                  <a:pt x="2451" y="938"/>
                  <a:pt x="2455" y="928"/>
                  <a:pt x="2459" y="919"/>
                </a:cubicBezTo>
                <a:cubicBezTo>
                  <a:pt x="2459" y="918"/>
                  <a:pt x="2459" y="917"/>
                  <a:pt x="2460" y="916"/>
                </a:cubicBezTo>
                <a:cubicBezTo>
                  <a:pt x="2464" y="906"/>
                  <a:pt x="2468" y="896"/>
                  <a:pt x="2473" y="886"/>
                </a:cubicBezTo>
                <a:cubicBezTo>
                  <a:pt x="2473" y="886"/>
                  <a:pt x="2473" y="885"/>
                  <a:pt x="2473" y="885"/>
                </a:cubicBezTo>
                <a:cubicBezTo>
                  <a:pt x="2478" y="875"/>
                  <a:pt x="2482" y="865"/>
                  <a:pt x="2487" y="855"/>
                </a:cubicBezTo>
                <a:cubicBezTo>
                  <a:pt x="2487" y="855"/>
                  <a:pt x="2488" y="854"/>
                  <a:pt x="2488" y="854"/>
                </a:cubicBezTo>
                <a:cubicBezTo>
                  <a:pt x="2491" y="851"/>
                  <a:pt x="2494" y="849"/>
                  <a:pt x="2496" y="847"/>
                </a:cubicBezTo>
                <a:cubicBezTo>
                  <a:pt x="2499" y="845"/>
                  <a:pt x="2501" y="843"/>
                  <a:pt x="2503" y="841"/>
                </a:cubicBezTo>
                <a:cubicBezTo>
                  <a:pt x="2507" y="837"/>
                  <a:pt x="2511" y="834"/>
                  <a:pt x="2515" y="831"/>
                </a:cubicBezTo>
                <a:cubicBezTo>
                  <a:pt x="2516" y="829"/>
                  <a:pt x="2518" y="828"/>
                  <a:pt x="2519" y="827"/>
                </a:cubicBezTo>
                <a:cubicBezTo>
                  <a:pt x="2524" y="822"/>
                  <a:pt x="2530" y="817"/>
                  <a:pt x="2535" y="813"/>
                </a:cubicBezTo>
                <a:cubicBezTo>
                  <a:pt x="2537" y="811"/>
                  <a:pt x="2538" y="809"/>
                  <a:pt x="2540" y="808"/>
                </a:cubicBezTo>
                <a:cubicBezTo>
                  <a:pt x="2544" y="805"/>
                  <a:pt x="2547" y="802"/>
                  <a:pt x="2550" y="798"/>
                </a:cubicBezTo>
                <a:cubicBezTo>
                  <a:pt x="2552" y="796"/>
                  <a:pt x="2554" y="794"/>
                  <a:pt x="2557" y="792"/>
                </a:cubicBezTo>
                <a:cubicBezTo>
                  <a:pt x="2560" y="790"/>
                  <a:pt x="2563" y="787"/>
                  <a:pt x="2566" y="784"/>
                </a:cubicBezTo>
                <a:cubicBezTo>
                  <a:pt x="2568" y="782"/>
                  <a:pt x="2570" y="780"/>
                  <a:pt x="2572" y="778"/>
                </a:cubicBezTo>
                <a:cubicBezTo>
                  <a:pt x="2575" y="775"/>
                  <a:pt x="2578" y="772"/>
                  <a:pt x="2581" y="769"/>
                </a:cubicBezTo>
                <a:cubicBezTo>
                  <a:pt x="2583" y="767"/>
                  <a:pt x="2585" y="765"/>
                  <a:pt x="2587" y="763"/>
                </a:cubicBezTo>
                <a:cubicBezTo>
                  <a:pt x="2590" y="760"/>
                  <a:pt x="2593" y="757"/>
                  <a:pt x="2596" y="754"/>
                </a:cubicBezTo>
                <a:cubicBezTo>
                  <a:pt x="2598" y="752"/>
                  <a:pt x="2600" y="750"/>
                  <a:pt x="2602" y="747"/>
                </a:cubicBezTo>
                <a:cubicBezTo>
                  <a:pt x="2605" y="745"/>
                  <a:pt x="2607" y="742"/>
                  <a:pt x="2610" y="739"/>
                </a:cubicBezTo>
                <a:cubicBezTo>
                  <a:pt x="2612" y="737"/>
                  <a:pt x="2615" y="734"/>
                  <a:pt x="2617" y="732"/>
                </a:cubicBezTo>
                <a:cubicBezTo>
                  <a:pt x="2619" y="729"/>
                  <a:pt x="2622" y="726"/>
                  <a:pt x="2625" y="724"/>
                </a:cubicBezTo>
                <a:cubicBezTo>
                  <a:pt x="2627" y="721"/>
                  <a:pt x="2629" y="719"/>
                  <a:pt x="2631" y="716"/>
                </a:cubicBezTo>
                <a:cubicBezTo>
                  <a:pt x="2634" y="714"/>
                  <a:pt x="2636" y="711"/>
                  <a:pt x="2639" y="708"/>
                </a:cubicBezTo>
                <a:cubicBezTo>
                  <a:pt x="2641" y="706"/>
                  <a:pt x="2643" y="703"/>
                  <a:pt x="2645" y="701"/>
                </a:cubicBezTo>
                <a:cubicBezTo>
                  <a:pt x="2648" y="698"/>
                  <a:pt x="2650" y="695"/>
                  <a:pt x="2653" y="692"/>
                </a:cubicBezTo>
                <a:cubicBezTo>
                  <a:pt x="2655" y="690"/>
                  <a:pt x="2657" y="687"/>
                  <a:pt x="2659" y="685"/>
                </a:cubicBezTo>
                <a:cubicBezTo>
                  <a:pt x="2662" y="682"/>
                  <a:pt x="2664" y="679"/>
                  <a:pt x="2667" y="676"/>
                </a:cubicBezTo>
                <a:cubicBezTo>
                  <a:pt x="2669" y="674"/>
                  <a:pt x="2671" y="671"/>
                  <a:pt x="2673" y="669"/>
                </a:cubicBezTo>
                <a:cubicBezTo>
                  <a:pt x="2675" y="666"/>
                  <a:pt x="2678" y="663"/>
                  <a:pt x="2680" y="660"/>
                </a:cubicBezTo>
                <a:cubicBezTo>
                  <a:pt x="2682" y="658"/>
                  <a:pt x="2684" y="655"/>
                  <a:pt x="2687" y="653"/>
                </a:cubicBezTo>
                <a:cubicBezTo>
                  <a:pt x="2689" y="650"/>
                  <a:pt x="2691" y="647"/>
                  <a:pt x="2694" y="644"/>
                </a:cubicBezTo>
                <a:cubicBezTo>
                  <a:pt x="2696" y="641"/>
                  <a:pt x="2698" y="639"/>
                  <a:pt x="2700" y="636"/>
                </a:cubicBezTo>
                <a:cubicBezTo>
                  <a:pt x="2702" y="633"/>
                  <a:pt x="2704" y="630"/>
                  <a:pt x="2707" y="628"/>
                </a:cubicBezTo>
                <a:cubicBezTo>
                  <a:pt x="2709" y="625"/>
                  <a:pt x="2711" y="622"/>
                  <a:pt x="2713" y="620"/>
                </a:cubicBezTo>
                <a:cubicBezTo>
                  <a:pt x="2714" y="618"/>
                  <a:pt x="2716" y="616"/>
                  <a:pt x="2717" y="614"/>
                </a:cubicBezTo>
                <a:close/>
                <a:moveTo>
                  <a:pt x="2674" y="560"/>
                </a:moveTo>
                <a:cubicBezTo>
                  <a:pt x="2686" y="574"/>
                  <a:pt x="2698" y="589"/>
                  <a:pt x="2710" y="604"/>
                </a:cubicBezTo>
                <a:cubicBezTo>
                  <a:pt x="2709" y="605"/>
                  <a:pt x="2708" y="606"/>
                  <a:pt x="2708" y="606"/>
                </a:cubicBezTo>
                <a:cubicBezTo>
                  <a:pt x="2701" y="616"/>
                  <a:pt x="2693" y="625"/>
                  <a:pt x="2686" y="634"/>
                </a:cubicBezTo>
                <a:cubicBezTo>
                  <a:pt x="2686" y="634"/>
                  <a:pt x="2686" y="634"/>
                  <a:pt x="2686" y="635"/>
                </a:cubicBezTo>
                <a:cubicBezTo>
                  <a:pt x="2679" y="644"/>
                  <a:pt x="2671" y="653"/>
                  <a:pt x="2664" y="662"/>
                </a:cubicBezTo>
                <a:cubicBezTo>
                  <a:pt x="2663" y="663"/>
                  <a:pt x="2662" y="664"/>
                  <a:pt x="2661" y="665"/>
                </a:cubicBezTo>
                <a:cubicBezTo>
                  <a:pt x="2654" y="673"/>
                  <a:pt x="2646" y="682"/>
                  <a:pt x="2639" y="690"/>
                </a:cubicBezTo>
                <a:cubicBezTo>
                  <a:pt x="2638" y="691"/>
                  <a:pt x="2636" y="693"/>
                  <a:pt x="2635" y="694"/>
                </a:cubicBezTo>
                <a:cubicBezTo>
                  <a:pt x="2628" y="702"/>
                  <a:pt x="2620" y="711"/>
                  <a:pt x="2613" y="719"/>
                </a:cubicBezTo>
                <a:cubicBezTo>
                  <a:pt x="2612" y="720"/>
                  <a:pt x="2610" y="722"/>
                  <a:pt x="2609" y="723"/>
                </a:cubicBezTo>
                <a:cubicBezTo>
                  <a:pt x="2601" y="731"/>
                  <a:pt x="2593" y="739"/>
                  <a:pt x="2586" y="747"/>
                </a:cubicBezTo>
                <a:cubicBezTo>
                  <a:pt x="2585" y="748"/>
                  <a:pt x="2583" y="749"/>
                  <a:pt x="2582" y="750"/>
                </a:cubicBezTo>
                <a:cubicBezTo>
                  <a:pt x="2574" y="759"/>
                  <a:pt x="2566" y="767"/>
                  <a:pt x="2558" y="775"/>
                </a:cubicBezTo>
                <a:cubicBezTo>
                  <a:pt x="2557" y="775"/>
                  <a:pt x="2557" y="775"/>
                  <a:pt x="2557" y="776"/>
                </a:cubicBezTo>
                <a:cubicBezTo>
                  <a:pt x="2549" y="784"/>
                  <a:pt x="2540" y="791"/>
                  <a:pt x="2532" y="799"/>
                </a:cubicBezTo>
                <a:cubicBezTo>
                  <a:pt x="2531" y="800"/>
                  <a:pt x="2530" y="801"/>
                  <a:pt x="2529" y="802"/>
                </a:cubicBezTo>
                <a:cubicBezTo>
                  <a:pt x="2520" y="810"/>
                  <a:pt x="2512" y="817"/>
                  <a:pt x="2504" y="824"/>
                </a:cubicBezTo>
                <a:cubicBezTo>
                  <a:pt x="2503" y="825"/>
                  <a:pt x="2502" y="826"/>
                  <a:pt x="2501" y="827"/>
                </a:cubicBezTo>
                <a:cubicBezTo>
                  <a:pt x="2503" y="824"/>
                  <a:pt x="2504" y="821"/>
                  <a:pt x="2505" y="819"/>
                </a:cubicBezTo>
                <a:cubicBezTo>
                  <a:pt x="2506" y="816"/>
                  <a:pt x="2508" y="814"/>
                  <a:pt x="2509" y="811"/>
                </a:cubicBezTo>
                <a:cubicBezTo>
                  <a:pt x="2511" y="807"/>
                  <a:pt x="2513" y="803"/>
                  <a:pt x="2515" y="799"/>
                </a:cubicBezTo>
                <a:cubicBezTo>
                  <a:pt x="2517" y="797"/>
                  <a:pt x="2518" y="795"/>
                  <a:pt x="2519" y="792"/>
                </a:cubicBezTo>
                <a:cubicBezTo>
                  <a:pt x="2522" y="787"/>
                  <a:pt x="2525" y="781"/>
                  <a:pt x="2528" y="776"/>
                </a:cubicBezTo>
                <a:cubicBezTo>
                  <a:pt x="2528" y="775"/>
                  <a:pt x="2529" y="775"/>
                  <a:pt x="2529" y="774"/>
                </a:cubicBezTo>
                <a:cubicBezTo>
                  <a:pt x="2533" y="768"/>
                  <a:pt x="2536" y="762"/>
                  <a:pt x="2539" y="756"/>
                </a:cubicBezTo>
                <a:cubicBezTo>
                  <a:pt x="2541" y="754"/>
                  <a:pt x="2542" y="752"/>
                  <a:pt x="2543" y="749"/>
                </a:cubicBezTo>
                <a:cubicBezTo>
                  <a:pt x="2545" y="745"/>
                  <a:pt x="2548" y="741"/>
                  <a:pt x="2550" y="737"/>
                </a:cubicBezTo>
                <a:cubicBezTo>
                  <a:pt x="2552" y="735"/>
                  <a:pt x="2553" y="733"/>
                  <a:pt x="2554" y="730"/>
                </a:cubicBezTo>
                <a:cubicBezTo>
                  <a:pt x="2557" y="727"/>
                  <a:pt x="2559" y="723"/>
                  <a:pt x="2561" y="719"/>
                </a:cubicBezTo>
                <a:cubicBezTo>
                  <a:pt x="2563" y="717"/>
                  <a:pt x="2564" y="714"/>
                  <a:pt x="2566" y="712"/>
                </a:cubicBezTo>
                <a:cubicBezTo>
                  <a:pt x="2568" y="708"/>
                  <a:pt x="2570" y="705"/>
                  <a:pt x="2572" y="701"/>
                </a:cubicBezTo>
                <a:cubicBezTo>
                  <a:pt x="2574" y="699"/>
                  <a:pt x="2576" y="696"/>
                  <a:pt x="2577" y="694"/>
                </a:cubicBezTo>
                <a:cubicBezTo>
                  <a:pt x="2579" y="690"/>
                  <a:pt x="2582" y="687"/>
                  <a:pt x="2584" y="683"/>
                </a:cubicBezTo>
                <a:cubicBezTo>
                  <a:pt x="2585" y="681"/>
                  <a:pt x="2587" y="678"/>
                  <a:pt x="2589" y="676"/>
                </a:cubicBezTo>
                <a:cubicBezTo>
                  <a:pt x="2591" y="672"/>
                  <a:pt x="2593" y="669"/>
                  <a:pt x="2596" y="666"/>
                </a:cubicBezTo>
                <a:cubicBezTo>
                  <a:pt x="2597" y="663"/>
                  <a:pt x="2599" y="661"/>
                  <a:pt x="2601" y="658"/>
                </a:cubicBezTo>
                <a:cubicBezTo>
                  <a:pt x="2603" y="655"/>
                  <a:pt x="2605" y="651"/>
                  <a:pt x="2608" y="648"/>
                </a:cubicBezTo>
                <a:cubicBezTo>
                  <a:pt x="2610" y="645"/>
                  <a:pt x="2611" y="643"/>
                  <a:pt x="2613" y="641"/>
                </a:cubicBezTo>
                <a:cubicBezTo>
                  <a:pt x="2615" y="637"/>
                  <a:pt x="2618" y="633"/>
                  <a:pt x="2621" y="629"/>
                </a:cubicBezTo>
                <a:cubicBezTo>
                  <a:pt x="2622" y="627"/>
                  <a:pt x="2624" y="625"/>
                  <a:pt x="2625" y="624"/>
                </a:cubicBezTo>
                <a:cubicBezTo>
                  <a:pt x="2629" y="618"/>
                  <a:pt x="2633" y="612"/>
                  <a:pt x="2637" y="607"/>
                </a:cubicBezTo>
                <a:cubicBezTo>
                  <a:pt x="2638" y="606"/>
                  <a:pt x="2639" y="604"/>
                  <a:pt x="2640" y="603"/>
                </a:cubicBezTo>
                <a:cubicBezTo>
                  <a:pt x="2643" y="599"/>
                  <a:pt x="2647" y="594"/>
                  <a:pt x="2650" y="590"/>
                </a:cubicBezTo>
                <a:cubicBezTo>
                  <a:pt x="2652" y="588"/>
                  <a:pt x="2653" y="586"/>
                  <a:pt x="2655" y="584"/>
                </a:cubicBezTo>
                <a:cubicBezTo>
                  <a:pt x="2658" y="580"/>
                  <a:pt x="2660" y="577"/>
                  <a:pt x="2663" y="573"/>
                </a:cubicBezTo>
                <a:cubicBezTo>
                  <a:pt x="2665" y="571"/>
                  <a:pt x="2667" y="568"/>
                  <a:pt x="2669" y="566"/>
                </a:cubicBezTo>
                <a:cubicBezTo>
                  <a:pt x="2671" y="564"/>
                  <a:pt x="2672" y="562"/>
                  <a:pt x="2674" y="560"/>
                </a:cubicBezTo>
                <a:close/>
                <a:moveTo>
                  <a:pt x="2633" y="512"/>
                </a:moveTo>
                <a:cubicBezTo>
                  <a:pt x="2644" y="524"/>
                  <a:pt x="2655" y="537"/>
                  <a:pt x="2666" y="550"/>
                </a:cubicBezTo>
                <a:cubicBezTo>
                  <a:pt x="2664" y="552"/>
                  <a:pt x="2663" y="555"/>
                  <a:pt x="2661" y="557"/>
                </a:cubicBezTo>
                <a:cubicBezTo>
                  <a:pt x="2659" y="560"/>
                  <a:pt x="2656" y="563"/>
                  <a:pt x="2654" y="566"/>
                </a:cubicBezTo>
                <a:cubicBezTo>
                  <a:pt x="2652" y="568"/>
                  <a:pt x="2649" y="571"/>
                  <a:pt x="2647" y="574"/>
                </a:cubicBezTo>
                <a:cubicBezTo>
                  <a:pt x="2645" y="577"/>
                  <a:pt x="2642" y="580"/>
                  <a:pt x="2640" y="583"/>
                </a:cubicBezTo>
                <a:cubicBezTo>
                  <a:pt x="2638" y="586"/>
                  <a:pt x="2636" y="589"/>
                  <a:pt x="2633" y="592"/>
                </a:cubicBezTo>
                <a:cubicBezTo>
                  <a:pt x="2631" y="595"/>
                  <a:pt x="2629" y="598"/>
                  <a:pt x="2627" y="601"/>
                </a:cubicBezTo>
                <a:cubicBezTo>
                  <a:pt x="2625" y="604"/>
                  <a:pt x="2622" y="607"/>
                  <a:pt x="2620" y="610"/>
                </a:cubicBezTo>
                <a:cubicBezTo>
                  <a:pt x="2618" y="613"/>
                  <a:pt x="2616" y="616"/>
                  <a:pt x="2614" y="619"/>
                </a:cubicBezTo>
                <a:cubicBezTo>
                  <a:pt x="2611" y="622"/>
                  <a:pt x="2609" y="625"/>
                  <a:pt x="2607" y="628"/>
                </a:cubicBezTo>
                <a:cubicBezTo>
                  <a:pt x="2605" y="631"/>
                  <a:pt x="2603" y="634"/>
                  <a:pt x="2601" y="637"/>
                </a:cubicBezTo>
                <a:cubicBezTo>
                  <a:pt x="2599" y="640"/>
                  <a:pt x="2596" y="643"/>
                  <a:pt x="2594" y="646"/>
                </a:cubicBezTo>
                <a:cubicBezTo>
                  <a:pt x="2592" y="649"/>
                  <a:pt x="2590" y="652"/>
                  <a:pt x="2588" y="655"/>
                </a:cubicBezTo>
                <a:cubicBezTo>
                  <a:pt x="2586" y="658"/>
                  <a:pt x="2584" y="661"/>
                  <a:pt x="2582" y="665"/>
                </a:cubicBezTo>
                <a:cubicBezTo>
                  <a:pt x="2580" y="668"/>
                  <a:pt x="2578" y="671"/>
                  <a:pt x="2576" y="674"/>
                </a:cubicBezTo>
                <a:cubicBezTo>
                  <a:pt x="2574" y="677"/>
                  <a:pt x="2572" y="680"/>
                  <a:pt x="2570" y="683"/>
                </a:cubicBezTo>
                <a:cubicBezTo>
                  <a:pt x="2568" y="686"/>
                  <a:pt x="2566" y="689"/>
                  <a:pt x="2564" y="692"/>
                </a:cubicBezTo>
                <a:cubicBezTo>
                  <a:pt x="2562" y="696"/>
                  <a:pt x="2560" y="699"/>
                  <a:pt x="2558" y="702"/>
                </a:cubicBezTo>
                <a:cubicBezTo>
                  <a:pt x="2556" y="705"/>
                  <a:pt x="2554" y="708"/>
                  <a:pt x="2552" y="711"/>
                </a:cubicBezTo>
                <a:cubicBezTo>
                  <a:pt x="2550" y="714"/>
                  <a:pt x="2548" y="718"/>
                  <a:pt x="2546" y="722"/>
                </a:cubicBezTo>
                <a:cubicBezTo>
                  <a:pt x="2544" y="724"/>
                  <a:pt x="2542" y="727"/>
                  <a:pt x="2541" y="730"/>
                </a:cubicBezTo>
                <a:cubicBezTo>
                  <a:pt x="2538" y="734"/>
                  <a:pt x="2536" y="737"/>
                  <a:pt x="2534" y="741"/>
                </a:cubicBezTo>
                <a:cubicBezTo>
                  <a:pt x="2533" y="744"/>
                  <a:pt x="2531" y="746"/>
                  <a:pt x="2529" y="749"/>
                </a:cubicBezTo>
                <a:cubicBezTo>
                  <a:pt x="2527" y="753"/>
                  <a:pt x="2525" y="758"/>
                  <a:pt x="2522" y="762"/>
                </a:cubicBezTo>
                <a:cubicBezTo>
                  <a:pt x="2521" y="764"/>
                  <a:pt x="2520" y="766"/>
                  <a:pt x="2518" y="768"/>
                </a:cubicBezTo>
                <a:cubicBezTo>
                  <a:pt x="2515" y="775"/>
                  <a:pt x="2511" y="781"/>
                  <a:pt x="2508" y="788"/>
                </a:cubicBezTo>
                <a:cubicBezTo>
                  <a:pt x="2507" y="789"/>
                  <a:pt x="2506" y="791"/>
                  <a:pt x="2505" y="793"/>
                </a:cubicBezTo>
                <a:cubicBezTo>
                  <a:pt x="2503" y="798"/>
                  <a:pt x="2500" y="802"/>
                  <a:pt x="2498" y="807"/>
                </a:cubicBezTo>
                <a:cubicBezTo>
                  <a:pt x="2496" y="810"/>
                  <a:pt x="2495" y="812"/>
                  <a:pt x="2494" y="815"/>
                </a:cubicBezTo>
                <a:cubicBezTo>
                  <a:pt x="2492" y="819"/>
                  <a:pt x="2490" y="823"/>
                  <a:pt x="2487" y="827"/>
                </a:cubicBezTo>
                <a:cubicBezTo>
                  <a:pt x="2486" y="830"/>
                  <a:pt x="2485" y="833"/>
                  <a:pt x="2483" y="836"/>
                </a:cubicBezTo>
                <a:cubicBezTo>
                  <a:pt x="2481" y="839"/>
                  <a:pt x="2480" y="843"/>
                  <a:pt x="2478" y="846"/>
                </a:cubicBezTo>
                <a:cubicBezTo>
                  <a:pt x="2473" y="851"/>
                  <a:pt x="2468" y="855"/>
                  <a:pt x="2462" y="859"/>
                </a:cubicBezTo>
                <a:cubicBezTo>
                  <a:pt x="2461" y="860"/>
                  <a:pt x="2460" y="861"/>
                  <a:pt x="2460" y="862"/>
                </a:cubicBezTo>
                <a:cubicBezTo>
                  <a:pt x="2453" y="867"/>
                  <a:pt x="2447" y="872"/>
                  <a:pt x="2440" y="877"/>
                </a:cubicBezTo>
                <a:cubicBezTo>
                  <a:pt x="2438" y="878"/>
                  <a:pt x="2437" y="880"/>
                  <a:pt x="2435" y="881"/>
                </a:cubicBezTo>
                <a:cubicBezTo>
                  <a:pt x="2430" y="885"/>
                  <a:pt x="2425" y="888"/>
                  <a:pt x="2421" y="892"/>
                </a:cubicBezTo>
                <a:cubicBezTo>
                  <a:pt x="2418" y="894"/>
                  <a:pt x="2416" y="896"/>
                  <a:pt x="2413" y="898"/>
                </a:cubicBezTo>
                <a:cubicBezTo>
                  <a:pt x="2409" y="901"/>
                  <a:pt x="2405" y="904"/>
                  <a:pt x="2401" y="907"/>
                </a:cubicBezTo>
                <a:cubicBezTo>
                  <a:pt x="2398" y="909"/>
                  <a:pt x="2395" y="911"/>
                  <a:pt x="2392" y="913"/>
                </a:cubicBezTo>
                <a:cubicBezTo>
                  <a:pt x="2389" y="916"/>
                  <a:pt x="2385" y="918"/>
                  <a:pt x="2381" y="921"/>
                </a:cubicBezTo>
                <a:cubicBezTo>
                  <a:pt x="2378" y="923"/>
                  <a:pt x="2375" y="925"/>
                  <a:pt x="2372" y="927"/>
                </a:cubicBezTo>
                <a:cubicBezTo>
                  <a:pt x="2368" y="930"/>
                  <a:pt x="2364" y="933"/>
                  <a:pt x="2361" y="935"/>
                </a:cubicBezTo>
                <a:cubicBezTo>
                  <a:pt x="2358" y="937"/>
                  <a:pt x="2354" y="939"/>
                  <a:pt x="2351" y="942"/>
                </a:cubicBezTo>
                <a:cubicBezTo>
                  <a:pt x="2348" y="944"/>
                  <a:pt x="2344" y="946"/>
                  <a:pt x="2340" y="949"/>
                </a:cubicBezTo>
                <a:cubicBezTo>
                  <a:pt x="2337" y="951"/>
                  <a:pt x="2334" y="953"/>
                  <a:pt x="2331" y="955"/>
                </a:cubicBezTo>
                <a:cubicBezTo>
                  <a:pt x="2327" y="958"/>
                  <a:pt x="2323" y="960"/>
                  <a:pt x="2320" y="962"/>
                </a:cubicBezTo>
                <a:cubicBezTo>
                  <a:pt x="2316" y="964"/>
                  <a:pt x="2313" y="966"/>
                  <a:pt x="2310" y="968"/>
                </a:cubicBezTo>
                <a:cubicBezTo>
                  <a:pt x="2306" y="971"/>
                  <a:pt x="2303" y="973"/>
                  <a:pt x="2299" y="975"/>
                </a:cubicBezTo>
                <a:cubicBezTo>
                  <a:pt x="2296" y="977"/>
                  <a:pt x="2292" y="979"/>
                  <a:pt x="2289" y="981"/>
                </a:cubicBezTo>
                <a:cubicBezTo>
                  <a:pt x="2285" y="984"/>
                  <a:pt x="2281" y="986"/>
                  <a:pt x="2278" y="988"/>
                </a:cubicBezTo>
                <a:cubicBezTo>
                  <a:pt x="2274" y="990"/>
                  <a:pt x="2271" y="992"/>
                  <a:pt x="2268" y="994"/>
                </a:cubicBezTo>
                <a:cubicBezTo>
                  <a:pt x="2264" y="996"/>
                  <a:pt x="2260" y="998"/>
                  <a:pt x="2256" y="1000"/>
                </a:cubicBezTo>
                <a:cubicBezTo>
                  <a:pt x="2253" y="1002"/>
                  <a:pt x="2250" y="1004"/>
                  <a:pt x="2246" y="1006"/>
                </a:cubicBezTo>
                <a:cubicBezTo>
                  <a:pt x="2243" y="1008"/>
                  <a:pt x="2239" y="1010"/>
                  <a:pt x="2235" y="1012"/>
                </a:cubicBezTo>
                <a:cubicBezTo>
                  <a:pt x="2232" y="1014"/>
                  <a:pt x="2228" y="1016"/>
                  <a:pt x="2225" y="1018"/>
                </a:cubicBezTo>
                <a:cubicBezTo>
                  <a:pt x="2221" y="1020"/>
                  <a:pt x="2217" y="1022"/>
                  <a:pt x="2213" y="1024"/>
                </a:cubicBezTo>
                <a:cubicBezTo>
                  <a:pt x="2210" y="1026"/>
                  <a:pt x="2207" y="1028"/>
                  <a:pt x="2203" y="1029"/>
                </a:cubicBezTo>
                <a:cubicBezTo>
                  <a:pt x="2199" y="1031"/>
                  <a:pt x="2195" y="1033"/>
                  <a:pt x="2191" y="1035"/>
                </a:cubicBezTo>
                <a:cubicBezTo>
                  <a:pt x="2188" y="1037"/>
                  <a:pt x="2185" y="1039"/>
                  <a:pt x="2181" y="1040"/>
                </a:cubicBezTo>
                <a:cubicBezTo>
                  <a:pt x="2177" y="1042"/>
                  <a:pt x="2173" y="1044"/>
                  <a:pt x="2169" y="1046"/>
                </a:cubicBezTo>
                <a:cubicBezTo>
                  <a:pt x="2166" y="1048"/>
                  <a:pt x="2163" y="1049"/>
                  <a:pt x="2159" y="1051"/>
                </a:cubicBezTo>
                <a:cubicBezTo>
                  <a:pt x="2157" y="1052"/>
                  <a:pt x="2156" y="1053"/>
                  <a:pt x="2154" y="1054"/>
                </a:cubicBezTo>
                <a:cubicBezTo>
                  <a:pt x="2155" y="1050"/>
                  <a:pt x="2156" y="1047"/>
                  <a:pt x="2157" y="1043"/>
                </a:cubicBezTo>
                <a:cubicBezTo>
                  <a:pt x="2159" y="1038"/>
                  <a:pt x="2160" y="1033"/>
                  <a:pt x="2162" y="1028"/>
                </a:cubicBezTo>
                <a:cubicBezTo>
                  <a:pt x="2164" y="1023"/>
                  <a:pt x="2166" y="1017"/>
                  <a:pt x="2168" y="1011"/>
                </a:cubicBezTo>
                <a:cubicBezTo>
                  <a:pt x="2170" y="1006"/>
                  <a:pt x="2172" y="1001"/>
                  <a:pt x="2173" y="997"/>
                </a:cubicBezTo>
                <a:cubicBezTo>
                  <a:pt x="2176" y="991"/>
                  <a:pt x="2178" y="985"/>
                  <a:pt x="2180" y="979"/>
                </a:cubicBezTo>
                <a:cubicBezTo>
                  <a:pt x="2182" y="974"/>
                  <a:pt x="2184" y="970"/>
                  <a:pt x="2185" y="965"/>
                </a:cubicBezTo>
                <a:cubicBezTo>
                  <a:pt x="2188" y="959"/>
                  <a:pt x="2190" y="953"/>
                  <a:pt x="2193" y="947"/>
                </a:cubicBezTo>
                <a:cubicBezTo>
                  <a:pt x="2195" y="943"/>
                  <a:pt x="2196" y="938"/>
                  <a:pt x="2198" y="934"/>
                </a:cubicBezTo>
                <a:cubicBezTo>
                  <a:pt x="2201" y="928"/>
                  <a:pt x="2203" y="921"/>
                  <a:pt x="2206" y="915"/>
                </a:cubicBezTo>
                <a:cubicBezTo>
                  <a:pt x="2208" y="911"/>
                  <a:pt x="2210" y="907"/>
                  <a:pt x="2212" y="903"/>
                </a:cubicBezTo>
                <a:cubicBezTo>
                  <a:pt x="2215" y="896"/>
                  <a:pt x="2218" y="889"/>
                  <a:pt x="2221" y="882"/>
                </a:cubicBezTo>
                <a:cubicBezTo>
                  <a:pt x="2222" y="879"/>
                  <a:pt x="2224" y="875"/>
                  <a:pt x="2226" y="872"/>
                </a:cubicBezTo>
                <a:cubicBezTo>
                  <a:pt x="2230" y="863"/>
                  <a:pt x="2235" y="853"/>
                  <a:pt x="2239" y="844"/>
                </a:cubicBezTo>
                <a:cubicBezTo>
                  <a:pt x="2240" y="843"/>
                  <a:pt x="2240" y="842"/>
                  <a:pt x="2240" y="842"/>
                </a:cubicBezTo>
                <a:cubicBezTo>
                  <a:pt x="2245" y="832"/>
                  <a:pt x="2250" y="822"/>
                  <a:pt x="2256" y="812"/>
                </a:cubicBezTo>
                <a:cubicBezTo>
                  <a:pt x="2261" y="810"/>
                  <a:pt x="2266" y="807"/>
                  <a:pt x="2271" y="804"/>
                </a:cubicBezTo>
                <a:cubicBezTo>
                  <a:pt x="2274" y="802"/>
                  <a:pt x="2278" y="800"/>
                  <a:pt x="2281" y="798"/>
                </a:cubicBezTo>
                <a:cubicBezTo>
                  <a:pt x="2287" y="794"/>
                  <a:pt x="2292" y="791"/>
                  <a:pt x="2298" y="788"/>
                </a:cubicBezTo>
                <a:cubicBezTo>
                  <a:pt x="2301" y="786"/>
                  <a:pt x="2304" y="784"/>
                  <a:pt x="2308" y="782"/>
                </a:cubicBezTo>
                <a:cubicBezTo>
                  <a:pt x="2314" y="778"/>
                  <a:pt x="2320" y="774"/>
                  <a:pt x="2326" y="770"/>
                </a:cubicBezTo>
                <a:cubicBezTo>
                  <a:pt x="2328" y="769"/>
                  <a:pt x="2331" y="767"/>
                  <a:pt x="2333" y="766"/>
                </a:cubicBezTo>
                <a:cubicBezTo>
                  <a:pt x="2342" y="760"/>
                  <a:pt x="2350" y="754"/>
                  <a:pt x="2359" y="749"/>
                </a:cubicBezTo>
                <a:cubicBezTo>
                  <a:pt x="2362" y="747"/>
                  <a:pt x="2365" y="744"/>
                  <a:pt x="2369" y="742"/>
                </a:cubicBezTo>
                <a:cubicBezTo>
                  <a:pt x="2374" y="739"/>
                  <a:pt x="2379" y="735"/>
                  <a:pt x="2384" y="732"/>
                </a:cubicBezTo>
                <a:cubicBezTo>
                  <a:pt x="2388" y="729"/>
                  <a:pt x="2392" y="726"/>
                  <a:pt x="2395" y="723"/>
                </a:cubicBezTo>
                <a:cubicBezTo>
                  <a:pt x="2400" y="720"/>
                  <a:pt x="2404" y="717"/>
                  <a:pt x="2409" y="714"/>
                </a:cubicBezTo>
                <a:cubicBezTo>
                  <a:pt x="2413" y="711"/>
                  <a:pt x="2417" y="708"/>
                  <a:pt x="2420" y="705"/>
                </a:cubicBezTo>
                <a:cubicBezTo>
                  <a:pt x="2425" y="702"/>
                  <a:pt x="2429" y="699"/>
                  <a:pt x="2433" y="695"/>
                </a:cubicBezTo>
                <a:cubicBezTo>
                  <a:pt x="2437" y="692"/>
                  <a:pt x="2441" y="689"/>
                  <a:pt x="2445" y="686"/>
                </a:cubicBezTo>
                <a:cubicBezTo>
                  <a:pt x="2449" y="683"/>
                  <a:pt x="2453" y="680"/>
                  <a:pt x="2457" y="677"/>
                </a:cubicBezTo>
                <a:cubicBezTo>
                  <a:pt x="2461" y="674"/>
                  <a:pt x="2465" y="670"/>
                  <a:pt x="2469" y="667"/>
                </a:cubicBezTo>
                <a:cubicBezTo>
                  <a:pt x="2473" y="664"/>
                  <a:pt x="2477" y="661"/>
                  <a:pt x="2481" y="657"/>
                </a:cubicBezTo>
                <a:cubicBezTo>
                  <a:pt x="2485" y="654"/>
                  <a:pt x="2488" y="651"/>
                  <a:pt x="2492" y="648"/>
                </a:cubicBezTo>
                <a:cubicBezTo>
                  <a:pt x="2496" y="645"/>
                  <a:pt x="2500" y="641"/>
                  <a:pt x="2504" y="638"/>
                </a:cubicBezTo>
                <a:cubicBezTo>
                  <a:pt x="2508" y="635"/>
                  <a:pt x="2512" y="631"/>
                  <a:pt x="2515" y="628"/>
                </a:cubicBezTo>
                <a:cubicBezTo>
                  <a:pt x="2519" y="624"/>
                  <a:pt x="2523" y="621"/>
                  <a:pt x="2527" y="618"/>
                </a:cubicBezTo>
                <a:cubicBezTo>
                  <a:pt x="2531" y="614"/>
                  <a:pt x="2534" y="611"/>
                  <a:pt x="2538" y="608"/>
                </a:cubicBezTo>
                <a:cubicBezTo>
                  <a:pt x="2542" y="604"/>
                  <a:pt x="2546" y="600"/>
                  <a:pt x="2550" y="597"/>
                </a:cubicBezTo>
                <a:cubicBezTo>
                  <a:pt x="2553" y="594"/>
                  <a:pt x="2557" y="590"/>
                  <a:pt x="2560" y="587"/>
                </a:cubicBezTo>
                <a:cubicBezTo>
                  <a:pt x="2564" y="583"/>
                  <a:pt x="2568" y="579"/>
                  <a:pt x="2572" y="576"/>
                </a:cubicBezTo>
                <a:cubicBezTo>
                  <a:pt x="2575" y="572"/>
                  <a:pt x="2579" y="569"/>
                  <a:pt x="2582" y="565"/>
                </a:cubicBezTo>
                <a:cubicBezTo>
                  <a:pt x="2586" y="562"/>
                  <a:pt x="2590" y="558"/>
                  <a:pt x="2593" y="554"/>
                </a:cubicBezTo>
                <a:cubicBezTo>
                  <a:pt x="2597" y="551"/>
                  <a:pt x="2600" y="547"/>
                  <a:pt x="2603" y="544"/>
                </a:cubicBezTo>
                <a:cubicBezTo>
                  <a:pt x="2607" y="540"/>
                  <a:pt x="2611" y="536"/>
                  <a:pt x="2615" y="532"/>
                </a:cubicBezTo>
                <a:cubicBezTo>
                  <a:pt x="2618" y="528"/>
                  <a:pt x="2621" y="525"/>
                  <a:pt x="2625" y="521"/>
                </a:cubicBezTo>
                <a:cubicBezTo>
                  <a:pt x="2627" y="518"/>
                  <a:pt x="2630" y="515"/>
                  <a:pt x="2633" y="512"/>
                </a:cubicBezTo>
                <a:close/>
                <a:moveTo>
                  <a:pt x="2549" y="426"/>
                </a:moveTo>
                <a:cubicBezTo>
                  <a:pt x="2575" y="450"/>
                  <a:pt x="2601" y="476"/>
                  <a:pt x="2625" y="503"/>
                </a:cubicBezTo>
                <a:cubicBezTo>
                  <a:pt x="2622" y="507"/>
                  <a:pt x="2619" y="510"/>
                  <a:pt x="2615" y="514"/>
                </a:cubicBezTo>
                <a:cubicBezTo>
                  <a:pt x="2612" y="517"/>
                  <a:pt x="2610" y="520"/>
                  <a:pt x="2607" y="523"/>
                </a:cubicBezTo>
                <a:cubicBezTo>
                  <a:pt x="2602" y="527"/>
                  <a:pt x="2598" y="532"/>
                  <a:pt x="2594" y="536"/>
                </a:cubicBezTo>
                <a:cubicBezTo>
                  <a:pt x="2591" y="539"/>
                  <a:pt x="2589" y="542"/>
                  <a:pt x="2586" y="545"/>
                </a:cubicBezTo>
                <a:cubicBezTo>
                  <a:pt x="2581" y="550"/>
                  <a:pt x="2575" y="555"/>
                  <a:pt x="2570" y="561"/>
                </a:cubicBezTo>
                <a:cubicBezTo>
                  <a:pt x="2568" y="562"/>
                  <a:pt x="2567" y="564"/>
                  <a:pt x="2565" y="566"/>
                </a:cubicBezTo>
                <a:cubicBezTo>
                  <a:pt x="2558" y="573"/>
                  <a:pt x="2551" y="579"/>
                  <a:pt x="2543" y="586"/>
                </a:cubicBezTo>
                <a:cubicBezTo>
                  <a:pt x="2541" y="588"/>
                  <a:pt x="2539" y="591"/>
                  <a:pt x="2536" y="593"/>
                </a:cubicBezTo>
                <a:cubicBezTo>
                  <a:pt x="2531" y="597"/>
                  <a:pt x="2527" y="602"/>
                  <a:pt x="2522" y="606"/>
                </a:cubicBezTo>
                <a:cubicBezTo>
                  <a:pt x="2519" y="609"/>
                  <a:pt x="2516" y="612"/>
                  <a:pt x="2513" y="614"/>
                </a:cubicBezTo>
                <a:cubicBezTo>
                  <a:pt x="2508" y="618"/>
                  <a:pt x="2504" y="622"/>
                  <a:pt x="2499" y="626"/>
                </a:cubicBezTo>
                <a:cubicBezTo>
                  <a:pt x="2496" y="629"/>
                  <a:pt x="2493" y="632"/>
                  <a:pt x="2490" y="634"/>
                </a:cubicBezTo>
                <a:cubicBezTo>
                  <a:pt x="2485" y="638"/>
                  <a:pt x="2481" y="642"/>
                  <a:pt x="2477" y="645"/>
                </a:cubicBezTo>
                <a:cubicBezTo>
                  <a:pt x="2473" y="648"/>
                  <a:pt x="2470" y="651"/>
                  <a:pt x="2466" y="654"/>
                </a:cubicBezTo>
                <a:cubicBezTo>
                  <a:pt x="2462" y="657"/>
                  <a:pt x="2458" y="661"/>
                  <a:pt x="2454" y="664"/>
                </a:cubicBezTo>
                <a:cubicBezTo>
                  <a:pt x="2450" y="667"/>
                  <a:pt x="2447" y="670"/>
                  <a:pt x="2443" y="673"/>
                </a:cubicBezTo>
                <a:cubicBezTo>
                  <a:pt x="2439" y="676"/>
                  <a:pt x="2435" y="679"/>
                  <a:pt x="2430" y="683"/>
                </a:cubicBezTo>
                <a:cubicBezTo>
                  <a:pt x="2427" y="685"/>
                  <a:pt x="2423" y="688"/>
                  <a:pt x="2419" y="691"/>
                </a:cubicBezTo>
                <a:cubicBezTo>
                  <a:pt x="2415" y="694"/>
                  <a:pt x="2411" y="697"/>
                  <a:pt x="2407" y="700"/>
                </a:cubicBezTo>
                <a:cubicBezTo>
                  <a:pt x="2403" y="703"/>
                  <a:pt x="2399" y="706"/>
                  <a:pt x="2395" y="709"/>
                </a:cubicBezTo>
                <a:cubicBezTo>
                  <a:pt x="2391" y="712"/>
                  <a:pt x="2387" y="715"/>
                  <a:pt x="2382" y="718"/>
                </a:cubicBezTo>
                <a:cubicBezTo>
                  <a:pt x="2379" y="721"/>
                  <a:pt x="2375" y="723"/>
                  <a:pt x="2371" y="726"/>
                </a:cubicBezTo>
                <a:cubicBezTo>
                  <a:pt x="2367" y="729"/>
                  <a:pt x="2362" y="732"/>
                  <a:pt x="2358" y="735"/>
                </a:cubicBezTo>
                <a:cubicBezTo>
                  <a:pt x="2354" y="737"/>
                  <a:pt x="2350" y="740"/>
                  <a:pt x="2346" y="743"/>
                </a:cubicBezTo>
                <a:cubicBezTo>
                  <a:pt x="2342" y="746"/>
                  <a:pt x="2338" y="748"/>
                  <a:pt x="2333" y="751"/>
                </a:cubicBezTo>
                <a:cubicBezTo>
                  <a:pt x="2329" y="754"/>
                  <a:pt x="2325" y="756"/>
                  <a:pt x="2321" y="759"/>
                </a:cubicBezTo>
                <a:cubicBezTo>
                  <a:pt x="2317" y="762"/>
                  <a:pt x="2312" y="765"/>
                  <a:pt x="2308" y="767"/>
                </a:cubicBezTo>
                <a:cubicBezTo>
                  <a:pt x="2304" y="770"/>
                  <a:pt x="2300" y="772"/>
                  <a:pt x="2296" y="775"/>
                </a:cubicBezTo>
                <a:cubicBezTo>
                  <a:pt x="2292" y="777"/>
                  <a:pt x="2287" y="780"/>
                  <a:pt x="2282" y="783"/>
                </a:cubicBezTo>
                <a:cubicBezTo>
                  <a:pt x="2279" y="785"/>
                  <a:pt x="2275" y="788"/>
                  <a:pt x="2271" y="790"/>
                </a:cubicBezTo>
                <a:cubicBezTo>
                  <a:pt x="2269" y="791"/>
                  <a:pt x="2268" y="792"/>
                  <a:pt x="2266" y="792"/>
                </a:cubicBezTo>
                <a:cubicBezTo>
                  <a:pt x="2267" y="791"/>
                  <a:pt x="2268" y="789"/>
                  <a:pt x="2269" y="788"/>
                </a:cubicBezTo>
                <a:cubicBezTo>
                  <a:pt x="2271" y="784"/>
                  <a:pt x="2273" y="780"/>
                  <a:pt x="2275" y="776"/>
                </a:cubicBezTo>
                <a:cubicBezTo>
                  <a:pt x="2278" y="772"/>
                  <a:pt x="2281" y="767"/>
                  <a:pt x="2284" y="762"/>
                </a:cubicBezTo>
                <a:cubicBezTo>
                  <a:pt x="2286" y="758"/>
                  <a:pt x="2288" y="754"/>
                  <a:pt x="2290" y="750"/>
                </a:cubicBezTo>
                <a:cubicBezTo>
                  <a:pt x="2293" y="746"/>
                  <a:pt x="2296" y="741"/>
                  <a:pt x="2299" y="736"/>
                </a:cubicBezTo>
                <a:cubicBezTo>
                  <a:pt x="2301" y="732"/>
                  <a:pt x="2304" y="728"/>
                  <a:pt x="2306" y="725"/>
                </a:cubicBezTo>
                <a:cubicBezTo>
                  <a:pt x="2309" y="720"/>
                  <a:pt x="2312" y="715"/>
                  <a:pt x="2315" y="711"/>
                </a:cubicBezTo>
                <a:cubicBezTo>
                  <a:pt x="2317" y="707"/>
                  <a:pt x="2320" y="703"/>
                  <a:pt x="2322" y="699"/>
                </a:cubicBezTo>
                <a:cubicBezTo>
                  <a:pt x="2325" y="695"/>
                  <a:pt x="2328" y="690"/>
                  <a:pt x="2331" y="685"/>
                </a:cubicBezTo>
                <a:cubicBezTo>
                  <a:pt x="2334" y="682"/>
                  <a:pt x="2336" y="678"/>
                  <a:pt x="2339" y="674"/>
                </a:cubicBezTo>
                <a:cubicBezTo>
                  <a:pt x="2342" y="670"/>
                  <a:pt x="2345" y="665"/>
                  <a:pt x="2348" y="661"/>
                </a:cubicBezTo>
                <a:cubicBezTo>
                  <a:pt x="2350" y="657"/>
                  <a:pt x="2353" y="653"/>
                  <a:pt x="2356" y="650"/>
                </a:cubicBezTo>
                <a:cubicBezTo>
                  <a:pt x="2359" y="645"/>
                  <a:pt x="2362" y="641"/>
                  <a:pt x="2365" y="636"/>
                </a:cubicBezTo>
                <a:cubicBezTo>
                  <a:pt x="2368" y="633"/>
                  <a:pt x="2370" y="629"/>
                  <a:pt x="2373" y="625"/>
                </a:cubicBezTo>
                <a:cubicBezTo>
                  <a:pt x="2376" y="621"/>
                  <a:pt x="2380" y="616"/>
                  <a:pt x="2383" y="612"/>
                </a:cubicBezTo>
                <a:cubicBezTo>
                  <a:pt x="2386" y="608"/>
                  <a:pt x="2388" y="605"/>
                  <a:pt x="2391" y="601"/>
                </a:cubicBezTo>
                <a:cubicBezTo>
                  <a:pt x="2394" y="597"/>
                  <a:pt x="2398" y="592"/>
                  <a:pt x="2401" y="588"/>
                </a:cubicBezTo>
                <a:cubicBezTo>
                  <a:pt x="2404" y="585"/>
                  <a:pt x="2407" y="581"/>
                  <a:pt x="2409" y="578"/>
                </a:cubicBezTo>
                <a:cubicBezTo>
                  <a:pt x="2413" y="573"/>
                  <a:pt x="2417" y="569"/>
                  <a:pt x="2420" y="564"/>
                </a:cubicBezTo>
                <a:cubicBezTo>
                  <a:pt x="2423" y="561"/>
                  <a:pt x="2426" y="558"/>
                  <a:pt x="2428" y="555"/>
                </a:cubicBezTo>
                <a:cubicBezTo>
                  <a:pt x="2432" y="550"/>
                  <a:pt x="2436" y="545"/>
                  <a:pt x="2440" y="541"/>
                </a:cubicBezTo>
                <a:cubicBezTo>
                  <a:pt x="2443" y="538"/>
                  <a:pt x="2445" y="535"/>
                  <a:pt x="2448" y="532"/>
                </a:cubicBezTo>
                <a:cubicBezTo>
                  <a:pt x="2452" y="526"/>
                  <a:pt x="2457" y="521"/>
                  <a:pt x="2462" y="516"/>
                </a:cubicBezTo>
                <a:cubicBezTo>
                  <a:pt x="2464" y="514"/>
                  <a:pt x="2466" y="511"/>
                  <a:pt x="2468" y="509"/>
                </a:cubicBezTo>
                <a:cubicBezTo>
                  <a:pt x="2474" y="502"/>
                  <a:pt x="2481" y="495"/>
                  <a:pt x="2488" y="487"/>
                </a:cubicBezTo>
                <a:cubicBezTo>
                  <a:pt x="2489" y="486"/>
                  <a:pt x="2491" y="484"/>
                  <a:pt x="2493" y="482"/>
                </a:cubicBezTo>
                <a:cubicBezTo>
                  <a:pt x="2498" y="477"/>
                  <a:pt x="2503" y="471"/>
                  <a:pt x="2508" y="466"/>
                </a:cubicBezTo>
                <a:cubicBezTo>
                  <a:pt x="2511" y="463"/>
                  <a:pt x="2514" y="460"/>
                  <a:pt x="2516" y="458"/>
                </a:cubicBezTo>
                <a:cubicBezTo>
                  <a:pt x="2521" y="453"/>
                  <a:pt x="2525" y="449"/>
                  <a:pt x="2530" y="444"/>
                </a:cubicBezTo>
                <a:cubicBezTo>
                  <a:pt x="2533" y="441"/>
                  <a:pt x="2536" y="439"/>
                  <a:pt x="2539" y="436"/>
                </a:cubicBezTo>
                <a:cubicBezTo>
                  <a:pt x="2542" y="432"/>
                  <a:pt x="2546" y="429"/>
                  <a:pt x="2549" y="426"/>
                </a:cubicBezTo>
                <a:close/>
                <a:moveTo>
                  <a:pt x="2533" y="410"/>
                </a:moveTo>
                <a:cubicBezTo>
                  <a:pt x="2535" y="412"/>
                  <a:pt x="2538" y="415"/>
                  <a:pt x="2540" y="417"/>
                </a:cubicBezTo>
                <a:cubicBezTo>
                  <a:pt x="2537" y="420"/>
                  <a:pt x="2534" y="423"/>
                  <a:pt x="2531" y="426"/>
                </a:cubicBezTo>
                <a:cubicBezTo>
                  <a:pt x="2528" y="430"/>
                  <a:pt x="2524" y="433"/>
                  <a:pt x="2521" y="437"/>
                </a:cubicBezTo>
                <a:cubicBezTo>
                  <a:pt x="2517" y="440"/>
                  <a:pt x="2513" y="444"/>
                  <a:pt x="2509" y="448"/>
                </a:cubicBezTo>
                <a:cubicBezTo>
                  <a:pt x="2506" y="451"/>
                  <a:pt x="2502" y="455"/>
                  <a:pt x="2499" y="458"/>
                </a:cubicBezTo>
                <a:cubicBezTo>
                  <a:pt x="2495" y="462"/>
                  <a:pt x="2491" y="466"/>
                  <a:pt x="2488" y="470"/>
                </a:cubicBezTo>
                <a:cubicBezTo>
                  <a:pt x="2484" y="474"/>
                  <a:pt x="2481" y="477"/>
                  <a:pt x="2478" y="481"/>
                </a:cubicBezTo>
                <a:cubicBezTo>
                  <a:pt x="2474" y="485"/>
                  <a:pt x="2470" y="489"/>
                  <a:pt x="2467" y="493"/>
                </a:cubicBezTo>
                <a:cubicBezTo>
                  <a:pt x="2463" y="496"/>
                  <a:pt x="2460" y="500"/>
                  <a:pt x="2457" y="503"/>
                </a:cubicBezTo>
                <a:cubicBezTo>
                  <a:pt x="2453" y="507"/>
                  <a:pt x="2450" y="512"/>
                  <a:pt x="2446" y="516"/>
                </a:cubicBezTo>
                <a:cubicBezTo>
                  <a:pt x="2443" y="519"/>
                  <a:pt x="2440" y="523"/>
                  <a:pt x="2437" y="526"/>
                </a:cubicBezTo>
                <a:cubicBezTo>
                  <a:pt x="2433" y="531"/>
                  <a:pt x="2429" y="535"/>
                  <a:pt x="2426" y="539"/>
                </a:cubicBezTo>
                <a:cubicBezTo>
                  <a:pt x="2423" y="543"/>
                  <a:pt x="2420" y="546"/>
                  <a:pt x="2417" y="550"/>
                </a:cubicBezTo>
                <a:cubicBezTo>
                  <a:pt x="2413" y="554"/>
                  <a:pt x="2410" y="559"/>
                  <a:pt x="2406" y="563"/>
                </a:cubicBezTo>
                <a:cubicBezTo>
                  <a:pt x="2403" y="567"/>
                  <a:pt x="2400" y="570"/>
                  <a:pt x="2397" y="574"/>
                </a:cubicBezTo>
                <a:cubicBezTo>
                  <a:pt x="2394" y="578"/>
                  <a:pt x="2390" y="583"/>
                  <a:pt x="2387" y="587"/>
                </a:cubicBezTo>
                <a:cubicBezTo>
                  <a:pt x="2384" y="591"/>
                  <a:pt x="2381" y="594"/>
                  <a:pt x="2379" y="598"/>
                </a:cubicBezTo>
                <a:cubicBezTo>
                  <a:pt x="2375" y="603"/>
                  <a:pt x="2371" y="607"/>
                  <a:pt x="2368" y="612"/>
                </a:cubicBezTo>
                <a:cubicBezTo>
                  <a:pt x="2365" y="616"/>
                  <a:pt x="2363" y="619"/>
                  <a:pt x="2360" y="622"/>
                </a:cubicBezTo>
                <a:cubicBezTo>
                  <a:pt x="2357" y="627"/>
                  <a:pt x="2353" y="632"/>
                  <a:pt x="2349" y="637"/>
                </a:cubicBezTo>
                <a:cubicBezTo>
                  <a:pt x="2347" y="641"/>
                  <a:pt x="2345" y="644"/>
                  <a:pt x="2342" y="647"/>
                </a:cubicBezTo>
                <a:cubicBezTo>
                  <a:pt x="2339" y="653"/>
                  <a:pt x="2335" y="658"/>
                  <a:pt x="2331" y="663"/>
                </a:cubicBezTo>
                <a:cubicBezTo>
                  <a:pt x="2329" y="667"/>
                  <a:pt x="2327" y="670"/>
                  <a:pt x="2325" y="673"/>
                </a:cubicBezTo>
                <a:cubicBezTo>
                  <a:pt x="2321" y="679"/>
                  <a:pt x="2317" y="685"/>
                  <a:pt x="2313" y="691"/>
                </a:cubicBezTo>
                <a:cubicBezTo>
                  <a:pt x="2311" y="694"/>
                  <a:pt x="2310" y="696"/>
                  <a:pt x="2308" y="698"/>
                </a:cubicBezTo>
                <a:cubicBezTo>
                  <a:pt x="2303" y="707"/>
                  <a:pt x="2297" y="716"/>
                  <a:pt x="2292" y="724"/>
                </a:cubicBezTo>
                <a:cubicBezTo>
                  <a:pt x="2290" y="727"/>
                  <a:pt x="2288" y="730"/>
                  <a:pt x="2286" y="734"/>
                </a:cubicBezTo>
                <a:cubicBezTo>
                  <a:pt x="2283" y="739"/>
                  <a:pt x="2280" y="745"/>
                  <a:pt x="2276" y="751"/>
                </a:cubicBezTo>
                <a:cubicBezTo>
                  <a:pt x="2274" y="755"/>
                  <a:pt x="2272" y="759"/>
                  <a:pt x="2269" y="763"/>
                </a:cubicBezTo>
                <a:cubicBezTo>
                  <a:pt x="2266" y="768"/>
                  <a:pt x="2264" y="773"/>
                  <a:pt x="2261" y="777"/>
                </a:cubicBezTo>
                <a:cubicBezTo>
                  <a:pt x="2258" y="782"/>
                  <a:pt x="2256" y="786"/>
                  <a:pt x="2254" y="791"/>
                </a:cubicBezTo>
                <a:cubicBezTo>
                  <a:pt x="2251" y="795"/>
                  <a:pt x="2249" y="799"/>
                  <a:pt x="2247" y="804"/>
                </a:cubicBezTo>
                <a:cubicBezTo>
                  <a:pt x="2242" y="806"/>
                  <a:pt x="2237" y="809"/>
                  <a:pt x="2232" y="812"/>
                </a:cubicBezTo>
                <a:cubicBezTo>
                  <a:pt x="2230" y="813"/>
                  <a:pt x="2228" y="814"/>
                  <a:pt x="2226" y="815"/>
                </a:cubicBezTo>
                <a:cubicBezTo>
                  <a:pt x="2212" y="822"/>
                  <a:pt x="2198" y="830"/>
                  <a:pt x="2184" y="837"/>
                </a:cubicBezTo>
                <a:cubicBezTo>
                  <a:pt x="2181" y="838"/>
                  <a:pt x="2179" y="839"/>
                  <a:pt x="2177" y="840"/>
                </a:cubicBezTo>
                <a:cubicBezTo>
                  <a:pt x="2172" y="843"/>
                  <a:pt x="2167" y="845"/>
                  <a:pt x="2162" y="847"/>
                </a:cubicBezTo>
                <a:cubicBezTo>
                  <a:pt x="2159" y="849"/>
                  <a:pt x="2156" y="850"/>
                  <a:pt x="2153" y="852"/>
                </a:cubicBezTo>
                <a:cubicBezTo>
                  <a:pt x="2149" y="854"/>
                  <a:pt x="2145" y="856"/>
                  <a:pt x="2140" y="858"/>
                </a:cubicBezTo>
                <a:cubicBezTo>
                  <a:pt x="2137" y="859"/>
                  <a:pt x="2134" y="861"/>
                  <a:pt x="2131" y="862"/>
                </a:cubicBezTo>
                <a:cubicBezTo>
                  <a:pt x="2127" y="864"/>
                  <a:pt x="2123" y="866"/>
                  <a:pt x="2119" y="867"/>
                </a:cubicBezTo>
                <a:cubicBezTo>
                  <a:pt x="2115" y="869"/>
                  <a:pt x="2112" y="870"/>
                  <a:pt x="2108" y="872"/>
                </a:cubicBezTo>
                <a:cubicBezTo>
                  <a:pt x="2104" y="874"/>
                  <a:pt x="2100" y="875"/>
                  <a:pt x="2097" y="877"/>
                </a:cubicBezTo>
                <a:cubicBezTo>
                  <a:pt x="2093" y="878"/>
                  <a:pt x="2090" y="880"/>
                  <a:pt x="2086" y="881"/>
                </a:cubicBezTo>
                <a:cubicBezTo>
                  <a:pt x="2082" y="883"/>
                  <a:pt x="2078" y="884"/>
                  <a:pt x="2074" y="886"/>
                </a:cubicBezTo>
                <a:cubicBezTo>
                  <a:pt x="2071" y="887"/>
                  <a:pt x="2067" y="889"/>
                  <a:pt x="2064" y="890"/>
                </a:cubicBezTo>
                <a:cubicBezTo>
                  <a:pt x="2060" y="892"/>
                  <a:pt x="2056" y="893"/>
                  <a:pt x="2052" y="895"/>
                </a:cubicBezTo>
                <a:cubicBezTo>
                  <a:pt x="2048" y="896"/>
                  <a:pt x="2045" y="897"/>
                  <a:pt x="2041" y="899"/>
                </a:cubicBezTo>
                <a:cubicBezTo>
                  <a:pt x="2037" y="900"/>
                  <a:pt x="2033" y="902"/>
                  <a:pt x="2030" y="903"/>
                </a:cubicBezTo>
                <a:cubicBezTo>
                  <a:pt x="2026" y="904"/>
                  <a:pt x="2022" y="906"/>
                  <a:pt x="2019" y="907"/>
                </a:cubicBezTo>
                <a:cubicBezTo>
                  <a:pt x="2015" y="908"/>
                  <a:pt x="2011" y="910"/>
                  <a:pt x="2007" y="911"/>
                </a:cubicBezTo>
                <a:cubicBezTo>
                  <a:pt x="2003" y="912"/>
                  <a:pt x="2000" y="914"/>
                  <a:pt x="1996" y="915"/>
                </a:cubicBezTo>
                <a:cubicBezTo>
                  <a:pt x="1992" y="916"/>
                  <a:pt x="1988" y="918"/>
                  <a:pt x="1984" y="919"/>
                </a:cubicBezTo>
                <a:cubicBezTo>
                  <a:pt x="1981" y="920"/>
                  <a:pt x="1977" y="921"/>
                  <a:pt x="1973" y="922"/>
                </a:cubicBezTo>
                <a:cubicBezTo>
                  <a:pt x="1969" y="924"/>
                  <a:pt x="1965" y="925"/>
                  <a:pt x="1961" y="926"/>
                </a:cubicBezTo>
                <a:cubicBezTo>
                  <a:pt x="1958" y="927"/>
                  <a:pt x="1954" y="928"/>
                  <a:pt x="1950" y="930"/>
                </a:cubicBezTo>
                <a:cubicBezTo>
                  <a:pt x="1946" y="931"/>
                  <a:pt x="1942" y="932"/>
                  <a:pt x="1938" y="933"/>
                </a:cubicBezTo>
                <a:cubicBezTo>
                  <a:pt x="1935" y="934"/>
                  <a:pt x="1931" y="935"/>
                  <a:pt x="1927" y="936"/>
                </a:cubicBezTo>
                <a:cubicBezTo>
                  <a:pt x="1923" y="937"/>
                  <a:pt x="1919" y="939"/>
                  <a:pt x="1915" y="940"/>
                </a:cubicBezTo>
                <a:cubicBezTo>
                  <a:pt x="1912" y="941"/>
                  <a:pt x="1908" y="942"/>
                  <a:pt x="1904" y="943"/>
                </a:cubicBezTo>
                <a:cubicBezTo>
                  <a:pt x="1902" y="943"/>
                  <a:pt x="1900" y="944"/>
                  <a:pt x="1898" y="944"/>
                </a:cubicBezTo>
                <a:cubicBezTo>
                  <a:pt x="1900" y="941"/>
                  <a:pt x="1901" y="937"/>
                  <a:pt x="1903" y="934"/>
                </a:cubicBezTo>
                <a:cubicBezTo>
                  <a:pt x="1904" y="929"/>
                  <a:pt x="1906" y="925"/>
                  <a:pt x="1908" y="920"/>
                </a:cubicBezTo>
                <a:cubicBezTo>
                  <a:pt x="1911" y="915"/>
                  <a:pt x="1913" y="909"/>
                  <a:pt x="1916" y="904"/>
                </a:cubicBezTo>
                <a:cubicBezTo>
                  <a:pt x="1918" y="899"/>
                  <a:pt x="1920" y="895"/>
                  <a:pt x="1922" y="890"/>
                </a:cubicBezTo>
                <a:cubicBezTo>
                  <a:pt x="1924" y="885"/>
                  <a:pt x="1927" y="879"/>
                  <a:pt x="1929" y="874"/>
                </a:cubicBezTo>
                <a:cubicBezTo>
                  <a:pt x="1931" y="870"/>
                  <a:pt x="1933" y="865"/>
                  <a:pt x="1935" y="861"/>
                </a:cubicBezTo>
                <a:cubicBezTo>
                  <a:pt x="1938" y="855"/>
                  <a:pt x="1941" y="850"/>
                  <a:pt x="1944" y="844"/>
                </a:cubicBezTo>
                <a:cubicBezTo>
                  <a:pt x="1946" y="840"/>
                  <a:pt x="1948" y="836"/>
                  <a:pt x="1950" y="832"/>
                </a:cubicBezTo>
                <a:cubicBezTo>
                  <a:pt x="1953" y="826"/>
                  <a:pt x="1956" y="820"/>
                  <a:pt x="1959" y="814"/>
                </a:cubicBezTo>
                <a:cubicBezTo>
                  <a:pt x="1961" y="810"/>
                  <a:pt x="1963" y="807"/>
                  <a:pt x="1965" y="803"/>
                </a:cubicBezTo>
                <a:cubicBezTo>
                  <a:pt x="1969" y="796"/>
                  <a:pt x="1972" y="790"/>
                  <a:pt x="1976" y="783"/>
                </a:cubicBezTo>
                <a:cubicBezTo>
                  <a:pt x="1977" y="780"/>
                  <a:pt x="1979" y="777"/>
                  <a:pt x="1981" y="774"/>
                </a:cubicBezTo>
                <a:cubicBezTo>
                  <a:pt x="1986" y="765"/>
                  <a:pt x="1992" y="756"/>
                  <a:pt x="1997" y="746"/>
                </a:cubicBezTo>
                <a:cubicBezTo>
                  <a:pt x="1998" y="745"/>
                  <a:pt x="1999" y="743"/>
                  <a:pt x="2000" y="742"/>
                </a:cubicBezTo>
                <a:cubicBezTo>
                  <a:pt x="2004" y="734"/>
                  <a:pt x="2009" y="727"/>
                  <a:pt x="2014" y="719"/>
                </a:cubicBezTo>
                <a:cubicBezTo>
                  <a:pt x="2020" y="717"/>
                  <a:pt x="2026" y="715"/>
                  <a:pt x="2033" y="712"/>
                </a:cubicBezTo>
                <a:cubicBezTo>
                  <a:pt x="2038" y="711"/>
                  <a:pt x="2043" y="709"/>
                  <a:pt x="2049" y="707"/>
                </a:cubicBezTo>
                <a:cubicBezTo>
                  <a:pt x="2056" y="704"/>
                  <a:pt x="2062" y="701"/>
                  <a:pt x="2069" y="699"/>
                </a:cubicBezTo>
                <a:cubicBezTo>
                  <a:pt x="2074" y="697"/>
                  <a:pt x="2079" y="695"/>
                  <a:pt x="2084" y="693"/>
                </a:cubicBezTo>
                <a:cubicBezTo>
                  <a:pt x="2092" y="690"/>
                  <a:pt x="2099" y="687"/>
                  <a:pt x="2106" y="684"/>
                </a:cubicBezTo>
                <a:cubicBezTo>
                  <a:pt x="2110" y="682"/>
                  <a:pt x="2115" y="680"/>
                  <a:pt x="2120" y="678"/>
                </a:cubicBezTo>
                <a:cubicBezTo>
                  <a:pt x="2128" y="674"/>
                  <a:pt x="2136" y="670"/>
                  <a:pt x="2144" y="667"/>
                </a:cubicBezTo>
                <a:cubicBezTo>
                  <a:pt x="2148" y="665"/>
                  <a:pt x="2151" y="664"/>
                  <a:pt x="2155" y="662"/>
                </a:cubicBezTo>
                <a:cubicBezTo>
                  <a:pt x="2166" y="657"/>
                  <a:pt x="2178" y="651"/>
                  <a:pt x="2189" y="646"/>
                </a:cubicBezTo>
                <a:cubicBezTo>
                  <a:pt x="2193" y="644"/>
                  <a:pt x="2196" y="642"/>
                  <a:pt x="2200" y="640"/>
                </a:cubicBezTo>
                <a:cubicBezTo>
                  <a:pt x="2208" y="636"/>
                  <a:pt x="2215" y="632"/>
                  <a:pt x="2223" y="628"/>
                </a:cubicBezTo>
                <a:cubicBezTo>
                  <a:pt x="2227" y="626"/>
                  <a:pt x="2232" y="623"/>
                  <a:pt x="2237" y="621"/>
                </a:cubicBezTo>
                <a:cubicBezTo>
                  <a:pt x="2243" y="617"/>
                  <a:pt x="2250" y="614"/>
                  <a:pt x="2256" y="610"/>
                </a:cubicBezTo>
                <a:cubicBezTo>
                  <a:pt x="2261" y="607"/>
                  <a:pt x="2266" y="604"/>
                  <a:pt x="2271" y="601"/>
                </a:cubicBezTo>
                <a:cubicBezTo>
                  <a:pt x="2277" y="598"/>
                  <a:pt x="2283" y="594"/>
                  <a:pt x="2289" y="591"/>
                </a:cubicBezTo>
                <a:cubicBezTo>
                  <a:pt x="2294" y="588"/>
                  <a:pt x="2299" y="585"/>
                  <a:pt x="2304" y="582"/>
                </a:cubicBezTo>
                <a:cubicBezTo>
                  <a:pt x="2310" y="578"/>
                  <a:pt x="2316" y="575"/>
                  <a:pt x="2322" y="571"/>
                </a:cubicBezTo>
                <a:cubicBezTo>
                  <a:pt x="2327" y="568"/>
                  <a:pt x="2332" y="564"/>
                  <a:pt x="2337" y="561"/>
                </a:cubicBezTo>
                <a:cubicBezTo>
                  <a:pt x="2342" y="558"/>
                  <a:pt x="2348" y="554"/>
                  <a:pt x="2354" y="550"/>
                </a:cubicBezTo>
                <a:cubicBezTo>
                  <a:pt x="2359" y="547"/>
                  <a:pt x="2364" y="543"/>
                  <a:pt x="2368" y="540"/>
                </a:cubicBezTo>
                <a:cubicBezTo>
                  <a:pt x="2374" y="536"/>
                  <a:pt x="2380" y="532"/>
                  <a:pt x="2385" y="529"/>
                </a:cubicBezTo>
                <a:cubicBezTo>
                  <a:pt x="2390" y="525"/>
                  <a:pt x="2395" y="521"/>
                  <a:pt x="2400" y="518"/>
                </a:cubicBezTo>
                <a:cubicBezTo>
                  <a:pt x="2405" y="514"/>
                  <a:pt x="2411" y="510"/>
                  <a:pt x="2416" y="506"/>
                </a:cubicBezTo>
                <a:cubicBezTo>
                  <a:pt x="2421" y="502"/>
                  <a:pt x="2426" y="499"/>
                  <a:pt x="2431" y="495"/>
                </a:cubicBezTo>
                <a:cubicBezTo>
                  <a:pt x="2436" y="491"/>
                  <a:pt x="2441" y="487"/>
                  <a:pt x="2447" y="483"/>
                </a:cubicBezTo>
                <a:cubicBezTo>
                  <a:pt x="2451" y="479"/>
                  <a:pt x="2456" y="475"/>
                  <a:pt x="2461" y="471"/>
                </a:cubicBezTo>
                <a:cubicBezTo>
                  <a:pt x="2466" y="467"/>
                  <a:pt x="2471" y="463"/>
                  <a:pt x="2477" y="459"/>
                </a:cubicBezTo>
                <a:cubicBezTo>
                  <a:pt x="2481" y="455"/>
                  <a:pt x="2486" y="451"/>
                  <a:pt x="2490" y="447"/>
                </a:cubicBezTo>
                <a:cubicBezTo>
                  <a:pt x="2496" y="443"/>
                  <a:pt x="2501" y="438"/>
                  <a:pt x="2506" y="434"/>
                </a:cubicBezTo>
                <a:cubicBezTo>
                  <a:pt x="2511" y="430"/>
                  <a:pt x="2515" y="426"/>
                  <a:pt x="2520" y="422"/>
                </a:cubicBezTo>
                <a:cubicBezTo>
                  <a:pt x="2524" y="418"/>
                  <a:pt x="2528" y="414"/>
                  <a:pt x="2533" y="410"/>
                </a:cubicBezTo>
                <a:close/>
                <a:moveTo>
                  <a:pt x="2410" y="308"/>
                </a:moveTo>
                <a:cubicBezTo>
                  <a:pt x="2449" y="337"/>
                  <a:pt x="2488" y="369"/>
                  <a:pt x="2524" y="402"/>
                </a:cubicBezTo>
                <a:cubicBezTo>
                  <a:pt x="2519" y="406"/>
                  <a:pt x="2515" y="410"/>
                  <a:pt x="2511" y="414"/>
                </a:cubicBezTo>
                <a:cubicBezTo>
                  <a:pt x="2506" y="417"/>
                  <a:pt x="2502" y="421"/>
                  <a:pt x="2498" y="425"/>
                </a:cubicBezTo>
                <a:cubicBezTo>
                  <a:pt x="2492" y="430"/>
                  <a:pt x="2487" y="434"/>
                  <a:pt x="2481" y="439"/>
                </a:cubicBezTo>
                <a:cubicBezTo>
                  <a:pt x="2477" y="442"/>
                  <a:pt x="2473" y="446"/>
                  <a:pt x="2469" y="449"/>
                </a:cubicBezTo>
                <a:cubicBezTo>
                  <a:pt x="2463" y="454"/>
                  <a:pt x="2457" y="459"/>
                  <a:pt x="2451" y="464"/>
                </a:cubicBezTo>
                <a:cubicBezTo>
                  <a:pt x="2447" y="467"/>
                  <a:pt x="2444" y="470"/>
                  <a:pt x="2440" y="473"/>
                </a:cubicBezTo>
                <a:cubicBezTo>
                  <a:pt x="2432" y="479"/>
                  <a:pt x="2425" y="485"/>
                  <a:pt x="2417" y="491"/>
                </a:cubicBezTo>
                <a:cubicBezTo>
                  <a:pt x="2415" y="492"/>
                  <a:pt x="2412" y="494"/>
                  <a:pt x="2410" y="496"/>
                </a:cubicBezTo>
                <a:cubicBezTo>
                  <a:pt x="2400" y="503"/>
                  <a:pt x="2390" y="510"/>
                  <a:pt x="2380" y="518"/>
                </a:cubicBezTo>
                <a:cubicBezTo>
                  <a:pt x="2377" y="520"/>
                  <a:pt x="2374" y="521"/>
                  <a:pt x="2371" y="523"/>
                </a:cubicBezTo>
                <a:cubicBezTo>
                  <a:pt x="2364" y="529"/>
                  <a:pt x="2357" y="534"/>
                  <a:pt x="2349" y="539"/>
                </a:cubicBezTo>
                <a:cubicBezTo>
                  <a:pt x="2345" y="541"/>
                  <a:pt x="2341" y="544"/>
                  <a:pt x="2337" y="547"/>
                </a:cubicBezTo>
                <a:cubicBezTo>
                  <a:pt x="2331" y="551"/>
                  <a:pt x="2324" y="555"/>
                  <a:pt x="2318" y="559"/>
                </a:cubicBezTo>
                <a:cubicBezTo>
                  <a:pt x="2313" y="562"/>
                  <a:pt x="2309" y="565"/>
                  <a:pt x="2305" y="567"/>
                </a:cubicBezTo>
                <a:cubicBezTo>
                  <a:pt x="2298" y="571"/>
                  <a:pt x="2292" y="575"/>
                  <a:pt x="2286" y="579"/>
                </a:cubicBezTo>
                <a:cubicBezTo>
                  <a:pt x="2281" y="582"/>
                  <a:pt x="2277" y="584"/>
                  <a:pt x="2272" y="587"/>
                </a:cubicBezTo>
                <a:cubicBezTo>
                  <a:pt x="2266" y="590"/>
                  <a:pt x="2260" y="594"/>
                  <a:pt x="2254" y="598"/>
                </a:cubicBezTo>
                <a:cubicBezTo>
                  <a:pt x="2249" y="600"/>
                  <a:pt x="2244" y="603"/>
                  <a:pt x="2239" y="606"/>
                </a:cubicBezTo>
                <a:cubicBezTo>
                  <a:pt x="2233" y="609"/>
                  <a:pt x="2227" y="612"/>
                  <a:pt x="2221" y="615"/>
                </a:cubicBezTo>
                <a:cubicBezTo>
                  <a:pt x="2216" y="618"/>
                  <a:pt x="2211" y="621"/>
                  <a:pt x="2206" y="623"/>
                </a:cubicBezTo>
                <a:cubicBezTo>
                  <a:pt x="2200" y="626"/>
                  <a:pt x="2194" y="630"/>
                  <a:pt x="2188" y="633"/>
                </a:cubicBezTo>
                <a:cubicBezTo>
                  <a:pt x="2183" y="635"/>
                  <a:pt x="2178" y="638"/>
                  <a:pt x="2172" y="640"/>
                </a:cubicBezTo>
                <a:cubicBezTo>
                  <a:pt x="2166" y="643"/>
                  <a:pt x="2160" y="646"/>
                  <a:pt x="2154" y="649"/>
                </a:cubicBezTo>
                <a:cubicBezTo>
                  <a:pt x="2149" y="651"/>
                  <a:pt x="2144" y="654"/>
                  <a:pt x="2139" y="656"/>
                </a:cubicBezTo>
                <a:cubicBezTo>
                  <a:pt x="2132" y="659"/>
                  <a:pt x="2126" y="662"/>
                  <a:pt x="2120" y="664"/>
                </a:cubicBezTo>
                <a:cubicBezTo>
                  <a:pt x="2115" y="667"/>
                  <a:pt x="2110" y="669"/>
                  <a:pt x="2104" y="671"/>
                </a:cubicBezTo>
                <a:cubicBezTo>
                  <a:pt x="2098" y="674"/>
                  <a:pt x="2092" y="677"/>
                  <a:pt x="2086" y="679"/>
                </a:cubicBezTo>
                <a:cubicBezTo>
                  <a:pt x="2080" y="681"/>
                  <a:pt x="2075" y="683"/>
                  <a:pt x="2069" y="686"/>
                </a:cubicBezTo>
                <a:cubicBezTo>
                  <a:pt x="2063" y="688"/>
                  <a:pt x="2057" y="691"/>
                  <a:pt x="2051" y="693"/>
                </a:cubicBezTo>
                <a:cubicBezTo>
                  <a:pt x="2045" y="695"/>
                  <a:pt x="2040" y="697"/>
                  <a:pt x="2034" y="699"/>
                </a:cubicBezTo>
                <a:cubicBezTo>
                  <a:pt x="2031" y="700"/>
                  <a:pt x="2028" y="702"/>
                  <a:pt x="2024" y="703"/>
                </a:cubicBezTo>
                <a:cubicBezTo>
                  <a:pt x="2025" y="701"/>
                  <a:pt x="2026" y="700"/>
                  <a:pt x="2027" y="698"/>
                </a:cubicBezTo>
                <a:cubicBezTo>
                  <a:pt x="2029" y="695"/>
                  <a:pt x="2032" y="691"/>
                  <a:pt x="2034" y="687"/>
                </a:cubicBezTo>
                <a:cubicBezTo>
                  <a:pt x="2037" y="683"/>
                  <a:pt x="2039" y="679"/>
                  <a:pt x="2042" y="675"/>
                </a:cubicBezTo>
                <a:cubicBezTo>
                  <a:pt x="2045" y="672"/>
                  <a:pt x="2047" y="668"/>
                  <a:pt x="2050" y="665"/>
                </a:cubicBezTo>
                <a:cubicBezTo>
                  <a:pt x="2052" y="661"/>
                  <a:pt x="2055" y="657"/>
                  <a:pt x="2058" y="653"/>
                </a:cubicBezTo>
                <a:cubicBezTo>
                  <a:pt x="2060" y="649"/>
                  <a:pt x="2063" y="646"/>
                  <a:pt x="2065" y="642"/>
                </a:cubicBezTo>
                <a:cubicBezTo>
                  <a:pt x="2068" y="638"/>
                  <a:pt x="2071" y="634"/>
                  <a:pt x="2074" y="630"/>
                </a:cubicBezTo>
                <a:cubicBezTo>
                  <a:pt x="2076" y="627"/>
                  <a:pt x="2079" y="623"/>
                  <a:pt x="2081" y="620"/>
                </a:cubicBezTo>
                <a:cubicBezTo>
                  <a:pt x="2084" y="616"/>
                  <a:pt x="2087" y="612"/>
                  <a:pt x="2090" y="608"/>
                </a:cubicBezTo>
                <a:cubicBezTo>
                  <a:pt x="2093" y="605"/>
                  <a:pt x="2095" y="601"/>
                  <a:pt x="2098" y="598"/>
                </a:cubicBezTo>
                <a:cubicBezTo>
                  <a:pt x="2101" y="594"/>
                  <a:pt x="2104" y="590"/>
                  <a:pt x="2107" y="587"/>
                </a:cubicBezTo>
                <a:cubicBezTo>
                  <a:pt x="2110" y="583"/>
                  <a:pt x="2112" y="580"/>
                  <a:pt x="2115" y="576"/>
                </a:cubicBezTo>
                <a:cubicBezTo>
                  <a:pt x="2118" y="573"/>
                  <a:pt x="2121" y="569"/>
                  <a:pt x="2124" y="565"/>
                </a:cubicBezTo>
                <a:cubicBezTo>
                  <a:pt x="2127" y="562"/>
                  <a:pt x="2130" y="558"/>
                  <a:pt x="2132" y="555"/>
                </a:cubicBezTo>
                <a:cubicBezTo>
                  <a:pt x="2135" y="551"/>
                  <a:pt x="2138" y="548"/>
                  <a:pt x="2142" y="544"/>
                </a:cubicBezTo>
                <a:cubicBezTo>
                  <a:pt x="2144" y="541"/>
                  <a:pt x="2147" y="537"/>
                  <a:pt x="2150" y="534"/>
                </a:cubicBezTo>
                <a:cubicBezTo>
                  <a:pt x="2153" y="530"/>
                  <a:pt x="2156" y="527"/>
                  <a:pt x="2160" y="523"/>
                </a:cubicBezTo>
                <a:cubicBezTo>
                  <a:pt x="2162" y="520"/>
                  <a:pt x="2165" y="517"/>
                  <a:pt x="2168" y="514"/>
                </a:cubicBezTo>
                <a:cubicBezTo>
                  <a:pt x="2171" y="510"/>
                  <a:pt x="2175" y="506"/>
                  <a:pt x="2178" y="503"/>
                </a:cubicBezTo>
                <a:cubicBezTo>
                  <a:pt x="2181" y="500"/>
                  <a:pt x="2184" y="496"/>
                  <a:pt x="2187" y="493"/>
                </a:cubicBezTo>
                <a:cubicBezTo>
                  <a:pt x="2190" y="490"/>
                  <a:pt x="2193" y="486"/>
                  <a:pt x="2197" y="482"/>
                </a:cubicBezTo>
                <a:cubicBezTo>
                  <a:pt x="2200" y="479"/>
                  <a:pt x="2203" y="476"/>
                  <a:pt x="2205" y="473"/>
                </a:cubicBezTo>
                <a:cubicBezTo>
                  <a:pt x="2209" y="470"/>
                  <a:pt x="2213" y="466"/>
                  <a:pt x="2216" y="462"/>
                </a:cubicBezTo>
                <a:cubicBezTo>
                  <a:pt x="2219" y="459"/>
                  <a:pt x="2222" y="457"/>
                  <a:pt x="2225" y="454"/>
                </a:cubicBezTo>
                <a:cubicBezTo>
                  <a:pt x="2228" y="450"/>
                  <a:pt x="2232" y="446"/>
                  <a:pt x="2236" y="442"/>
                </a:cubicBezTo>
                <a:cubicBezTo>
                  <a:pt x="2239" y="440"/>
                  <a:pt x="2241" y="437"/>
                  <a:pt x="2244" y="434"/>
                </a:cubicBezTo>
                <a:cubicBezTo>
                  <a:pt x="2248" y="430"/>
                  <a:pt x="2253" y="426"/>
                  <a:pt x="2257" y="422"/>
                </a:cubicBezTo>
                <a:cubicBezTo>
                  <a:pt x="2259" y="420"/>
                  <a:pt x="2262" y="418"/>
                  <a:pt x="2264" y="416"/>
                </a:cubicBezTo>
                <a:cubicBezTo>
                  <a:pt x="2270" y="410"/>
                  <a:pt x="2275" y="406"/>
                  <a:pt x="2280" y="401"/>
                </a:cubicBezTo>
                <a:cubicBezTo>
                  <a:pt x="2282" y="399"/>
                  <a:pt x="2283" y="398"/>
                  <a:pt x="2284" y="397"/>
                </a:cubicBezTo>
                <a:cubicBezTo>
                  <a:pt x="2291" y="391"/>
                  <a:pt x="2298" y="385"/>
                  <a:pt x="2305" y="379"/>
                </a:cubicBezTo>
                <a:cubicBezTo>
                  <a:pt x="2314" y="373"/>
                  <a:pt x="2323" y="368"/>
                  <a:pt x="2332" y="362"/>
                </a:cubicBezTo>
                <a:cubicBezTo>
                  <a:pt x="2334" y="360"/>
                  <a:pt x="2337" y="359"/>
                  <a:pt x="2339" y="357"/>
                </a:cubicBezTo>
                <a:cubicBezTo>
                  <a:pt x="2346" y="353"/>
                  <a:pt x="2352" y="348"/>
                  <a:pt x="2359" y="344"/>
                </a:cubicBezTo>
                <a:cubicBezTo>
                  <a:pt x="2362" y="342"/>
                  <a:pt x="2366" y="339"/>
                  <a:pt x="2369" y="337"/>
                </a:cubicBezTo>
                <a:cubicBezTo>
                  <a:pt x="2375" y="333"/>
                  <a:pt x="2380" y="330"/>
                  <a:pt x="2386" y="326"/>
                </a:cubicBezTo>
                <a:cubicBezTo>
                  <a:pt x="2389" y="323"/>
                  <a:pt x="2393" y="320"/>
                  <a:pt x="2397" y="318"/>
                </a:cubicBezTo>
                <a:cubicBezTo>
                  <a:pt x="2401" y="315"/>
                  <a:pt x="2406" y="311"/>
                  <a:pt x="2410" y="308"/>
                </a:cubicBezTo>
                <a:close/>
                <a:moveTo>
                  <a:pt x="2254" y="207"/>
                </a:moveTo>
                <a:cubicBezTo>
                  <a:pt x="2254" y="207"/>
                  <a:pt x="2254" y="207"/>
                  <a:pt x="2254" y="207"/>
                </a:cubicBezTo>
                <a:cubicBezTo>
                  <a:pt x="2254" y="207"/>
                  <a:pt x="2254" y="207"/>
                  <a:pt x="2254" y="207"/>
                </a:cubicBezTo>
                <a:cubicBezTo>
                  <a:pt x="2301" y="233"/>
                  <a:pt x="2347" y="263"/>
                  <a:pt x="2391" y="295"/>
                </a:cubicBezTo>
                <a:cubicBezTo>
                  <a:pt x="2388" y="297"/>
                  <a:pt x="2384" y="300"/>
                  <a:pt x="2380" y="303"/>
                </a:cubicBezTo>
                <a:cubicBezTo>
                  <a:pt x="2377" y="305"/>
                  <a:pt x="2373" y="308"/>
                  <a:pt x="2370" y="311"/>
                </a:cubicBezTo>
                <a:cubicBezTo>
                  <a:pt x="2365" y="314"/>
                  <a:pt x="2360" y="318"/>
                  <a:pt x="2355" y="322"/>
                </a:cubicBezTo>
                <a:cubicBezTo>
                  <a:pt x="2352" y="325"/>
                  <a:pt x="2348" y="327"/>
                  <a:pt x="2345" y="330"/>
                </a:cubicBezTo>
                <a:cubicBezTo>
                  <a:pt x="2340" y="334"/>
                  <a:pt x="2334" y="339"/>
                  <a:pt x="2329" y="343"/>
                </a:cubicBezTo>
                <a:cubicBezTo>
                  <a:pt x="2326" y="345"/>
                  <a:pt x="2324" y="347"/>
                  <a:pt x="2321" y="349"/>
                </a:cubicBezTo>
                <a:cubicBezTo>
                  <a:pt x="2313" y="356"/>
                  <a:pt x="2306" y="362"/>
                  <a:pt x="2298" y="369"/>
                </a:cubicBezTo>
                <a:cubicBezTo>
                  <a:pt x="2289" y="375"/>
                  <a:pt x="2280" y="380"/>
                  <a:pt x="2271" y="385"/>
                </a:cubicBezTo>
                <a:cubicBezTo>
                  <a:pt x="2268" y="387"/>
                  <a:pt x="2265" y="388"/>
                  <a:pt x="2263" y="390"/>
                </a:cubicBezTo>
                <a:cubicBezTo>
                  <a:pt x="2256" y="394"/>
                  <a:pt x="2250" y="397"/>
                  <a:pt x="2243" y="401"/>
                </a:cubicBezTo>
                <a:cubicBezTo>
                  <a:pt x="2239" y="403"/>
                  <a:pt x="2236" y="405"/>
                  <a:pt x="2232" y="407"/>
                </a:cubicBezTo>
                <a:cubicBezTo>
                  <a:pt x="2226" y="410"/>
                  <a:pt x="2221" y="413"/>
                  <a:pt x="2215" y="416"/>
                </a:cubicBezTo>
                <a:cubicBezTo>
                  <a:pt x="2211" y="418"/>
                  <a:pt x="2207" y="420"/>
                  <a:pt x="2203" y="423"/>
                </a:cubicBezTo>
                <a:cubicBezTo>
                  <a:pt x="2197" y="425"/>
                  <a:pt x="2192" y="428"/>
                  <a:pt x="2187" y="431"/>
                </a:cubicBezTo>
                <a:cubicBezTo>
                  <a:pt x="2183" y="433"/>
                  <a:pt x="2178" y="435"/>
                  <a:pt x="2174" y="437"/>
                </a:cubicBezTo>
                <a:cubicBezTo>
                  <a:pt x="2169" y="440"/>
                  <a:pt x="2164" y="442"/>
                  <a:pt x="2158" y="445"/>
                </a:cubicBezTo>
                <a:cubicBezTo>
                  <a:pt x="2154" y="447"/>
                  <a:pt x="2149" y="449"/>
                  <a:pt x="2145" y="451"/>
                </a:cubicBezTo>
                <a:cubicBezTo>
                  <a:pt x="2140" y="453"/>
                  <a:pt x="2135" y="456"/>
                  <a:pt x="2130" y="458"/>
                </a:cubicBezTo>
                <a:cubicBezTo>
                  <a:pt x="2125" y="460"/>
                  <a:pt x="2120" y="462"/>
                  <a:pt x="2116" y="464"/>
                </a:cubicBezTo>
                <a:cubicBezTo>
                  <a:pt x="2111" y="466"/>
                  <a:pt x="2106" y="468"/>
                  <a:pt x="2100" y="471"/>
                </a:cubicBezTo>
                <a:cubicBezTo>
                  <a:pt x="2096" y="473"/>
                  <a:pt x="2091" y="475"/>
                  <a:pt x="2087" y="476"/>
                </a:cubicBezTo>
                <a:cubicBezTo>
                  <a:pt x="2082" y="479"/>
                  <a:pt x="2076" y="481"/>
                  <a:pt x="2071" y="483"/>
                </a:cubicBezTo>
                <a:cubicBezTo>
                  <a:pt x="2067" y="485"/>
                  <a:pt x="2062" y="486"/>
                  <a:pt x="2057" y="488"/>
                </a:cubicBezTo>
                <a:cubicBezTo>
                  <a:pt x="2052" y="490"/>
                  <a:pt x="2047" y="492"/>
                  <a:pt x="2042" y="494"/>
                </a:cubicBezTo>
                <a:cubicBezTo>
                  <a:pt x="2037" y="496"/>
                  <a:pt x="2032" y="498"/>
                  <a:pt x="2028" y="499"/>
                </a:cubicBezTo>
                <a:cubicBezTo>
                  <a:pt x="2022" y="501"/>
                  <a:pt x="2017" y="503"/>
                  <a:pt x="2012" y="505"/>
                </a:cubicBezTo>
                <a:cubicBezTo>
                  <a:pt x="2007" y="507"/>
                  <a:pt x="2002" y="508"/>
                  <a:pt x="1998" y="510"/>
                </a:cubicBezTo>
                <a:cubicBezTo>
                  <a:pt x="1992" y="512"/>
                  <a:pt x="1987" y="513"/>
                  <a:pt x="1982" y="515"/>
                </a:cubicBezTo>
                <a:cubicBezTo>
                  <a:pt x="1977" y="517"/>
                  <a:pt x="1972" y="518"/>
                  <a:pt x="1967" y="520"/>
                </a:cubicBezTo>
                <a:cubicBezTo>
                  <a:pt x="1962" y="521"/>
                  <a:pt x="1957" y="523"/>
                  <a:pt x="1952" y="525"/>
                </a:cubicBezTo>
                <a:cubicBezTo>
                  <a:pt x="1947" y="526"/>
                  <a:pt x="1942" y="528"/>
                  <a:pt x="1937" y="529"/>
                </a:cubicBezTo>
                <a:cubicBezTo>
                  <a:pt x="1932" y="531"/>
                  <a:pt x="1927" y="532"/>
                  <a:pt x="1921" y="534"/>
                </a:cubicBezTo>
                <a:cubicBezTo>
                  <a:pt x="1916" y="535"/>
                  <a:pt x="1911" y="536"/>
                  <a:pt x="1907" y="538"/>
                </a:cubicBezTo>
                <a:cubicBezTo>
                  <a:pt x="1901" y="539"/>
                  <a:pt x="1896" y="540"/>
                  <a:pt x="1891" y="542"/>
                </a:cubicBezTo>
                <a:cubicBezTo>
                  <a:pt x="1886" y="543"/>
                  <a:pt x="1881" y="544"/>
                  <a:pt x="1876" y="545"/>
                </a:cubicBezTo>
                <a:cubicBezTo>
                  <a:pt x="1870" y="547"/>
                  <a:pt x="1865" y="548"/>
                  <a:pt x="1860" y="549"/>
                </a:cubicBezTo>
                <a:cubicBezTo>
                  <a:pt x="1855" y="551"/>
                  <a:pt x="1850" y="552"/>
                  <a:pt x="1845" y="553"/>
                </a:cubicBezTo>
                <a:cubicBezTo>
                  <a:pt x="1842" y="553"/>
                  <a:pt x="1840" y="554"/>
                  <a:pt x="1837" y="554"/>
                </a:cubicBezTo>
                <a:cubicBezTo>
                  <a:pt x="1839" y="552"/>
                  <a:pt x="1841" y="550"/>
                  <a:pt x="1843" y="548"/>
                </a:cubicBezTo>
                <a:cubicBezTo>
                  <a:pt x="1846" y="544"/>
                  <a:pt x="1850" y="540"/>
                  <a:pt x="1853" y="535"/>
                </a:cubicBezTo>
                <a:cubicBezTo>
                  <a:pt x="1857" y="531"/>
                  <a:pt x="1861" y="527"/>
                  <a:pt x="1865" y="522"/>
                </a:cubicBezTo>
                <a:cubicBezTo>
                  <a:pt x="1869" y="518"/>
                  <a:pt x="1872" y="514"/>
                  <a:pt x="1876" y="510"/>
                </a:cubicBezTo>
                <a:cubicBezTo>
                  <a:pt x="1880" y="506"/>
                  <a:pt x="1884" y="501"/>
                  <a:pt x="1888" y="497"/>
                </a:cubicBezTo>
                <a:cubicBezTo>
                  <a:pt x="1891" y="493"/>
                  <a:pt x="1895" y="489"/>
                  <a:pt x="1898" y="485"/>
                </a:cubicBezTo>
                <a:cubicBezTo>
                  <a:pt x="1903" y="481"/>
                  <a:pt x="1907" y="477"/>
                  <a:pt x="1911" y="472"/>
                </a:cubicBezTo>
                <a:cubicBezTo>
                  <a:pt x="1914" y="469"/>
                  <a:pt x="1918" y="465"/>
                  <a:pt x="1922" y="461"/>
                </a:cubicBezTo>
                <a:cubicBezTo>
                  <a:pt x="1926" y="457"/>
                  <a:pt x="1930" y="452"/>
                  <a:pt x="1935" y="448"/>
                </a:cubicBezTo>
                <a:cubicBezTo>
                  <a:pt x="1938" y="445"/>
                  <a:pt x="1942" y="441"/>
                  <a:pt x="1946" y="437"/>
                </a:cubicBezTo>
                <a:cubicBezTo>
                  <a:pt x="1950" y="433"/>
                  <a:pt x="1954" y="429"/>
                  <a:pt x="1959" y="425"/>
                </a:cubicBezTo>
                <a:cubicBezTo>
                  <a:pt x="1962" y="421"/>
                  <a:pt x="1966" y="418"/>
                  <a:pt x="1970" y="414"/>
                </a:cubicBezTo>
                <a:cubicBezTo>
                  <a:pt x="1974" y="410"/>
                  <a:pt x="1979" y="406"/>
                  <a:pt x="1984" y="402"/>
                </a:cubicBezTo>
                <a:cubicBezTo>
                  <a:pt x="1987" y="398"/>
                  <a:pt x="1991" y="395"/>
                  <a:pt x="1995" y="392"/>
                </a:cubicBezTo>
                <a:cubicBezTo>
                  <a:pt x="1999" y="387"/>
                  <a:pt x="2004" y="383"/>
                  <a:pt x="2009" y="379"/>
                </a:cubicBezTo>
                <a:cubicBezTo>
                  <a:pt x="2013" y="376"/>
                  <a:pt x="2016" y="373"/>
                  <a:pt x="2020" y="370"/>
                </a:cubicBezTo>
                <a:cubicBezTo>
                  <a:pt x="2025" y="365"/>
                  <a:pt x="2030" y="361"/>
                  <a:pt x="2035" y="357"/>
                </a:cubicBezTo>
                <a:cubicBezTo>
                  <a:pt x="2038" y="354"/>
                  <a:pt x="2042" y="351"/>
                  <a:pt x="2046" y="348"/>
                </a:cubicBezTo>
                <a:cubicBezTo>
                  <a:pt x="2051" y="344"/>
                  <a:pt x="2056" y="340"/>
                  <a:pt x="2061" y="336"/>
                </a:cubicBezTo>
                <a:cubicBezTo>
                  <a:pt x="2065" y="333"/>
                  <a:pt x="2068" y="330"/>
                  <a:pt x="2072" y="327"/>
                </a:cubicBezTo>
                <a:cubicBezTo>
                  <a:pt x="2077" y="323"/>
                  <a:pt x="2083" y="319"/>
                  <a:pt x="2088" y="315"/>
                </a:cubicBezTo>
                <a:cubicBezTo>
                  <a:pt x="2092" y="312"/>
                  <a:pt x="2095" y="310"/>
                  <a:pt x="2099" y="307"/>
                </a:cubicBezTo>
                <a:cubicBezTo>
                  <a:pt x="2104" y="303"/>
                  <a:pt x="2110" y="299"/>
                  <a:pt x="2116" y="294"/>
                </a:cubicBezTo>
                <a:cubicBezTo>
                  <a:pt x="2119" y="292"/>
                  <a:pt x="2123" y="290"/>
                  <a:pt x="2126" y="287"/>
                </a:cubicBezTo>
                <a:cubicBezTo>
                  <a:pt x="2132" y="283"/>
                  <a:pt x="2138" y="279"/>
                  <a:pt x="2145" y="274"/>
                </a:cubicBezTo>
                <a:cubicBezTo>
                  <a:pt x="2148" y="272"/>
                  <a:pt x="2151" y="270"/>
                  <a:pt x="2154" y="268"/>
                </a:cubicBezTo>
                <a:cubicBezTo>
                  <a:pt x="2160" y="264"/>
                  <a:pt x="2167" y="259"/>
                  <a:pt x="2174" y="255"/>
                </a:cubicBezTo>
                <a:cubicBezTo>
                  <a:pt x="2177" y="253"/>
                  <a:pt x="2179" y="251"/>
                  <a:pt x="2182" y="250"/>
                </a:cubicBezTo>
                <a:cubicBezTo>
                  <a:pt x="2190" y="245"/>
                  <a:pt x="2198" y="240"/>
                  <a:pt x="2206" y="235"/>
                </a:cubicBezTo>
                <a:cubicBezTo>
                  <a:pt x="2208" y="234"/>
                  <a:pt x="2209" y="233"/>
                  <a:pt x="2210" y="232"/>
                </a:cubicBezTo>
                <a:cubicBezTo>
                  <a:pt x="2220" y="226"/>
                  <a:pt x="2230" y="220"/>
                  <a:pt x="2240" y="214"/>
                </a:cubicBezTo>
                <a:cubicBezTo>
                  <a:pt x="2244" y="212"/>
                  <a:pt x="2249" y="209"/>
                  <a:pt x="2254" y="207"/>
                </a:cubicBezTo>
                <a:close/>
                <a:moveTo>
                  <a:pt x="2106" y="133"/>
                </a:moveTo>
                <a:cubicBezTo>
                  <a:pt x="2152" y="153"/>
                  <a:pt x="2197" y="175"/>
                  <a:pt x="2241" y="200"/>
                </a:cubicBezTo>
                <a:cubicBezTo>
                  <a:pt x="2239" y="201"/>
                  <a:pt x="2236" y="202"/>
                  <a:pt x="2234" y="204"/>
                </a:cubicBezTo>
                <a:cubicBezTo>
                  <a:pt x="2224" y="209"/>
                  <a:pt x="2213" y="215"/>
                  <a:pt x="2203" y="220"/>
                </a:cubicBezTo>
                <a:cubicBezTo>
                  <a:pt x="2200" y="222"/>
                  <a:pt x="2196" y="224"/>
                  <a:pt x="2193" y="225"/>
                </a:cubicBezTo>
                <a:cubicBezTo>
                  <a:pt x="2186" y="229"/>
                  <a:pt x="2179" y="232"/>
                  <a:pt x="2172" y="236"/>
                </a:cubicBezTo>
                <a:cubicBezTo>
                  <a:pt x="2168" y="238"/>
                  <a:pt x="2164" y="240"/>
                  <a:pt x="2160" y="242"/>
                </a:cubicBezTo>
                <a:cubicBezTo>
                  <a:pt x="2153" y="245"/>
                  <a:pt x="2147" y="248"/>
                  <a:pt x="2141" y="251"/>
                </a:cubicBezTo>
                <a:cubicBezTo>
                  <a:pt x="2136" y="253"/>
                  <a:pt x="2132" y="255"/>
                  <a:pt x="2127" y="257"/>
                </a:cubicBezTo>
                <a:cubicBezTo>
                  <a:pt x="2121" y="259"/>
                  <a:pt x="2115" y="262"/>
                  <a:pt x="2109" y="265"/>
                </a:cubicBezTo>
                <a:cubicBezTo>
                  <a:pt x="2104" y="267"/>
                  <a:pt x="2100" y="269"/>
                  <a:pt x="2095" y="271"/>
                </a:cubicBezTo>
                <a:cubicBezTo>
                  <a:pt x="2089" y="273"/>
                  <a:pt x="2083" y="276"/>
                  <a:pt x="2077" y="278"/>
                </a:cubicBezTo>
                <a:cubicBezTo>
                  <a:pt x="2072" y="280"/>
                  <a:pt x="2068" y="282"/>
                  <a:pt x="2063" y="284"/>
                </a:cubicBezTo>
                <a:cubicBezTo>
                  <a:pt x="2057" y="286"/>
                  <a:pt x="2051" y="288"/>
                  <a:pt x="2045" y="291"/>
                </a:cubicBezTo>
                <a:cubicBezTo>
                  <a:pt x="2040" y="292"/>
                  <a:pt x="2035" y="294"/>
                  <a:pt x="2030" y="296"/>
                </a:cubicBezTo>
                <a:cubicBezTo>
                  <a:pt x="2024" y="298"/>
                  <a:pt x="2019" y="300"/>
                  <a:pt x="2013" y="302"/>
                </a:cubicBezTo>
                <a:cubicBezTo>
                  <a:pt x="2008" y="304"/>
                  <a:pt x="2003" y="306"/>
                  <a:pt x="1998" y="308"/>
                </a:cubicBezTo>
                <a:cubicBezTo>
                  <a:pt x="1992" y="310"/>
                  <a:pt x="1986" y="312"/>
                  <a:pt x="1980" y="313"/>
                </a:cubicBezTo>
                <a:cubicBezTo>
                  <a:pt x="1975" y="315"/>
                  <a:pt x="1970" y="317"/>
                  <a:pt x="1965" y="318"/>
                </a:cubicBezTo>
                <a:cubicBezTo>
                  <a:pt x="1959" y="320"/>
                  <a:pt x="1953" y="322"/>
                  <a:pt x="1947" y="324"/>
                </a:cubicBezTo>
                <a:cubicBezTo>
                  <a:pt x="1942" y="325"/>
                  <a:pt x="1937" y="327"/>
                  <a:pt x="1932" y="328"/>
                </a:cubicBezTo>
                <a:cubicBezTo>
                  <a:pt x="1926" y="330"/>
                  <a:pt x="1920" y="332"/>
                  <a:pt x="1914" y="333"/>
                </a:cubicBezTo>
                <a:cubicBezTo>
                  <a:pt x="1909" y="335"/>
                  <a:pt x="1904" y="336"/>
                  <a:pt x="1898" y="337"/>
                </a:cubicBezTo>
                <a:cubicBezTo>
                  <a:pt x="1892" y="339"/>
                  <a:pt x="1886" y="341"/>
                  <a:pt x="1880" y="342"/>
                </a:cubicBezTo>
                <a:cubicBezTo>
                  <a:pt x="1875" y="343"/>
                  <a:pt x="1870" y="345"/>
                  <a:pt x="1865" y="346"/>
                </a:cubicBezTo>
                <a:cubicBezTo>
                  <a:pt x="1859" y="347"/>
                  <a:pt x="1853" y="349"/>
                  <a:pt x="1847" y="350"/>
                </a:cubicBezTo>
                <a:cubicBezTo>
                  <a:pt x="1842" y="351"/>
                  <a:pt x="1836" y="352"/>
                  <a:pt x="1831" y="354"/>
                </a:cubicBezTo>
                <a:cubicBezTo>
                  <a:pt x="1825" y="355"/>
                  <a:pt x="1819" y="356"/>
                  <a:pt x="1813" y="357"/>
                </a:cubicBezTo>
                <a:cubicBezTo>
                  <a:pt x="1808" y="358"/>
                  <a:pt x="1802" y="359"/>
                  <a:pt x="1797" y="360"/>
                </a:cubicBezTo>
                <a:cubicBezTo>
                  <a:pt x="1791" y="362"/>
                  <a:pt x="1785" y="363"/>
                  <a:pt x="1779" y="364"/>
                </a:cubicBezTo>
                <a:cubicBezTo>
                  <a:pt x="1774" y="365"/>
                  <a:pt x="1768" y="366"/>
                  <a:pt x="1763" y="366"/>
                </a:cubicBezTo>
                <a:cubicBezTo>
                  <a:pt x="1757" y="367"/>
                  <a:pt x="1751" y="368"/>
                  <a:pt x="1745" y="369"/>
                </a:cubicBezTo>
                <a:cubicBezTo>
                  <a:pt x="1739" y="370"/>
                  <a:pt x="1734" y="371"/>
                  <a:pt x="1729" y="372"/>
                </a:cubicBezTo>
                <a:cubicBezTo>
                  <a:pt x="1726" y="372"/>
                  <a:pt x="1723" y="372"/>
                  <a:pt x="1721" y="373"/>
                </a:cubicBezTo>
                <a:cubicBezTo>
                  <a:pt x="1722" y="372"/>
                  <a:pt x="1723" y="371"/>
                  <a:pt x="1724" y="370"/>
                </a:cubicBezTo>
                <a:cubicBezTo>
                  <a:pt x="1728" y="367"/>
                  <a:pt x="1732" y="364"/>
                  <a:pt x="1735" y="361"/>
                </a:cubicBezTo>
                <a:cubicBezTo>
                  <a:pt x="1739" y="357"/>
                  <a:pt x="1743" y="354"/>
                  <a:pt x="1747" y="351"/>
                </a:cubicBezTo>
                <a:cubicBezTo>
                  <a:pt x="1751" y="348"/>
                  <a:pt x="1754" y="345"/>
                  <a:pt x="1758" y="342"/>
                </a:cubicBezTo>
                <a:cubicBezTo>
                  <a:pt x="1762" y="339"/>
                  <a:pt x="1766" y="336"/>
                  <a:pt x="1770" y="333"/>
                </a:cubicBezTo>
                <a:cubicBezTo>
                  <a:pt x="1773" y="330"/>
                  <a:pt x="1777" y="327"/>
                  <a:pt x="1781" y="324"/>
                </a:cubicBezTo>
                <a:cubicBezTo>
                  <a:pt x="1785" y="321"/>
                  <a:pt x="1789" y="318"/>
                  <a:pt x="1793" y="315"/>
                </a:cubicBezTo>
                <a:cubicBezTo>
                  <a:pt x="1797" y="312"/>
                  <a:pt x="1800" y="309"/>
                  <a:pt x="1804" y="306"/>
                </a:cubicBezTo>
                <a:cubicBezTo>
                  <a:pt x="1808" y="303"/>
                  <a:pt x="1812" y="300"/>
                  <a:pt x="1817" y="297"/>
                </a:cubicBezTo>
                <a:cubicBezTo>
                  <a:pt x="1820" y="295"/>
                  <a:pt x="1824" y="292"/>
                  <a:pt x="1828" y="289"/>
                </a:cubicBezTo>
                <a:cubicBezTo>
                  <a:pt x="1832" y="286"/>
                  <a:pt x="1836" y="283"/>
                  <a:pt x="1840" y="280"/>
                </a:cubicBezTo>
                <a:cubicBezTo>
                  <a:pt x="1844" y="278"/>
                  <a:pt x="1848" y="275"/>
                  <a:pt x="1852" y="273"/>
                </a:cubicBezTo>
                <a:cubicBezTo>
                  <a:pt x="1856" y="270"/>
                  <a:pt x="1860" y="267"/>
                  <a:pt x="1864" y="264"/>
                </a:cubicBezTo>
                <a:cubicBezTo>
                  <a:pt x="1868" y="261"/>
                  <a:pt x="1872" y="259"/>
                  <a:pt x="1876" y="256"/>
                </a:cubicBezTo>
                <a:cubicBezTo>
                  <a:pt x="1880" y="254"/>
                  <a:pt x="1885" y="251"/>
                  <a:pt x="1889" y="248"/>
                </a:cubicBezTo>
                <a:cubicBezTo>
                  <a:pt x="1893" y="246"/>
                  <a:pt x="1897" y="243"/>
                  <a:pt x="1901" y="241"/>
                </a:cubicBezTo>
                <a:cubicBezTo>
                  <a:pt x="1905" y="238"/>
                  <a:pt x="1909" y="235"/>
                  <a:pt x="1914" y="232"/>
                </a:cubicBezTo>
                <a:cubicBezTo>
                  <a:pt x="1918" y="230"/>
                  <a:pt x="1921" y="228"/>
                  <a:pt x="1925" y="225"/>
                </a:cubicBezTo>
                <a:cubicBezTo>
                  <a:pt x="1930" y="223"/>
                  <a:pt x="1934" y="220"/>
                  <a:pt x="1939" y="217"/>
                </a:cubicBezTo>
                <a:cubicBezTo>
                  <a:pt x="1943" y="215"/>
                  <a:pt x="1947" y="213"/>
                  <a:pt x="1950" y="211"/>
                </a:cubicBezTo>
                <a:cubicBezTo>
                  <a:pt x="1955" y="208"/>
                  <a:pt x="1960" y="205"/>
                  <a:pt x="1965" y="203"/>
                </a:cubicBezTo>
                <a:cubicBezTo>
                  <a:pt x="1968" y="201"/>
                  <a:pt x="1972" y="198"/>
                  <a:pt x="1976" y="196"/>
                </a:cubicBezTo>
                <a:cubicBezTo>
                  <a:pt x="1981" y="194"/>
                  <a:pt x="1986" y="191"/>
                  <a:pt x="1991" y="188"/>
                </a:cubicBezTo>
                <a:cubicBezTo>
                  <a:pt x="1994" y="186"/>
                  <a:pt x="1998" y="185"/>
                  <a:pt x="2002" y="183"/>
                </a:cubicBezTo>
                <a:cubicBezTo>
                  <a:pt x="2007" y="180"/>
                  <a:pt x="2013" y="177"/>
                  <a:pt x="2018" y="174"/>
                </a:cubicBezTo>
                <a:cubicBezTo>
                  <a:pt x="2021" y="173"/>
                  <a:pt x="2024" y="171"/>
                  <a:pt x="2027" y="169"/>
                </a:cubicBezTo>
                <a:cubicBezTo>
                  <a:pt x="2035" y="166"/>
                  <a:pt x="2043" y="162"/>
                  <a:pt x="2051" y="158"/>
                </a:cubicBezTo>
                <a:cubicBezTo>
                  <a:pt x="2052" y="158"/>
                  <a:pt x="2053" y="157"/>
                  <a:pt x="2054" y="157"/>
                </a:cubicBezTo>
                <a:cubicBezTo>
                  <a:pt x="2063" y="152"/>
                  <a:pt x="2071" y="148"/>
                  <a:pt x="2080" y="144"/>
                </a:cubicBezTo>
                <a:cubicBezTo>
                  <a:pt x="2083" y="143"/>
                  <a:pt x="2085" y="142"/>
                  <a:pt x="2088" y="141"/>
                </a:cubicBezTo>
                <a:cubicBezTo>
                  <a:pt x="2094" y="138"/>
                  <a:pt x="2100" y="136"/>
                  <a:pt x="2106" y="133"/>
                </a:cubicBezTo>
                <a:close/>
                <a:moveTo>
                  <a:pt x="2035" y="105"/>
                </a:moveTo>
                <a:cubicBezTo>
                  <a:pt x="2053" y="112"/>
                  <a:pt x="2072" y="119"/>
                  <a:pt x="2090" y="127"/>
                </a:cubicBezTo>
                <a:cubicBezTo>
                  <a:pt x="2088" y="128"/>
                  <a:pt x="2086" y="129"/>
                  <a:pt x="2083" y="130"/>
                </a:cubicBezTo>
                <a:cubicBezTo>
                  <a:pt x="2079" y="132"/>
                  <a:pt x="2074" y="134"/>
                  <a:pt x="2070" y="136"/>
                </a:cubicBezTo>
                <a:cubicBezTo>
                  <a:pt x="2065" y="138"/>
                  <a:pt x="2061" y="140"/>
                  <a:pt x="2056" y="142"/>
                </a:cubicBezTo>
                <a:cubicBezTo>
                  <a:pt x="2052" y="144"/>
                  <a:pt x="2047" y="146"/>
                  <a:pt x="2043" y="148"/>
                </a:cubicBezTo>
                <a:cubicBezTo>
                  <a:pt x="2038" y="151"/>
                  <a:pt x="2034" y="153"/>
                  <a:pt x="2029" y="155"/>
                </a:cubicBezTo>
                <a:cubicBezTo>
                  <a:pt x="2025" y="157"/>
                  <a:pt x="2021" y="159"/>
                  <a:pt x="2017" y="162"/>
                </a:cubicBezTo>
                <a:cubicBezTo>
                  <a:pt x="2012" y="164"/>
                  <a:pt x="2007" y="166"/>
                  <a:pt x="2003" y="168"/>
                </a:cubicBezTo>
                <a:cubicBezTo>
                  <a:pt x="1999" y="171"/>
                  <a:pt x="1994" y="173"/>
                  <a:pt x="1990" y="175"/>
                </a:cubicBezTo>
                <a:cubicBezTo>
                  <a:pt x="1986" y="177"/>
                  <a:pt x="1981" y="180"/>
                  <a:pt x="1977" y="182"/>
                </a:cubicBezTo>
                <a:cubicBezTo>
                  <a:pt x="1973" y="185"/>
                  <a:pt x="1968" y="187"/>
                  <a:pt x="1964" y="189"/>
                </a:cubicBezTo>
                <a:cubicBezTo>
                  <a:pt x="1960" y="192"/>
                  <a:pt x="1955" y="194"/>
                  <a:pt x="1951" y="197"/>
                </a:cubicBezTo>
                <a:cubicBezTo>
                  <a:pt x="1947" y="199"/>
                  <a:pt x="1943" y="201"/>
                  <a:pt x="1938" y="204"/>
                </a:cubicBezTo>
                <a:cubicBezTo>
                  <a:pt x="1934" y="206"/>
                  <a:pt x="1930" y="209"/>
                  <a:pt x="1925" y="212"/>
                </a:cubicBezTo>
                <a:cubicBezTo>
                  <a:pt x="1921" y="214"/>
                  <a:pt x="1917" y="216"/>
                  <a:pt x="1913" y="219"/>
                </a:cubicBezTo>
                <a:cubicBezTo>
                  <a:pt x="1909" y="221"/>
                  <a:pt x="1904" y="224"/>
                  <a:pt x="1900" y="227"/>
                </a:cubicBezTo>
                <a:cubicBezTo>
                  <a:pt x="1896" y="229"/>
                  <a:pt x="1892" y="232"/>
                  <a:pt x="1888" y="234"/>
                </a:cubicBezTo>
                <a:cubicBezTo>
                  <a:pt x="1883" y="237"/>
                  <a:pt x="1879" y="240"/>
                  <a:pt x="1875" y="243"/>
                </a:cubicBezTo>
                <a:cubicBezTo>
                  <a:pt x="1871" y="245"/>
                  <a:pt x="1867" y="248"/>
                  <a:pt x="1863" y="250"/>
                </a:cubicBezTo>
                <a:cubicBezTo>
                  <a:pt x="1859" y="253"/>
                  <a:pt x="1854" y="256"/>
                  <a:pt x="1850" y="259"/>
                </a:cubicBezTo>
                <a:cubicBezTo>
                  <a:pt x="1846" y="262"/>
                  <a:pt x="1842" y="264"/>
                  <a:pt x="1839" y="267"/>
                </a:cubicBezTo>
                <a:cubicBezTo>
                  <a:pt x="1834" y="270"/>
                  <a:pt x="1830" y="273"/>
                  <a:pt x="1825" y="276"/>
                </a:cubicBezTo>
                <a:cubicBezTo>
                  <a:pt x="1822" y="279"/>
                  <a:pt x="1818" y="281"/>
                  <a:pt x="1814" y="284"/>
                </a:cubicBezTo>
                <a:cubicBezTo>
                  <a:pt x="1810" y="287"/>
                  <a:pt x="1805" y="291"/>
                  <a:pt x="1800" y="294"/>
                </a:cubicBezTo>
                <a:cubicBezTo>
                  <a:pt x="1797" y="297"/>
                  <a:pt x="1794" y="299"/>
                  <a:pt x="1791" y="302"/>
                </a:cubicBezTo>
                <a:cubicBezTo>
                  <a:pt x="1785" y="305"/>
                  <a:pt x="1780" y="309"/>
                  <a:pt x="1775" y="313"/>
                </a:cubicBezTo>
                <a:cubicBezTo>
                  <a:pt x="1773" y="315"/>
                  <a:pt x="1770" y="317"/>
                  <a:pt x="1767" y="320"/>
                </a:cubicBezTo>
                <a:cubicBezTo>
                  <a:pt x="1760" y="325"/>
                  <a:pt x="1753" y="330"/>
                  <a:pt x="1746" y="336"/>
                </a:cubicBezTo>
                <a:cubicBezTo>
                  <a:pt x="1745" y="337"/>
                  <a:pt x="1745" y="337"/>
                  <a:pt x="1744" y="338"/>
                </a:cubicBezTo>
                <a:cubicBezTo>
                  <a:pt x="1736" y="344"/>
                  <a:pt x="1728" y="351"/>
                  <a:pt x="1721" y="357"/>
                </a:cubicBezTo>
                <a:cubicBezTo>
                  <a:pt x="1719" y="359"/>
                  <a:pt x="1716" y="361"/>
                  <a:pt x="1714" y="363"/>
                </a:cubicBezTo>
                <a:cubicBezTo>
                  <a:pt x="1709" y="367"/>
                  <a:pt x="1704" y="371"/>
                  <a:pt x="1699" y="376"/>
                </a:cubicBezTo>
                <a:cubicBezTo>
                  <a:pt x="1695" y="376"/>
                  <a:pt x="1691" y="377"/>
                  <a:pt x="1687" y="377"/>
                </a:cubicBezTo>
                <a:cubicBezTo>
                  <a:pt x="1683" y="378"/>
                  <a:pt x="1680" y="378"/>
                  <a:pt x="1677" y="378"/>
                </a:cubicBezTo>
                <a:cubicBezTo>
                  <a:pt x="1673" y="379"/>
                  <a:pt x="1668" y="379"/>
                  <a:pt x="1664" y="380"/>
                </a:cubicBezTo>
                <a:cubicBezTo>
                  <a:pt x="1660" y="380"/>
                  <a:pt x="1657" y="380"/>
                  <a:pt x="1654" y="381"/>
                </a:cubicBezTo>
                <a:cubicBezTo>
                  <a:pt x="1650" y="381"/>
                  <a:pt x="1645" y="381"/>
                  <a:pt x="1641" y="382"/>
                </a:cubicBezTo>
                <a:cubicBezTo>
                  <a:pt x="1637" y="382"/>
                  <a:pt x="1634" y="382"/>
                  <a:pt x="1631" y="383"/>
                </a:cubicBezTo>
                <a:cubicBezTo>
                  <a:pt x="1626" y="383"/>
                  <a:pt x="1622" y="383"/>
                  <a:pt x="1618" y="383"/>
                </a:cubicBezTo>
                <a:cubicBezTo>
                  <a:pt x="1614" y="384"/>
                  <a:pt x="1611" y="384"/>
                  <a:pt x="1607" y="384"/>
                </a:cubicBezTo>
                <a:cubicBezTo>
                  <a:pt x="1603" y="384"/>
                  <a:pt x="1599" y="385"/>
                  <a:pt x="1594" y="385"/>
                </a:cubicBezTo>
                <a:cubicBezTo>
                  <a:pt x="1591" y="385"/>
                  <a:pt x="1588" y="385"/>
                  <a:pt x="1584" y="385"/>
                </a:cubicBezTo>
                <a:cubicBezTo>
                  <a:pt x="1579" y="386"/>
                  <a:pt x="1575" y="386"/>
                  <a:pt x="1570" y="386"/>
                </a:cubicBezTo>
                <a:cubicBezTo>
                  <a:pt x="1567" y="386"/>
                  <a:pt x="1564" y="386"/>
                  <a:pt x="1561" y="386"/>
                </a:cubicBezTo>
                <a:cubicBezTo>
                  <a:pt x="1556" y="386"/>
                  <a:pt x="1550" y="387"/>
                  <a:pt x="1545" y="387"/>
                </a:cubicBezTo>
                <a:cubicBezTo>
                  <a:pt x="1543" y="387"/>
                  <a:pt x="1540" y="387"/>
                  <a:pt x="1538" y="387"/>
                </a:cubicBezTo>
                <a:cubicBezTo>
                  <a:pt x="1530" y="387"/>
                  <a:pt x="1522" y="387"/>
                  <a:pt x="1515" y="387"/>
                </a:cubicBezTo>
                <a:cubicBezTo>
                  <a:pt x="1505" y="387"/>
                  <a:pt x="1496" y="387"/>
                  <a:pt x="1487" y="387"/>
                </a:cubicBezTo>
                <a:cubicBezTo>
                  <a:pt x="1484" y="387"/>
                  <a:pt x="1481" y="387"/>
                  <a:pt x="1478" y="387"/>
                </a:cubicBezTo>
                <a:cubicBezTo>
                  <a:pt x="1472" y="386"/>
                  <a:pt x="1466" y="386"/>
                  <a:pt x="1460" y="386"/>
                </a:cubicBezTo>
                <a:cubicBezTo>
                  <a:pt x="1456" y="386"/>
                  <a:pt x="1453" y="386"/>
                  <a:pt x="1449" y="386"/>
                </a:cubicBezTo>
                <a:cubicBezTo>
                  <a:pt x="1443" y="385"/>
                  <a:pt x="1438" y="385"/>
                  <a:pt x="1432" y="385"/>
                </a:cubicBezTo>
                <a:cubicBezTo>
                  <a:pt x="1428" y="385"/>
                  <a:pt x="1425" y="384"/>
                  <a:pt x="1421" y="384"/>
                </a:cubicBezTo>
                <a:cubicBezTo>
                  <a:pt x="1418" y="384"/>
                  <a:pt x="1416" y="384"/>
                  <a:pt x="1413" y="384"/>
                </a:cubicBezTo>
                <a:cubicBezTo>
                  <a:pt x="1414" y="383"/>
                  <a:pt x="1415" y="382"/>
                  <a:pt x="1416" y="381"/>
                </a:cubicBezTo>
                <a:cubicBezTo>
                  <a:pt x="1419" y="378"/>
                  <a:pt x="1421" y="376"/>
                  <a:pt x="1424" y="374"/>
                </a:cubicBezTo>
                <a:cubicBezTo>
                  <a:pt x="1427" y="371"/>
                  <a:pt x="1430" y="369"/>
                  <a:pt x="1433" y="366"/>
                </a:cubicBezTo>
                <a:cubicBezTo>
                  <a:pt x="1436" y="364"/>
                  <a:pt x="1438" y="362"/>
                  <a:pt x="1441" y="359"/>
                </a:cubicBezTo>
                <a:cubicBezTo>
                  <a:pt x="1444" y="357"/>
                  <a:pt x="1447" y="354"/>
                  <a:pt x="1450" y="352"/>
                </a:cubicBezTo>
                <a:cubicBezTo>
                  <a:pt x="1453" y="349"/>
                  <a:pt x="1456" y="347"/>
                  <a:pt x="1458" y="345"/>
                </a:cubicBezTo>
                <a:cubicBezTo>
                  <a:pt x="1462" y="343"/>
                  <a:pt x="1465" y="340"/>
                  <a:pt x="1468" y="338"/>
                </a:cubicBezTo>
                <a:cubicBezTo>
                  <a:pt x="1471" y="335"/>
                  <a:pt x="1473" y="333"/>
                  <a:pt x="1476" y="331"/>
                </a:cubicBezTo>
                <a:cubicBezTo>
                  <a:pt x="1479" y="329"/>
                  <a:pt x="1482" y="326"/>
                  <a:pt x="1486" y="324"/>
                </a:cubicBezTo>
                <a:cubicBezTo>
                  <a:pt x="1488" y="322"/>
                  <a:pt x="1491" y="320"/>
                  <a:pt x="1494" y="317"/>
                </a:cubicBezTo>
                <a:cubicBezTo>
                  <a:pt x="1497" y="315"/>
                  <a:pt x="1500" y="313"/>
                  <a:pt x="1504" y="310"/>
                </a:cubicBezTo>
                <a:cubicBezTo>
                  <a:pt x="1506" y="308"/>
                  <a:pt x="1509" y="306"/>
                  <a:pt x="1512" y="304"/>
                </a:cubicBezTo>
                <a:cubicBezTo>
                  <a:pt x="1515" y="302"/>
                  <a:pt x="1518" y="299"/>
                  <a:pt x="1522" y="297"/>
                </a:cubicBezTo>
                <a:cubicBezTo>
                  <a:pt x="1524" y="295"/>
                  <a:pt x="1527" y="293"/>
                  <a:pt x="1530" y="291"/>
                </a:cubicBezTo>
                <a:cubicBezTo>
                  <a:pt x="1533" y="288"/>
                  <a:pt x="1537" y="286"/>
                  <a:pt x="1540" y="284"/>
                </a:cubicBezTo>
                <a:cubicBezTo>
                  <a:pt x="1543" y="282"/>
                  <a:pt x="1545" y="280"/>
                  <a:pt x="1548" y="278"/>
                </a:cubicBezTo>
                <a:cubicBezTo>
                  <a:pt x="1552" y="276"/>
                  <a:pt x="1555" y="273"/>
                  <a:pt x="1559" y="271"/>
                </a:cubicBezTo>
                <a:cubicBezTo>
                  <a:pt x="1561" y="269"/>
                  <a:pt x="1564" y="267"/>
                  <a:pt x="1567" y="265"/>
                </a:cubicBezTo>
                <a:cubicBezTo>
                  <a:pt x="1570" y="263"/>
                  <a:pt x="1574" y="261"/>
                  <a:pt x="1577" y="258"/>
                </a:cubicBezTo>
                <a:cubicBezTo>
                  <a:pt x="1580" y="257"/>
                  <a:pt x="1583" y="255"/>
                  <a:pt x="1585" y="253"/>
                </a:cubicBezTo>
                <a:cubicBezTo>
                  <a:pt x="1589" y="251"/>
                  <a:pt x="1593" y="248"/>
                  <a:pt x="1596" y="246"/>
                </a:cubicBezTo>
                <a:cubicBezTo>
                  <a:pt x="1599" y="244"/>
                  <a:pt x="1602" y="243"/>
                  <a:pt x="1604" y="241"/>
                </a:cubicBezTo>
                <a:cubicBezTo>
                  <a:pt x="1608" y="239"/>
                  <a:pt x="1612" y="236"/>
                  <a:pt x="1616" y="234"/>
                </a:cubicBezTo>
                <a:cubicBezTo>
                  <a:pt x="1618" y="232"/>
                  <a:pt x="1621" y="231"/>
                  <a:pt x="1623" y="229"/>
                </a:cubicBezTo>
                <a:cubicBezTo>
                  <a:pt x="1627" y="227"/>
                  <a:pt x="1631" y="225"/>
                  <a:pt x="1635" y="222"/>
                </a:cubicBezTo>
                <a:cubicBezTo>
                  <a:pt x="1638" y="221"/>
                  <a:pt x="1640" y="219"/>
                  <a:pt x="1643" y="218"/>
                </a:cubicBezTo>
                <a:cubicBezTo>
                  <a:pt x="1647" y="215"/>
                  <a:pt x="1651" y="213"/>
                  <a:pt x="1655" y="210"/>
                </a:cubicBezTo>
                <a:cubicBezTo>
                  <a:pt x="1658" y="209"/>
                  <a:pt x="1660" y="208"/>
                  <a:pt x="1662" y="207"/>
                </a:cubicBezTo>
                <a:cubicBezTo>
                  <a:pt x="1668" y="203"/>
                  <a:pt x="1675" y="199"/>
                  <a:pt x="1681" y="196"/>
                </a:cubicBezTo>
                <a:cubicBezTo>
                  <a:pt x="1683" y="195"/>
                  <a:pt x="1685" y="194"/>
                  <a:pt x="1687" y="193"/>
                </a:cubicBezTo>
                <a:cubicBezTo>
                  <a:pt x="1691" y="190"/>
                  <a:pt x="1696" y="188"/>
                  <a:pt x="1701" y="185"/>
                </a:cubicBezTo>
                <a:cubicBezTo>
                  <a:pt x="1705" y="185"/>
                  <a:pt x="1710" y="184"/>
                  <a:pt x="1714" y="184"/>
                </a:cubicBezTo>
                <a:cubicBezTo>
                  <a:pt x="1717" y="183"/>
                  <a:pt x="1719" y="183"/>
                  <a:pt x="1722" y="183"/>
                </a:cubicBezTo>
                <a:cubicBezTo>
                  <a:pt x="1727" y="182"/>
                  <a:pt x="1731" y="181"/>
                  <a:pt x="1736" y="181"/>
                </a:cubicBezTo>
                <a:cubicBezTo>
                  <a:pt x="1739" y="180"/>
                  <a:pt x="1741" y="180"/>
                  <a:pt x="1743" y="180"/>
                </a:cubicBezTo>
                <a:cubicBezTo>
                  <a:pt x="1748" y="179"/>
                  <a:pt x="1753" y="178"/>
                  <a:pt x="1759" y="177"/>
                </a:cubicBezTo>
                <a:cubicBezTo>
                  <a:pt x="1761" y="177"/>
                  <a:pt x="1763" y="176"/>
                  <a:pt x="1764" y="176"/>
                </a:cubicBezTo>
                <a:cubicBezTo>
                  <a:pt x="1771" y="175"/>
                  <a:pt x="1777" y="174"/>
                  <a:pt x="1783" y="173"/>
                </a:cubicBezTo>
                <a:cubicBezTo>
                  <a:pt x="1784" y="173"/>
                  <a:pt x="1785" y="173"/>
                  <a:pt x="1786" y="172"/>
                </a:cubicBezTo>
                <a:cubicBezTo>
                  <a:pt x="1800" y="170"/>
                  <a:pt x="1814" y="167"/>
                  <a:pt x="1828" y="164"/>
                </a:cubicBezTo>
                <a:cubicBezTo>
                  <a:pt x="1828" y="164"/>
                  <a:pt x="1829" y="164"/>
                  <a:pt x="1829" y="164"/>
                </a:cubicBezTo>
                <a:cubicBezTo>
                  <a:pt x="1836" y="163"/>
                  <a:pt x="1843" y="161"/>
                  <a:pt x="1850" y="159"/>
                </a:cubicBezTo>
                <a:cubicBezTo>
                  <a:pt x="1851" y="159"/>
                  <a:pt x="1853" y="159"/>
                  <a:pt x="1855" y="158"/>
                </a:cubicBezTo>
                <a:cubicBezTo>
                  <a:pt x="1860" y="157"/>
                  <a:pt x="1865" y="156"/>
                  <a:pt x="1871" y="155"/>
                </a:cubicBezTo>
                <a:cubicBezTo>
                  <a:pt x="1873" y="154"/>
                  <a:pt x="1875" y="153"/>
                  <a:pt x="1877" y="153"/>
                </a:cubicBezTo>
                <a:cubicBezTo>
                  <a:pt x="1882" y="152"/>
                  <a:pt x="1887" y="151"/>
                  <a:pt x="1892" y="149"/>
                </a:cubicBezTo>
                <a:cubicBezTo>
                  <a:pt x="1894" y="149"/>
                  <a:pt x="1897" y="148"/>
                  <a:pt x="1899" y="147"/>
                </a:cubicBezTo>
                <a:cubicBezTo>
                  <a:pt x="1904" y="146"/>
                  <a:pt x="1908" y="145"/>
                  <a:pt x="1913" y="144"/>
                </a:cubicBezTo>
                <a:cubicBezTo>
                  <a:pt x="1915" y="143"/>
                  <a:pt x="1918" y="142"/>
                  <a:pt x="1921" y="142"/>
                </a:cubicBezTo>
                <a:cubicBezTo>
                  <a:pt x="1925" y="140"/>
                  <a:pt x="1929" y="139"/>
                  <a:pt x="1933" y="138"/>
                </a:cubicBezTo>
                <a:cubicBezTo>
                  <a:pt x="1936" y="137"/>
                  <a:pt x="1939" y="136"/>
                  <a:pt x="1942" y="136"/>
                </a:cubicBezTo>
                <a:cubicBezTo>
                  <a:pt x="1946" y="134"/>
                  <a:pt x="1950" y="133"/>
                  <a:pt x="1954" y="132"/>
                </a:cubicBezTo>
                <a:cubicBezTo>
                  <a:pt x="1957" y="131"/>
                  <a:pt x="1960" y="130"/>
                  <a:pt x="1963" y="129"/>
                </a:cubicBezTo>
                <a:cubicBezTo>
                  <a:pt x="1967" y="128"/>
                  <a:pt x="1971" y="127"/>
                  <a:pt x="1975" y="125"/>
                </a:cubicBezTo>
                <a:cubicBezTo>
                  <a:pt x="1978" y="125"/>
                  <a:pt x="1981" y="124"/>
                  <a:pt x="1984" y="123"/>
                </a:cubicBezTo>
                <a:cubicBezTo>
                  <a:pt x="1988" y="121"/>
                  <a:pt x="1991" y="120"/>
                  <a:pt x="1995" y="119"/>
                </a:cubicBezTo>
                <a:cubicBezTo>
                  <a:pt x="1998" y="118"/>
                  <a:pt x="2001" y="117"/>
                  <a:pt x="2004" y="116"/>
                </a:cubicBezTo>
                <a:cubicBezTo>
                  <a:pt x="2008" y="114"/>
                  <a:pt x="2012" y="113"/>
                  <a:pt x="2016" y="112"/>
                </a:cubicBezTo>
                <a:cubicBezTo>
                  <a:pt x="2019" y="111"/>
                  <a:pt x="2022" y="110"/>
                  <a:pt x="2025" y="109"/>
                </a:cubicBezTo>
                <a:cubicBezTo>
                  <a:pt x="2028" y="107"/>
                  <a:pt x="2032" y="106"/>
                  <a:pt x="2035" y="105"/>
                </a:cubicBezTo>
                <a:close/>
                <a:moveTo>
                  <a:pt x="1958" y="79"/>
                </a:moveTo>
                <a:cubicBezTo>
                  <a:pt x="1978" y="85"/>
                  <a:pt x="1998" y="92"/>
                  <a:pt x="2017" y="98"/>
                </a:cubicBezTo>
                <a:cubicBezTo>
                  <a:pt x="2017" y="99"/>
                  <a:pt x="2016" y="99"/>
                  <a:pt x="2016" y="99"/>
                </a:cubicBezTo>
                <a:cubicBezTo>
                  <a:pt x="2006" y="103"/>
                  <a:pt x="1996" y="106"/>
                  <a:pt x="1985" y="109"/>
                </a:cubicBezTo>
                <a:cubicBezTo>
                  <a:pt x="1983" y="110"/>
                  <a:pt x="1982" y="111"/>
                  <a:pt x="1980" y="111"/>
                </a:cubicBezTo>
                <a:cubicBezTo>
                  <a:pt x="1969" y="115"/>
                  <a:pt x="1959" y="118"/>
                  <a:pt x="1949" y="121"/>
                </a:cubicBezTo>
                <a:cubicBezTo>
                  <a:pt x="1948" y="121"/>
                  <a:pt x="1946" y="122"/>
                  <a:pt x="1945" y="122"/>
                </a:cubicBezTo>
                <a:cubicBezTo>
                  <a:pt x="1935" y="125"/>
                  <a:pt x="1925" y="128"/>
                  <a:pt x="1915" y="131"/>
                </a:cubicBezTo>
                <a:cubicBezTo>
                  <a:pt x="1914" y="131"/>
                  <a:pt x="1913" y="131"/>
                  <a:pt x="1911" y="132"/>
                </a:cubicBezTo>
                <a:cubicBezTo>
                  <a:pt x="1901" y="135"/>
                  <a:pt x="1891" y="137"/>
                  <a:pt x="1880" y="140"/>
                </a:cubicBezTo>
                <a:cubicBezTo>
                  <a:pt x="1878" y="140"/>
                  <a:pt x="1876" y="141"/>
                  <a:pt x="1874" y="141"/>
                </a:cubicBezTo>
                <a:cubicBezTo>
                  <a:pt x="1864" y="144"/>
                  <a:pt x="1853" y="146"/>
                  <a:pt x="1843" y="149"/>
                </a:cubicBezTo>
                <a:cubicBezTo>
                  <a:pt x="1841" y="149"/>
                  <a:pt x="1840" y="149"/>
                  <a:pt x="1838" y="150"/>
                </a:cubicBezTo>
                <a:cubicBezTo>
                  <a:pt x="1827" y="152"/>
                  <a:pt x="1816" y="154"/>
                  <a:pt x="1806" y="157"/>
                </a:cubicBezTo>
                <a:cubicBezTo>
                  <a:pt x="1805" y="157"/>
                  <a:pt x="1805" y="157"/>
                  <a:pt x="1805" y="157"/>
                </a:cubicBezTo>
                <a:cubicBezTo>
                  <a:pt x="1794" y="159"/>
                  <a:pt x="1783" y="161"/>
                  <a:pt x="1772" y="163"/>
                </a:cubicBezTo>
                <a:cubicBezTo>
                  <a:pt x="1771" y="163"/>
                  <a:pt x="1769" y="163"/>
                  <a:pt x="1767" y="164"/>
                </a:cubicBezTo>
                <a:cubicBezTo>
                  <a:pt x="1756" y="165"/>
                  <a:pt x="1746" y="167"/>
                  <a:pt x="1735" y="169"/>
                </a:cubicBezTo>
                <a:cubicBezTo>
                  <a:pt x="1734" y="169"/>
                  <a:pt x="1734" y="169"/>
                  <a:pt x="1733" y="169"/>
                </a:cubicBezTo>
                <a:cubicBezTo>
                  <a:pt x="1733" y="169"/>
                  <a:pt x="1733" y="169"/>
                  <a:pt x="1734" y="169"/>
                </a:cubicBezTo>
                <a:cubicBezTo>
                  <a:pt x="1743" y="164"/>
                  <a:pt x="1753" y="159"/>
                  <a:pt x="1762" y="155"/>
                </a:cubicBezTo>
                <a:cubicBezTo>
                  <a:pt x="1766" y="153"/>
                  <a:pt x="1769" y="152"/>
                  <a:pt x="1772" y="150"/>
                </a:cubicBezTo>
                <a:cubicBezTo>
                  <a:pt x="1779" y="147"/>
                  <a:pt x="1786" y="144"/>
                  <a:pt x="1792" y="141"/>
                </a:cubicBezTo>
                <a:cubicBezTo>
                  <a:pt x="1796" y="139"/>
                  <a:pt x="1800" y="138"/>
                  <a:pt x="1804" y="136"/>
                </a:cubicBezTo>
                <a:cubicBezTo>
                  <a:pt x="1810" y="133"/>
                  <a:pt x="1816" y="131"/>
                  <a:pt x="1823" y="128"/>
                </a:cubicBezTo>
                <a:cubicBezTo>
                  <a:pt x="1827" y="126"/>
                  <a:pt x="1831" y="125"/>
                  <a:pt x="1835" y="123"/>
                </a:cubicBezTo>
                <a:cubicBezTo>
                  <a:pt x="1841" y="120"/>
                  <a:pt x="1847" y="118"/>
                  <a:pt x="1854" y="115"/>
                </a:cubicBezTo>
                <a:cubicBezTo>
                  <a:pt x="1858" y="114"/>
                  <a:pt x="1862" y="112"/>
                  <a:pt x="1866" y="111"/>
                </a:cubicBezTo>
                <a:cubicBezTo>
                  <a:pt x="1872" y="108"/>
                  <a:pt x="1879" y="106"/>
                  <a:pt x="1885" y="103"/>
                </a:cubicBezTo>
                <a:cubicBezTo>
                  <a:pt x="1889" y="102"/>
                  <a:pt x="1893" y="101"/>
                  <a:pt x="1897" y="99"/>
                </a:cubicBezTo>
                <a:cubicBezTo>
                  <a:pt x="1904" y="97"/>
                  <a:pt x="1912" y="94"/>
                  <a:pt x="1920" y="91"/>
                </a:cubicBezTo>
                <a:cubicBezTo>
                  <a:pt x="1922" y="90"/>
                  <a:pt x="1925" y="89"/>
                  <a:pt x="1928" y="89"/>
                </a:cubicBezTo>
                <a:cubicBezTo>
                  <a:pt x="1938" y="85"/>
                  <a:pt x="1948" y="82"/>
                  <a:pt x="1958" y="79"/>
                </a:cubicBezTo>
                <a:close/>
                <a:moveTo>
                  <a:pt x="1784" y="47"/>
                </a:moveTo>
                <a:cubicBezTo>
                  <a:pt x="1793" y="45"/>
                  <a:pt x="1801" y="43"/>
                  <a:pt x="1810" y="41"/>
                </a:cubicBezTo>
                <a:cubicBezTo>
                  <a:pt x="1853" y="50"/>
                  <a:pt x="1896" y="60"/>
                  <a:pt x="1938" y="73"/>
                </a:cubicBezTo>
                <a:cubicBezTo>
                  <a:pt x="1935" y="74"/>
                  <a:pt x="1932" y="74"/>
                  <a:pt x="1930" y="75"/>
                </a:cubicBezTo>
                <a:cubicBezTo>
                  <a:pt x="1925" y="77"/>
                  <a:pt x="1920" y="79"/>
                  <a:pt x="1915" y="80"/>
                </a:cubicBezTo>
                <a:cubicBezTo>
                  <a:pt x="1909" y="82"/>
                  <a:pt x="1903" y="84"/>
                  <a:pt x="1897" y="86"/>
                </a:cubicBezTo>
                <a:cubicBezTo>
                  <a:pt x="1893" y="88"/>
                  <a:pt x="1888" y="90"/>
                  <a:pt x="1883" y="91"/>
                </a:cubicBezTo>
                <a:cubicBezTo>
                  <a:pt x="1877" y="94"/>
                  <a:pt x="1871" y="96"/>
                  <a:pt x="1865" y="98"/>
                </a:cubicBezTo>
                <a:cubicBezTo>
                  <a:pt x="1861" y="100"/>
                  <a:pt x="1856" y="102"/>
                  <a:pt x="1851" y="103"/>
                </a:cubicBezTo>
                <a:cubicBezTo>
                  <a:pt x="1845" y="106"/>
                  <a:pt x="1839" y="108"/>
                  <a:pt x="1833" y="111"/>
                </a:cubicBezTo>
                <a:cubicBezTo>
                  <a:pt x="1829" y="112"/>
                  <a:pt x="1824" y="114"/>
                  <a:pt x="1820" y="116"/>
                </a:cubicBezTo>
                <a:cubicBezTo>
                  <a:pt x="1813" y="119"/>
                  <a:pt x="1807" y="121"/>
                  <a:pt x="1801" y="124"/>
                </a:cubicBezTo>
                <a:cubicBezTo>
                  <a:pt x="1797" y="126"/>
                  <a:pt x="1793" y="128"/>
                  <a:pt x="1788" y="130"/>
                </a:cubicBezTo>
                <a:cubicBezTo>
                  <a:pt x="1782" y="132"/>
                  <a:pt x="1775" y="135"/>
                  <a:pt x="1769" y="138"/>
                </a:cubicBezTo>
                <a:cubicBezTo>
                  <a:pt x="1765" y="140"/>
                  <a:pt x="1761" y="142"/>
                  <a:pt x="1757" y="144"/>
                </a:cubicBezTo>
                <a:cubicBezTo>
                  <a:pt x="1750" y="147"/>
                  <a:pt x="1742" y="151"/>
                  <a:pt x="1734" y="155"/>
                </a:cubicBezTo>
                <a:cubicBezTo>
                  <a:pt x="1732" y="156"/>
                  <a:pt x="1729" y="157"/>
                  <a:pt x="1727" y="158"/>
                </a:cubicBezTo>
                <a:cubicBezTo>
                  <a:pt x="1717" y="163"/>
                  <a:pt x="1707" y="169"/>
                  <a:pt x="1697" y="174"/>
                </a:cubicBezTo>
                <a:cubicBezTo>
                  <a:pt x="1693" y="174"/>
                  <a:pt x="1689" y="175"/>
                  <a:pt x="1686" y="175"/>
                </a:cubicBezTo>
                <a:cubicBezTo>
                  <a:pt x="1682" y="175"/>
                  <a:pt x="1678" y="176"/>
                  <a:pt x="1675" y="176"/>
                </a:cubicBezTo>
                <a:cubicBezTo>
                  <a:pt x="1671" y="177"/>
                  <a:pt x="1667" y="177"/>
                  <a:pt x="1663" y="177"/>
                </a:cubicBezTo>
                <a:cubicBezTo>
                  <a:pt x="1659" y="178"/>
                  <a:pt x="1656" y="178"/>
                  <a:pt x="1652" y="178"/>
                </a:cubicBezTo>
                <a:cubicBezTo>
                  <a:pt x="1648" y="179"/>
                  <a:pt x="1644" y="179"/>
                  <a:pt x="1640" y="179"/>
                </a:cubicBezTo>
                <a:cubicBezTo>
                  <a:pt x="1636" y="180"/>
                  <a:pt x="1633" y="180"/>
                  <a:pt x="1629" y="180"/>
                </a:cubicBezTo>
                <a:cubicBezTo>
                  <a:pt x="1625" y="181"/>
                  <a:pt x="1621" y="181"/>
                  <a:pt x="1617" y="181"/>
                </a:cubicBezTo>
                <a:cubicBezTo>
                  <a:pt x="1613" y="181"/>
                  <a:pt x="1610" y="182"/>
                  <a:pt x="1606" y="182"/>
                </a:cubicBezTo>
                <a:cubicBezTo>
                  <a:pt x="1602" y="182"/>
                  <a:pt x="1598" y="182"/>
                  <a:pt x="1593" y="183"/>
                </a:cubicBezTo>
                <a:cubicBezTo>
                  <a:pt x="1590" y="183"/>
                  <a:pt x="1587" y="183"/>
                  <a:pt x="1583" y="183"/>
                </a:cubicBezTo>
                <a:cubicBezTo>
                  <a:pt x="1579" y="183"/>
                  <a:pt x="1574" y="183"/>
                  <a:pt x="1570" y="184"/>
                </a:cubicBezTo>
                <a:cubicBezTo>
                  <a:pt x="1567" y="184"/>
                  <a:pt x="1564" y="184"/>
                  <a:pt x="1560" y="184"/>
                </a:cubicBezTo>
                <a:cubicBezTo>
                  <a:pt x="1556" y="184"/>
                  <a:pt x="1551" y="184"/>
                  <a:pt x="1546" y="184"/>
                </a:cubicBezTo>
                <a:cubicBezTo>
                  <a:pt x="1543" y="184"/>
                  <a:pt x="1540" y="184"/>
                  <a:pt x="1537" y="185"/>
                </a:cubicBezTo>
                <a:cubicBezTo>
                  <a:pt x="1530" y="185"/>
                  <a:pt x="1522" y="185"/>
                  <a:pt x="1515" y="185"/>
                </a:cubicBezTo>
                <a:cubicBezTo>
                  <a:pt x="1505" y="185"/>
                  <a:pt x="1496" y="185"/>
                  <a:pt x="1486" y="184"/>
                </a:cubicBezTo>
                <a:cubicBezTo>
                  <a:pt x="1483" y="184"/>
                  <a:pt x="1480" y="184"/>
                  <a:pt x="1477" y="184"/>
                </a:cubicBezTo>
                <a:cubicBezTo>
                  <a:pt x="1471" y="184"/>
                  <a:pt x="1464" y="184"/>
                  <a:pt x="1458" y="184"/>
                </a:cubicBezTo>
                <a:cubicBezTo>
                  <a:pt x="1454" y="183"/>
                  <a:pt x="1451" y="183"/>
                  <a:pt x="1447" y="183"/>
                </a:cubicBezTo>
                <a:cubicBezTo>
                  <a:pt x="1441" y="183"/>
                  <a:pt x="1435" y="183"/>
                  <a:pt x="1429" y="182"/>
                </a:cubicBezTo>
                <a:cubicBezTo>
                  <a:pt x="1425" y="182"/>
                  <a:pt x="1422" y="182"/>
                  <a:pt x="1419" y="182"/>
                </a:cubicBezTo>
                <a:cubicBezTo>
                  <a:pt x="1417" y="182"/>
                  <a:pt x="1415" y="181"/>
                  <a:pt x="1413" y="181"/>
                </a:cubicBezTo>
                <a:cubicBezTo>
                  <a:pt x="1414" y="181"/>
                  <a:pt x="1415" y="180"/>
                  <a:pt x="1416" y="180"/>
                </a:cubicBezTo>
                <a:cubicBezTo>
                  <a:pt x="1420" y="178"/>
                  <a:pt x="1423" y="176"/>
                  <a:pt x="1427" y="174"/>
                </a:cubicBezTo>
                <a:cubicBezTo>
                  <a:pt x="1431" y="172"/>
                  <a:pt x="1436" y="170"/>
                  <a:pt x="1440" y="167"/>
                </a:cubicBezTo>
                <a:cubicBezTo>
                  <a:pt x="1444" y="166"/>
                  <a:pt x="1448" y="164"/>
                  <a:pt x="1452" y="162"/>
                </a:cubicBezTo>
                <a:cubicBezTo>
                  <a:pt x="1456" y="160"/>
                  <a:pt x="1460" y="158"/>
                  <a:pt x="1465" y="156"/>
                </a:cubicBezTo>
                <a:cubicBezTo>
                  <a:pt x="1469" y="154"/>
                  <a:pt x="1472" y="152"/>
                  <a:pt x="1476" y="150"/>
                </a:cubicBezTo>
                <a:cubicBezTo>
                  <a:pt x="1481" y="148"/>
                  <a:pt x="1485" y="146"/>
                  <a:pt x="1490" y="144"/>
                </a:cubicBezTo>
                <a:cubicBezTo>
                  <a:pt x="1493" y="142"/>
                  <a:pt x="1497" y="141"/>
                  <a:pt x="1501" y="139"/>
                </a:cubicBezTo>
                <a:cubicBezTo>
                  <a:pt x="1505" y="137"/>
                  <a:pt x="1510" y="135"/>
                  <a:pt x="1514" y="133"/>
                </a:cubicBezTo>
                <a:cubicBezTo>
                  <a:pt x="1518" y="132"/>
                  <a:pt x="1522" y="130"/>
                  <a:pt x="1526" y="128"/>
                </a:cubicBezTo>
                <a:cubicBezTo>
                  <a:pt x="1530" y="126"/>
                  <a:pt x="1535" y="125"/>
                  <a:pt x="1539" y="123"/>
                </a:cubicBezTo>
                <a:cubicBezTo>
                  <a:pt x="1543" y="121"/>
                  <a:pt x="1547" y="120"/>
                  <a:pt x="1551" y="118"/>
                </a:cubicBezTo>
                <a:cubicBezTo>
                  <a:pt x="1556" y="116"/>
                  <a:pt x="1560" y="115"/>
                  <a:pt x="1565" y="113"/>
                </a:cubicBezTo>
                <a:cubicBezTo>
                  <a:pt x="1569" y="111"/>
                  <a:pt x="1572" y="110"/>
                  <a:pt x="1576" y="108"/>
                </a:cubicBezTo>
                <a:cubicBezTo>
                  <a:pt x="1581" y="107"/>
                  <a:pt x="1586" y="105"/>
                  <a:pt x="1590" y="103"/>
                </a:cubicBezTo>
                <a:cubicBezTo>
                  <a:pt x="1594" y="102"/>
                  <a:pt x="1598" y="100"/>
                  <a:pt x="1602" y="99"/>
                </a:cubicBezTo>
                <a:cubicBezTo>
                  <a:pt x="1606" y="97"/>
                  <a:pt x="1611" y="96"/>
                  <a:pt x="1616" y="94"/>
                </a:cubicBezTo>
                <a:cubicBezTo>
                  <a:pt x="1620" y="93"/>
                  <a:pt x="1623" y="91"/>
                  <a:pt x="1627" y="90"/>
                </a:cubicBezTo>
                <a:cubicBezTo>
                  <a:pt x="1632" y="89"/>
                  <a:pt x="1637" y="87"/>
                  <a:pt x="1642" y="85"/>
                </a:cubicBezTo>
                <a:cubicBezTo>
                  <a:pt x="1645" y="84"/>
                  <a:pt x="1649" y="83"/>
                  <a:pt x="1653" y="82"/>
                </a:cubicBezTo>
                <a:cubicBezTo>
                  <a:pt x="1658" y="80"/>
                  <a:pt x="1663" y="79"/>
                  <a:pt x="1668" y="77"/>
                </a:cubicBezTo>
                <a:cubicBezTo>
                  <a:pt x="1671" y="76"/>
                  <a:pt x="1675" y="75"/>
                  <a:pt x="1679" y="74"/>
                </a:cubicBezTo>
                <a:cubicBezTo>
                  <a:pt x="1684" y="72"/>
                  <a:pt x="1689" y="71"/>
                  <a:pt x="1694" y="69"/>
                </a:cubicBezTo>
                <a:cubicBezTo>
                  <a:pt x="1698" y="68"/>
                  <a:pt x="1701" y="67"/>
                  <a:pt x="1705" y="66"/>
                </a:cubicBezTo>
                <a:cubicBezTo>
                  <a:pt x="1710" y="65"/>
                  <a:pt x="1716" y="64"/>
                  <a:pt x="1721" y="62"/>
                </a:cubicBezTo>
                <a:cubicBezTo>
                  <a:pt x="1724" y="61"/>
                  <a:pt x="1728" y="60"/>
                  <a:pt x="1731" y="59"/>
                </a:cubicBezTo>
                <a:cubicBezTo>
                  <a:pt x="1737" y="58"/>
                  <a:pt x="1743" y="56"/>
                  <a:pt x="1749" y="55"/>
                </a:cubicBezTo>
                <a:cubicBezTo>
                  <a:pt x="1752" y="54"/>
                  <a:pt x="1755" y="54"/>
                  <a:pt x="1758" y="53"/>
                </a:cubicBezTo>
                <a:cubicBezTo>
                  <a:pt x="1766" y="51"/>
                  <a:pt x="1773" y="49"/>
                  <a:pt x="1781" y="47"/>
                </a:cubicBezTo>
                <a:cubicBezTo>
                  <a:pt x="1782" y="47"/>
                  <a:pt x="1783" y="47"/>
                  <a:pt x="1784" y="47"/>
                </a:cubicBezTo>
                <a:close/>
                <a:moveTo>
                  <a:pt x="1631" y="23"/>
                </a:moveTo>
                <a:cubicBezTo>
                  <a:pt x="1641" y="22"/>
                  <a:pt x="1652" y="21"/>
                  <a:pt x="1662" y="19"/>
                </a:cubicBezTo>
                <a:cubicBezTo>
                  <a:pt x="1701" y="23"/>
                  <a:pt x="1741" y="29"/>
                  <a:pt x="1779" y="36"/>
                </a:cubicBezTo>
                <a:cubicBezTo>
                  <a:pt x="1771" y="37"/>
                  <a:pt x="1764" y="39"/>
                  <a:pt x="1756" y="41"/>
                </a:cubicBezTo>
                <a:cubicBezTo>
                  <a:pt x="1755" y="41"/>
                  <a:pt x="1755" y="41"/>
                  <a:pt x="1754" y="41"/>
                </a:cubicBezTo>
                <a:cubicBezTo>
                  <a:pt x="1745" y="43"/>
                  <a:pt x="1737" y="46"/>
                  <a:pt x="1728" y="48"/>
                </a:cubicBezTo>
                <a:cubicBezTo>
                  <a:pt x="1725" y="49"/>
                  <a:pt x="1722" y="49"/>
                  <a:pt x="1720" y="50"/>
                </a:cubicBezTo>
                <a:cubicBezTo>
                  <a:pt x="1714" y="52"/>
                  <a:pt x="1708" y="53"/>
                  <a:pt x="1702" y="55"/>
                </a:cubicBezTo>
                <a:cubicBezTo>
                  <a:pt x="1698" y="56"/>
                  <a:pt x="1695" y="57"/>
                  <a:pt x="1692" y="58"/>
                </a:cubicBezTo>
                <a:cubicBezTo>
                  <a:pt x="1686" y="59"/>
                  <a:pt x="1681" y="61"/>
                  <a:pt x="1676" y="62"/>
                </a:cubicBezTo>
                <a:cubicBezTo>
                  <a:pt x="1672" y="63"/>
                  <a:pt x="1668" y="64"/>
                  <a:pt x="1665" y="66"/>
                </a:cubicBezTo>
                <a:cubicBezTo>
                  <a:pt x="1660" y="67"/>
                  <a:pt x="1655" y="69"/>
                  <a:pt x="1650" y="70"/>
                </a:cubicBezTo>
                <a:cubicBezTo>
                  <a:pt x="1646" y="71"/>
                  <a:pt x="1642" y="73"/>
                  <a:pt x="1639" y="74"/>
                </a:cubicBezTo>
                <a:cubicBezTo>
                  <a:pt x="1634" y="75"/>
                  <a:pt x="1629" y="77"/>
                  <a:pt x="1624" y="79"/>
                </a:cubicBezTo>
                <a:cubicBezTo>
                  <a:pt x="1620" y="80"/>
                  <a:pt x="1617" y="81"/>
                  <a:pt x="1613" y="82"/>
                </a:cubicBezTo>
                <a:cubicBezTo>
                  <a:pt x="1608" y="84"/>
                  <a:pt x="1603" y="86"/>
                  <a:pt x="1599" y="87"/>
                </a:cubicBezTo>
                <a:cubicBezTo>
                  <a:pt x="1595" y="89"/>
                  <a:pt x="1591" y="90"/>
                  <a:pt x="1587" y="92"/>
                </a:cubicBezTo>
                <a:cubicBezTo>
                  <a:pt x="1582" y="93"/>
                  <a:pt x="1578" y="95"/>
                  <a:pt x="1573" y="97"/>
                </a:cubicBezTo>
                <a:cubicBezTo>
                  <a:pt x="1569" y="98"/>
                  <a:pt x="1565" y="100"/>
                  <a:pt x="1562" y="101"/>
                </a:cubicBezTo>
                <a:cubicBezTo>
                  <a:pt x="1557" y="103"/>
                  <a:pt x="1552" y="105"/>
                  <a:pt x="1548" y="106"/>
                </a:cubicBezTo>
                <a:cubicBezTo>
                  <a:pt x="1544" y="108"/>
                  <a:pt x="1540" y="109"/>
                  <a:pt x="1537" y="111"/>
                </a:cubicBezTo>
                <a:cubicBezTo>
                  <a:pt x="1532" y="113"/>
                  <a:pt x="1527" y="115"/>
                  <a:pt x="1523" y="117"/>
                </a:cubicBezTo>
                <a:cubicBezTo>
                  <a:pt x="1519" y="118"/>
                  <a:pt x="1515" y="120"/>
                  <a:pt x="1512" y="121"/>
                </a:cubicBezTo>
                <a:cubicBezTo>
                  <a:pt x="1507" y="123"/>
                  <a:pt x="1502" y="125"/>
                  <a:pt x="1497" y="128"/>
                </a:cubicBezTo>
                <a:cubicBezTo>
                  <a:pt x="1494" y="129"/>
                  <a:pt x="1490" y="131"/>
                  <a:pt x="1487" y="132"/>
                </a:cubicBezTo>
                <a:cubicBezTo>
                  <a:pt x="1482" y="134"/>
                  <a:pt x="1477" y="137"/>
                  <a:pt x="1472" y="139"/>
                </a:cubicBezTo>
                <a:cubicBezTo>
                  <a:pt x="1469" y="140"/>
                  <a:pt x="1465" y="142"/>
                  <a:pt x="1462" y="144"/>
                </a:cubicBezTo>
                <a:cubicBezTo>
                  <a:pt x="1457" y="146"/>
                  <a:pt x="1452" y="149"/>
                  <a:pt x="1446" y="151"/>
                </a:cubicBezTo>
                <a:cubicBezTo>
                  <a:pt x="1444" y="152"/>
                  <a:pt x="1441" y="154"/>
                  <a:pt x="1438" y="155"/>
                </a:cubicBezTo>
                <a:cubicBezTo>
                  <a:pt x="1431" y="159"/>
                  <a:pt x="1424" y="162"/>
                  <a:pt x="1416" y="166"/>
                </a:cubicBezTo>
                <a:cubicBezTo>
                  <a:pt x="1415" y="166"/>
                  <a:pt x="1414" y="167"/>
                  <a:pt x="1414" y="167"/>
                </a:cubicBezTo>
                <a:cubicBezTo>
                  <a:pt x="1406" y="171"/>
                  <a:pt x="1398" y="175"/>
                  <a:pt x="1390" y="180"/>
                </a:cubicBezTo>
                <a:cubicBezTo>
                  <a:pt x="1382" y="179"/>
                  <a:pt x="1373" y="178"/>
                  <a:pt x="1364" y="177"/>
                </a:cubicBezTo>
                <a:cubicBezTo>
                  <a:pt x="1363" y="177"/>
                  <a:pt x="1361" y="177"/>
                  <a:pt x="1360" y="177"/>
                </a:cubicBezTo>
                <a:cubicBezTo>
                  <a:pt x="1352" y="176"/>
                  <a:pt x="1345" y="175"/>
                  <a:pt x="1337" y="174"/>
                </a:cubicBezTo>
                <a:cubicBezTo>
                  <a:pt x="1334" y="174"/>
                  <a:pt x="1331" y="173"/>
                  <a:pt x="1328" y="173"/>
                </a:cubicBezTo>
                <a:cubicBezTo>
                  <a:pt x="1322" y="172"/>
                  <a:pt x="1316" y="172"/>
                  <a:pt x="1310" y="171"/>
                </a:cubicBezTo>
                <a:cubicBezTo>
                  <a:pt x="1306" y="170"/>
                  <a:pt x="1303" y="170"/>
                  <a:pt x="1299" y="169"/>
                </a:cubicBezTo>
                <a:cubicBezTo>
                  <a:pt x="1294" y="168"/>
                  <a:pt x="1288" y="168"/>
                  <a:pt x="1283" y="167"/>
                </a:cubicBezTo>
                <a:cubicBezTo>
                  <a:pt x="1279" y="166"/>
                  <a:pt x="1275" y="166"/>
                  <a:pt x="1271" y="165"/>
                </a:cubicBezTo>
                <a:cubicBezTo>
                  <a:pt x="1266" y="164"/>
                  <a:pt x="1261" y="163"/>
                  <a:pt x="1256" y="162"/>
                </a:cubicBezTo>
                <a:cubicBezTo>
                  <a:pt x="1252" y="162"/>
                  <a:pt x="1248" y="161"/>
                  <a:pt x="1244" y="160"/>
                </a:cubicBezTo>
                <a:cubicBezTo>
                  <a:pt x="1239" y="159"/>
                  <a:pt x="1234" y="158"/>
                  <a:pt x="1229" y="157"/>
                </a:cubicBezTo>
                <a:cubicBezTo>
                  <a:pt x="1225" y="157"/>
                  <a:pt x="1221" y="156"/>
                  <a:pt x="1217" y="155"/>
                </a:cubicBezTo>
                <a:cubicBezTo>
                  <a:pt x="1212" y="154"/>
                  <a:pt x="1207" y="153"/>
                  <a:pt x="1202" y="152"/>
                </a:cubicBezTo>
                <a:cubicBezTo>
                  <a:pt x="1198" y="151"/>
                  <a:pt x="1194" y="150"/>
                  <a:pt x="1190" y="150"/>
                </a:cubicBezTo>
                <a:cubicBezTo>
                  <a:pt x="1189" y="149"/>
                  <a:pt x="1187" y="149"/>
                  <a:pt x="1185" y="148"/>
                </a:cubicBezTo>
                <a:cubicBezTo>
                  <a:pt x="1187" y="147"/>
                  <a:pt x="1189" y="146"/>
                  <a:pt x="1192" y="145"/>
                </a:cubicBezTo>
                <a:cubicBezTo>
                  <a:pt x="1196" y="143"/>
                  <a:pt x="1201" y="141"/>
                  <a:pt x="1205" y="139"/>
                </a:cubicBezTo>
                <a:cubicBezTo>
                  <a:pt x="1210" y="137"/>
                  <a:pt x="1216" y="135"/>
                  <a:pt x="1221" y="132"/>
                </a:cubicBezTo>
                <a:cubicBezTo>
                  <a:pt x="1225" y="130"/>
                  <a:pt x="1230" y="129"/>
                  <a:pt x="1235" y="127"/>
                </a:cubicBezTo>
                <a:cubicBezTo>
                  <a:pt x="1240" y="124"/>
                  <a:pt x="1245" y="122"/>
                  <a:pt x="1250" y="120"/>
                </a:cubicBezTo>
                <a:cubicBezTo>
                  <a:pt x="1255" y="118"/>
                  <a:pt x="1259" y="117"/>
                  <a:pt x="1264" y="115"/>
                </a:cubicBezTo>
                <a:cubicBezTo>
                  <a:pt x="1269" y="113"/>
                  <a:pt x="1274" y="111"/>
                  <a:pt x="1279" y="109"/>
                </a:cubicBezTo>
                <a:cubicBezTo>
                  <a:pt x="1284" y="107"/>
                  <a:pt x="1289" y="105"/>
                  <a:pt x="1293" y="104"/>
                </a:cubicBezTo>
                <a:cubicBezTo>
                  <a:pt x="1299" y="102"/>
                  <a:pt x="1304" y="100"/>
                  <a:pt x="1309" y="98"/>
                </a:cubicBezTo>
                <a:cubicBezTo>
                  <a:pt x="1314" y="96"/>
                  <a:pt x="1319" y="95"/>
                  <a:pt x="1323" y="93"/>
                </a:cubicBezTo>
                <a:cubicBezTo>
                  <a:pt x="1329" y="91"/>
                  <a:pt x="1334" y="89"/>
                  <a:pt x="1339" y="88"/>
                </a:cubicBezTo>
                <a:cubicBezTo>
                  <a:pt x="1344" y="86"/>
                  <a:pt x="1348" y="85"/>
                  <a:pt x="1353" y="83"/>
                </a:cubicBezTo>
                <a:cubicBezTo>
                  <a:pt x="1359" y="81"/>
                  <a:pt x="1364" y="80"/>
                  <a:pt x="1369" y="78"/>
                </a:cubicBezTo>
                <a:cubicBezTo>
                  <a:pt x="1374" y="77"/>
                  <a:pt x="1379" y="75"/>
                  <a:pt x="1383" y="74"/>
                </a:cubicBezTo>
                <a:cubicBezTo>
                  <a:pt x="1389" y="72"/>
                  <a:pt x="1394" y="71"/>
                  <a:pt x="1400" y="69"/>
                </a:cubicBezTo>
                <a:cubicBezTo>
                  <a:pt x="1404" y="68"/>
                  <a:pt x="1409" y="66"/>
                  <a:pt x="1414" y="65"/>
                </a:cubicBezTo>
                <a:cubicBezTo>
                  <a:pt x="1419" y="64"/>
                  <a:pt x="1425" y="62"/>
                  <a:pt x="1430" y="61"/>
                </a:cubicBezTo>
                <a:cubicBezTo>
                  <a:pt x="1435" y="60"/>
                  <a:pt x="1440" y="58"/>
                  <a:pt x="1444" y="57"/>
                </a:cubicBezTo>
                <a:cubicBezTo>
                  <a:pt x="1450" y="56"/>
                  <a:pt x="1456" y="54"/>
                  <a:pt x="1461" y="53"/>
                </a:cubicBezTo>
                <a:cubicBezTo>
                  <a:pt x="1466" y="52"/>
                  <a:pt x="1470" y="51"/>
                  <a:pt x="1475" y="50"/>
                </a:cubicBezTo>
                <a:cubicBezTo>
                  <a:pt x="1481" y="49"/>
                  <a:pt x="1487" y="47"/>
                  <a:pt x="1492" y="46"/>
                </a:cubicBezTo>
                <a:cubicBezTo>
                  <a:pt x="1497" y="45"/>
                  <a:pt x="1501" y="44"/>
                  <a:pt x="1506" y="43"/>
                </a:cubicBezTo>
                <a:cubicBezTo>
                  <a:pt x="1512" y="42"/>
                  <a:pt x="1518" y="41"/>
                  <a:pt x="1524" y="40"/>
                </a:cubicBezTo>
                <a:cubicBezTo>
                  <a:pt x="1528" y="39"/>
                  <a:pt x="1532" y="38"/>
                  <a:pt x="1537" y="37"/>
                </a:cubicBezTo>
                <a:cubicBezTo>
                  <a:pt x="1543" y="36"/>
                  <a:pt x="1549" y="35"/>
                  <a:pt x="1555" y="34"/>
                </a:cubicBezTo>
                <a:cubicBezTo>
                  <a:pt x="1560" y="33"/>
                  <a:pt x="1564" y="32"/>
                  <a:pt x="1568" y="32"/>
                </a:cubicBezTo>
                <a:cubicBezTo>
                  <a:pt x="1575" y="31"/>
                  <a:pt x="1581" y="30"/>
                  <a:pt x="1588" y="29"/>
                </a:cubicBezTo>
                <a:cubicBezTo>
                  <a:pt x="1592" y="28"/>
                  <a:pt x="1596" y="28"/>
                  <a:pt x="1599" y="27"/>
                </a:cubicBezTo>
                <a:cubicBezTo>
                  <a:pt x="1607" y="26"/>
                  <a:pt x="1615" y="25"/>
                  <a:pt x="1623" y="24"/>
                </a:cubicBezTo>
                <a:cubicBezTo>
                  <a:pt x="1626" y="24"/>
                  <a:pt x="1628" y="23"/>
                  <a:pt x="1631" y="23"/>
                </a:cubicBezTo>
                <a:close/>
                <a:moveTo>
                  <a:pt x="1515" y="12"/>
                </a:moveTo>
                <a:cubicBezTo>
                  <a:pt x="1543" y="12"/>
                  <a:pt x="1572" y="13"/>
                  <a:pt x="1600" y="15"/>
                </a:cubicBezTo>
                <a:cubicBezTo>
                  <a:pt x="1600" y="15"/>
                  <a:pt x="1599" y="15"/>
                  <a:pt x="1599" y="15"/>
                </a:cubicBezTo>
                <a:cubicBezTo>
                  <a:pt x="1595" y="15"/>
                  <a:pt x="1592" y="16"/>
                  <a:pt x="1589" y="16"/>
                </a:cubicBezTo>
                <a:cubicBezTo>
                  <a:pt x="1582" y="17"/>
                  <a:pt x="1575" y="18"/>
                  <a:pt x="1568" y="20"/>
                </a:cubicBezTo>
                <a:cubicBezTo>
                  <a:pt x="1564" y="20"/>
                  <a:pt x="1560" y="21"/>
                  <a:pt x="1557" y="21"/>
                </a:cubicBezTo>
                <a:cubicBezTo>
                  <a:pt x="1550" y="23"/>
                  <a:pt x="1544" y="24"/>
                  <a:pt x="1538" y="25"/>
                </a:cubicBezTo>
                <a:cubicBezTo>
                  <a:pt x="1534" y="25"/>
                  <a:pt x="1530" y="26"/>
                  <a:pt x="1526" y="27"/>
                </a:cubicBezTo>
                <a:cubicBezTo>
                  <a:pt x="1520" y="28"/>
                  <a:pt x="1514" y="29"/>
                  <a:pt x="1508" y="31"/>
                </a:cubicBezTo>
                <a:cubicBezTo>
                  <a:pt x="1503" y="31"/>
                  <a:pt x="1499" y="32"/>
                  <a:pt x="1495" y="33"/>
                </a:cubicBezTo>
                <a:cubicBezTo>
                  <a:pt x="1489" y="34"/>
                  <a:pt x="1483" y="36"/>
                  <a:pt x="1477" y="37"/>
                </a:cubicBezTo>
                <a:cubicBezTo>
                  <a:pt x="1473" y="38"/>
                  <a:pt x="1469" y="39"/>
                  <a:pt x="1465" y="40"/>
                </a:cubicBezTo>
                <a:cubicBezTo>
                  <a:pt x="1459" y="41"/>
                  <a:pt x="1452" y="43"/>
                  <a:pt x="1446" y="44"/>
                </a:cubicBezTo>
                <a:cubicBezTo>
                  <a:pt x="1442" y="45"/>
                  <a:pt x="1439" y="46"/>
                  <a:pt x="1436" y="47"/>
                </a:cubicBezTo>
                <a:cubicBezTo>
                  <a:pt x="1427" y="49"/>
                  <a:pt x="1419" y="51"/>
                  <a:pt x="1411" y="53"/>
                </a:cubicBezTo>
                <a:cubicBezTo>
                  <a:pt x="1409" y="54"/>
                  <a:pt x="1408" y="54"/>
                  <a:pt x="1406" y="55"/>
                </a:cubicBezTo>
                <a:cubicBezTo>
                  <a:pt x="1396" y="57"/>
                  <a:pt x="1386" y="60"/>
                  <a:pt x="1377" y="63"/>
                </a:cubicBezTo>
                <a:cubicBezTo>
                  <a:pt x="1374" y="64"/>
                  <a:pt x="1371" y="65"/>
                  <a:pt x="1369" y="66"/>
                </a:cubicBezTo>
                <a:cubicBezTo>
                  <a:pt x="1362" y="68"/>
                  <a:pt x="1355" y="70"/>
                  <a:pt x="1347" y="72"/>
                </a:cubicBezTo>
                <a:cubicBezTo>
                  <a:pt x="1344" y="73"/>
                  <a:pt x="1340" y="75"/>
                  <a:pt x="1337" y="76"/>
                </a:cubicBezTo>
                <a:cubicBezTo>
                  <a:pt x="1331" y="78"/>
                  <a:pt x="1325" y="80"/>
                  <a:pt x="1318" y="82"/>
                </a:cubicBezTo>
                <a:cubicBezTo>
                  <a:pt x="1315" y="83"/>
                  <a:pt x="1311" y="85"/>
                  <a:pt x="1307" y="86"/>
                </a:cubicBezTo>
                <a:cubicBezTo>
                  <a:pt x="1301" y="88"/>
                  <a:pt x="1295" y="90"/>
                  <a:pt x="1289" y="92"/>
                </a:cubicBezTo>
                <a:cubicBezTo>
                  <a:pt x="1285" y="94"/>
                  <a:pt x="1282" y="95"/>
                  <a:pt x="1278" y="97"/>
                </a:cubicBezTo>
                <a:cubicBezTo>
                  <a:pt x="1272" y="99"/>
                  <a:pt x="1266" y="101"/>
                  <a:pt x="1260" y="103"/>
                </a:cubicBezTo>
                <a:cubicBezTo>
                  <a:pt x="1257" y="105"/>
                  <a:pt x="1253" y="106"/>
                  <a:pt x="1249" y="108"/>
                </a:cubicBezTo>
                <a:cubicBezTo>
                  <a:pt x="1243" y="110"/>
                  <a:pt x="1237" y="113"/>
                  <a:pt x="1231" y="115"/>
                </a:cubicBezTo>
                <a:cubicBezTo>
                  <a:pt x="1227" y="117"/>
                  <a:pt x="1224" y="118"/>
                  <a:pt x="1221" y="119"/>
                </a:cubicBezTo>
                <a:cubicBezTo>
                  <a:pt x="1214" y="122"/>
                  <a:pt x="1206" y="125"/>
                  <a:pt x="1199" y="129"/>
                </a:cubicBezTo>
                <a:cubicBezTo>
                  <a:pt x="1197" y="130"/>
                  <a:pt x="1195" y="131"/>
                  <a:pt x="1192" y="132"/>
                </a:cubicBezTo>
                <a:cubicBezTo>
                  <a:pt x="1183" y="136"/>
                  <a:pt x="1175" y="140"/>
                  <a:pt x="1166" y="144"/>
                </a:cubicBezTo>
                <a:cubicBezTo>
                  <a:pt x="1159" y="142"/>
                  <a:pt x="1152" y="141"/>
                  <a:pt x="1146" y="139"/>
                </a:cubicBezTo>
                <a:cubicBezTo>
                  <a:pt x="1146" y="139"/>
                  <a:pt x="1146" y="139"/>
                  <a:pt x="1145" y="139"/>
                </a:cubicBezTo>
                <a:cubicBezTo>
                  <a:pt x="1139" y="137"/>
                  <a:pt x="1132" y="136"/>
                  <a:pt x="1125" y="134"/>
                </a:cubicBezTo>
                <a:cubicBezTo>
                  <a:pt x="1123" y="133"/>
                  <a:pt x="1121" y="133"/>
                  <a:pt x="1119" y="132"/>
                </a:cubicBezTo>
                <a:cubicBezTo>
                  <a:pt x="1114" y="131"/>
                  <a:pt x="1109" y="129"/>
                  <a:pt x="1105" y="128"/>
                </a:cubicBezTo>
                <a:cubicBezTo>
                  <a:pt x="1102" y="127"/>
                  <a:pt x="1100" y="127"/>
                  <a:pt x="1097" y="126"/>
                </a:cubicBezTo>
                <a:cubicBezTo>
                  <a:pt x="1093" y="125"/>
                  <a:pt x="1088" y="123"/>
                  <a:pt x="1084" y="122"/>
                </a:cubicBezTo>
                <a:cubicBezTo>
                  <a:pt x="1081" y="121"/>
                  <a:pt x="1079" y="120"/>
                  <a:pt x="1076" y="120"/>
                </a:cubicBezTo>
                <a:cubicBezTo>
                  <a:pt x="1072" y="118"/>
                  <a:pt x="1068" y="117"/>
                  <a:pt x="1064" y="116"/>
                </a:cubicBezTo>
                <a:cubicBezTo>
                  <a:pt x="1061" y="115"/>
                  <a:pt x="1058" y="114"/>
                  <a:pt x="1055" y="113"/>
                </a:cubicBezTo>
                <a:cubicBezTo>
                  <a:pt x="1051" y="112"/>
                  <a:pt x="1047" y="111"/>
                  <a:pt x="1043" y="109"/>
                </a:cubicBezTo>
                <a:cubicBezTo>
                  <a:pt x="1040" y="108"/>
                  <a:pt x="1038" y="107"/>
                  <a:pt x="1035" y="106"/>
                </a:cubicBezTo>
                <a:cubicBezTo>
                  <a:pt x="1031" y="105"/>
                  <a:pt x="1027" y="104"/>
                  <a:pt x="1023" y="102"/>
                </a:cubicBezTo>
                <a:cubicBezTo>
                  <a:pt x="1020" y="101"/>
                  <a:pt x="1017" y="100"/>
                  <a:pt x="1015" y="99"/>
                </a:cubicBezTo>
                <a:cubicBezTo>
                  <a:pt x="1014" y="99"/>
                  <a:pt x="1013" y="99"/>
                  <a:pt x="1012" y="98"/>
                </a:cubicBezTo>
                <a:cubicBezTo>
                  <a:pt x="1173" y="41"/>
                  <a:pt x="1342" y="12"/>
                  <a:pt x="1515" y="12"/>
                </a:cubicBezTo>
                <a:close/>
                <a:moveTo>
                  <a:pt x="994" y="105"/>
                </a:moveTo>
                <a:cubicBezTo>
                  <a:pt x="1000" y="107"/>
                  <a:pt x="1007" y="109"/>
                  <a:pt x="1013" y="112"/>
                </a:cubicBezTo>
                <a:cubicBezTo>
                  <a:pt x="1013" y="112"/>
                  <a:pt x="1013" y="112"/>
                  <a:pt x="1014" y="112"/>
                </a:cubicBezTo>
                <a:cubicBezTo>
                  <a:pt x="1020" y="114"/>
                  <a:pt x="1027" y="116"/>
                  <a:pt x="1033" y="119"/>
                </a:cubicBezTo>
                <a:cubicBezTo>
                  <a:pt x="1036" y="119"/>
                  <a:pt x="1038" y="120"/>
                  <a:pt x="1040" y="121"/>
                </a:cubicBezTo>
                <a:cubicBezTo>
                  <a:pt x="1045" y="122"/>
                  <a:pt x="1049" y="124"/>
                  <a:pt x="1054" y="125"/>
                </a:cubicBezTo>
                <a:cubicBezTo>
                  <a:pt x="1056" y="126"/>
                  <a:pt x="1059" y="127"/>
                  <a:pt x="1062" y="128"/>
                </a:cubicBezTo>
                <a:cubicBezTo>
                  <a:pt x="1066" y="129"/>
                  <a:pt x="1070" y="130"/>
                  <a:pt x="1074" y="132"/>
                </a:cubicBezTo>
                <a:cubicBezTo>
                  <a:pt x="1077" y="133"/>
                  <a:pt x="1080" y="133"/>
                  <a:pt x="1083" y="134"/>
                </a:cubicBezTo>
                <a:cubicBezTo>
                  <a:pt x="1087" y="135"/>
                  <a:pt x="1091" y="137"/>
                  <a:pt x="1095" y="138"/>
                </a:cubicBezTo>
                <a:cubicBezTo>
                  <a:pt x="1098" y="139"/>
                  <a:pt x="1101" y="139"/>
                  <a:pt x="1104" y="140"/>
                </a:cubicBezTo>
                <a:cubicBezTo>
                  <a:pt x="1108" y="141"/>
                  <a:pt x="1112" y="143"/>
                  <a:pt x="1116" y="144"/>
                </a:cubicBezTo>
                <a:cubicBezTo>
                  <a:pt x="1119" y="144"/>
                  <a:pt x="1122" y="145"/>
                  <a:pt x="1125" y="146"/>
                </a:cubicBezTo>
                <a:cubicBezTo>
                  <a:pt x="1129" y="147"/>
                  <a:pt x="1133" y="148"/>
                  <a:pt x="1137" y="149"/>
                </a:cubicBezTo>
                <a:cubicBezTo>
                  <a:pt x="1140" y="150"/>
                  <a:pt x="1143" y="151"/>
                  <a:pt x="1146" y="151"/>
                </a:cubicBezTo>
                <a:cubicBezTo>
                  <a:pt x="1147" y="152"/>
                  <a:pt x="1147" y="152"/>
                  <a:pt x="1148" y="152"/>
                </a:cubicBezTo>
                <a:cubicBezTo>
                  <a:pt x="1148" y="152"/>
                  <a:pt x="1148" y="152"/>
                  <a:pt x="1148" y="152"/>
                </a:cubicBezTo>
                <a:cubicBezTo>
                  <a:pt x="1148" y="152"/>
                  <a:pt x="1148" y="152"/>
                  <a:pt x="1148" y="152"/>
                </a:cubicBezTo>
                <a:cubicBezTo>
                  <a:pt x="1146" y="153"/>
                  <a:pt x="1143" y="155"/>
                  <a:pt x="1141" y="156"/>
                </a:cubicBezTo>
                <a:cubicBezTo>
                  <a:pt x="1137" y="158"/>
                  <a:pt x="1133" y="160"/>
                  <a:pt x="1129" y="162"/>
                </a:cubicBezTo>
                <a:cubicBezTo>
                  <a:pt x="1123" y="165"/>
                  <a:pt x="1118" y="167"/>
                  <a:pt x="1113" y="170"/>
                </a:cubicBezTo>
                <a:cubicBezTo>
                  <a:pt x="1109" y="172"/>
                  <a:pt x="1105" y="174"/>
                  <a:pt x="1101" y="177"/>
                </a:cubicBezTo>
                <a:cubicBezTo>
                  <a:pt x="1095" y="179"/>
                  <a:pt x="1090" y="182"/>
                  <a:pt x="1085" y="185"/>
                </a:cubicBezTo>
                <a:cubicBezTo>
                  <a:pt x="1081" y="187"/>
                  <a:pt x="1077" y="189"/>
                  <a:pt x="1073" y="192"/>
                </a:cubicBezTo>
                <a:cubicBezTo>
                  <a:pt x="1068" y="195"/>
                  <a:pt x="1062" y="198"/>
                  <a:pt x="1057" y="201"/>
                </a:cubicBezTo>
                <a:cubicBezTo>
                  <a:pt x="1053" y="203"/>
                  <a:pt x="1050" y="205"/>
                  <a:pt x="1046" y="207"/>
                </a:cubicBezTo>
                <a:cubicBezTo>
                  <a:pt x="1040" y="210"/>
                  <a:pt x="1035" y="214"/>
                  <a:pt x="1029" y="217"/>
                </a:cubicBezTo>
                <a:cubicBezTo>
                  <a:pt x="1026" y="219"/>
                  <a:pt x="1022" y="221"/>
                  <a:pt x="1019" y="223"/>
                </a:cubicBezTo>
                <a:cubicBezTo>
                  <a:pt x="1013" y="227"/>
                  <a:pt x="1006" y="231"/>
                  <a:pt x="1000" y="235"/>
                </a:cubicBezTo>
                <a:cubicBezTo>
                  <a:pt x="997" y="237"/>
                  <a:pt x="995" y="238"/>
                  <a:pt x="992" y="240"/>
                </a:cubicBezTo>
                <a:cubicBezTo>
                  <a:pt x="984" y="246"/>
                  <a:pt x="975" y="251"/>
                  <a:pt x="966" y="257"/>
                </a:cubicBezTo>
                <a:cubicBezTo>
                  <a:pt x="964" y="258"/>
                  <a:pt x="963" y="260"/>
                  <a:pt x="961" y="261"/>
                </a:cubicBezTo>
                <a:cubicBezTo>
                  <a:pt x="955" y="265"/>
                  <a:pt x="948" y="269"/>
                  <a:pt x="942" y="274"/>
                </a:cubicBezTo>
                <a:cubicBezTo>
                  <a:pt x="938" y="272"/>
                  <a:pt x="934" y="270"/>
                  <a:pt x="929" y="269"/>
                </a:cubicBezTo>
                <a:cubicBezTo>
                  <a:pt x="927" y="268"/>
                  <a:pt x="925" y="267"/>
                  <a:pt x="923" y="266"/>
                </a:cubicBezTo>
                <a:cubicBezTo>
                  <a:pt x="916" y="263"/>
                  <a:pt x="909" y="260"/>
                  <a:pt x="902" y="257"/>
                </a:cubicBezTo>
                <a:cubicBezTo>
                  <a:pt x="902" y="257"/>
                  <a:pt x="901" y="257"/>
                  <a:pt x="901" y="256"/>
                </a:cubicBezTo>
                <a:cubicBezTo>
                  <a:pt x="895" y="254"/>
                  <a:pt x="888" y="251"/>
                  <a:pt x="882" y="248"/>
                </a:cubicBezTo>
                <a:cubicBezTo>
                  <a:pt x="880" y="247"/>
                  <a:pt x="878" y="246"/>
                  <a:pt x="876" y="245"/>
                </a:cubicBezTo>
                <a:cubicBezTo>
                  <a:pt x="871" y="243"/>
                  <a:pt x="866" y="240"/>
                  <a:pt x="862" y="238"/>
                </a:cubicBezTo>
                <a:cubicBezTo>
                  <a:pt x="859" y="237"/>
                  <a:pt x="857" y="236"/>
                  <a:pt x="854" y="234"/>
                </a:cubicBezTo>
                <a:cubicBezTo>
                  <a:pt x="850" y="232"/>
                  <a:pt x="846" y="230"/>
                  <a:pt x="842" y="228"/>
                </a:cubicBezTo>
                <a:cubicBezTo>
                  <a:pt x="839" y="227"/>
                  <a:pt x="836" y="225"/>
                  <a:pt x="833" y="224"/>
                </a:cubicBezTo>
                <a:cubicBezTo>
                  <a:pt x="830" y="222"/>
                  <a:pt x="826" y="220"/>
                  <a:pt x="822" y="218"/>
                </a:cubicBezTo>
                <a:cubicBezTo>
                  <a:pt x="819" y="217"/>
                  <a:pt x="816" y="215"/>
                  <a:pt x="813" y="214"/>
                </a:cubicBezTo>
                <a:cubicBezTo>
                  <a:pt x="810" y="212"/>
                  <a:pt x="806" y="210"/>
                  <a:pt x="802" y="208"/>
                </a:cubicBezTo>
                <a:cubicBezTo>
                  <a:pt x="799" y="206"/>
                  <a:pt x="796" y="204"/>
                  <a:pt x="793" y="203"/>
                </a:cubicBezTo>
                <a:cubicBezTo>
                  <a:pt x="791" y="202"/>
                  <a:pt x="789" y="201"/>
                  <a:pt x="788" y="200"/>
                </a:cubicBezTo>
                <a:cubicBezTo>
                  <a:pt x="854" y="163"/>
                  <a:pt x="923" y="131"/>
                  <a:pt x="994" y="105"/>
                </a:cubicBezTo>
                <a:close/>
                <a:moveTo>
                  <a:pt x="775" y="207"/>
                </a:moveTo>
                <a:cubicBezTo>
                  <a:pt x="779" y="209"/>
                  <a:pt x="783" y="211"/>
                  <a:pt x="787" y="213"/>
                </a:cubicBezTo>
                <a:cubicBezTo>
                  <a:pt x="789" y="214"/>
                  <a:pt x="791" y="215"/>
                  <a:pt x="793" y="217"/>
                </a:cubicBezTo>
                <a:cubicBezTo>
                  <a:pt x="800" y="220"/>
                  <a:pt x="807" y="224"/>
                  <a:pt x="813" y="227"/>
                </a:cubicBezTo>
                <a:cubicBezTo>
                  <a:pt x="814" y="227"/>
                  <a:pt x="814" y="228"/>
                  <a:pt x="815" y="228"/>
                </a:cubicBezTo>
                <a:cubicBezTo>
                  <a:pt x="821" y="231"/>
                  <a:pt x="827" y="234"/>
                  <a:pt x="833" y="237"/>
                </a:cubicBezTo>
                <a:cubicBezTo>
                  <a:pt x="836" y="239"/>
                  <a:pt x="838" y="240"/>
                  <a:pt x="840" y="241"/>
                </a:cubicBezTo>
                <a:cubicBezTo>
                  <a:pt x="845" y="243"/>
                  <a:pt x="849" y="245"/>
                  <a:pt x="853" y="247"/>
                </a:cubicBezTo>
                <a:cubicBezTo>
                  <a:pt x="856" y="249"/>
                  <a:pt x="859" y="250"/>
                  <a:pt x="861" y="251"/>
                </a:cubicBezTo>
                <a:cubicBezTo>
                  <a:pt x="866" y="253"/>
                  <a:pt x="870" y="255"/>
                  <a:pt x="874" y="257"/>
                </a:cubicBezTo>
                <a:cubicBezTo>
                  <a:pt x="877" y="258"/>
                  <a:pt x="880" y="260"/>
                  <a:pt x="882" y="261"/>
                </a:cubicBezTo>
                <a:cubicBezTo>
                  <a:pt x="886" y="263"/>
                  <a:pt x="890" y="265"/>
                  <a:pt x="894" y="267"/>
                </a:cubicBezTo>
                <a:cubicBezTo>
                  <a:pt x="897" y="268"/>
                  <a:pt x="900" y="269"/>
                  <a:pt x="903" y="270"/>
                </a:cubicBezTo>
                <a:cubicBezTo>
                  <a:pt x="907" y="272"/>
                  <a:pt x="911" y="274"/>
                  <a:pt x="915" y="276"/>
                </a:cubicBezTo>
                <a:cubicBezTo>
                  <a:pt x="918" y="277"/>
                  <a:pt x="921" y="278"/>
                  <a:pt x="924" y="279"/>
                </a:cubicBezTo>
                <a:cubicBezTo>
                  <a:pt x="926" y="280"/>
                  <a:pt x="928" y="281"/>
                  <a:pt x="930" y="282"/>
                </a:cubicBezTo>
                <a:cubicBezTo>
                  <a:pt x="930" y="282"/>
                  <a:pt x="930" y="282"/>
                  <a:pt x="930" y="282"/>
                </a:cubicBezTo>
                <a:cubicBezTo>
                  <a:pt x="930" y="282"/>
                  <a:pt x="930" y="282"/>
                  <a:pt x="930" y="282"/>
                </a:cubicBezTo>
                <a:cubicBezTo>
                  <a:pt x="928" y="284"/>
                  <a:pt x="926" y="285"/>
                  <a:pt x="924" y="287"/>
                </a:cubicBezTo>
                <a:cubicBezTo>
                  <a:pt x="921" y="289"/>
                  <a:pt x="918" y="291"/>
                  <a:pt x="915" y="293"/>
                </a:cubicBezTo>
                <a:cubicBezTo>
                  <a:pt x="911" y="296"/>
                  <a:pt x="908" y="299"/>
                  <a:pt x="904" y="301"/>
                </a:cubicBezTo>
                <a:cubicBezTo>
                  <a:pt x="901" y="304"/>
                  <a:pt x="898" y="306"/>
                  <a:pt x="895" y="308"/>
                </a:cubicBezTo>
                <a:cubicBezTo>
                  <a:pt x="892" y="311"/>
                  <a:pt x="888" y="314"/>
                  <a:pt x="884" y="316"/>
                </a:cubicBezTo>
                <a:cubicBezTo>
                  <a:pt x="881" y="319"/>
                  <a:pt x="879" y="321"/>
                  <a:pt x="876" y="323"/>
                </a:cubicBezTo>
                <a:cubicBezTo>
                  <a:pt x="872" y="326"/>
                  <a:pt x="868" y="329"/>
                  <a:pt x="864" y="332"/>
                </a:cubicBezTo>
                <a:cubicBezTo>
                  <a:pt x="862" y="334"/>
                  <a:pt x="859" y="336"/>
                  <a:pt x="857" y="338"/>
                </a:cubicBezTo>
                <a:cubicBezTo>
                  <a:pt x="852" y="342"/>
                  <a:pt x="848" y="345"/>
                  <a:pt x="843" y="349"/>
                </a:cubicBezTo>
                <a:cubicBezTo>
                  <a:pt x="842" y="351"/>
                  <a:pt x="840" y="352"/>
                  <a:pt x="838" y="354"/>
                </a:cubicBezTo>
                <a:cubicBezTo>
                  <a:pt x="832" y="359"/>
                  <a:pt x="826" y="364"/>
                  <a:pt x="819" y="369"/>
                </a:cubicBezTo>
                <a:cubicBezTo>
                  <a:pt x="818" y="370"/>
                  <a:pt x="817" y="371"/>
                  <a:pt x="816" y="372"/>
                </a:cubicBezTo>
                <a:cubicBezTo>
                  <a:pt x="811" y="377"/>
                  <a:pt x="806" y="381"/>
                  <a:pt x="801" y="385"/>
                </a:cubicBezTo>
                <a:cubicBezTo>
                  <a:pt x="799" y="387"/>
                  <a:pt x="797" y="390"/>
                  <a:pt x="794" y="392"/>
                </a:cubicBezTo>
                <a:cubicBezTo>
                  <a:pt x="791" y="394"/>
                  <a:pt x="788" y="397"/>
                  <a:pt x="785" y="400"/>
                </a:cubicBezTo>
                <a:cubicBezTo>
                  <a:pt x="781" y="398"/>
                  <a:pt x="778" y="396"/>
                  <a:pt x="774" y="394"/>
                </a:cubicBezTo>
                <a:cubicBezTo>
                  <a:pt x="771" y="393"/>
                  <a:pt x="769" y="391"/>
                  <a:pt x="766" y="390"/>
                </a:cubicBezTo>
                <a:cubicBezTo>
                  <a:pt x="761" y="387"/>
                  <a:pt x="756" y="384"/>
                  <a:pt x="752" y="381"/>
                </a:cubicBezTo>
                <a:cubicBezTo>
                  <a:pt x="749" y="380"/>
                  <a:pt x="747" y="379"/>
                  <a:pt x="745" y="378"/>
                </a:cubicBezTo>
                <a:cubicBezTo>
                  <a:pt x="738" y="374"/>
                  <a:pt x="732" y="369"/>
                  <a:pt x="725" y="365"/>
                </a:cubicBezTo>
                <a:cubicBezTo>
                  <a:pt x="724" y="365"/>
                  <a:pt x="723" y="364"/>
                  <a:pt x="722" y="363"/>
                </a:cubicBezTo>
                <a:cubicBezTo>
                  <a:pt x="716" y="360"/>
                  <a:pt x="710" y="356"/>
                  <a:pt x="705" y="352"/>
                </a:cubicBezTo>
                <a:cubicBezTo>
                  <a:pt x="702" y="351"/>
                  <a:pt x="700" y="349"/>
                  <a:pt x="698" y="348"/>
                </a:cubicBezTo>
                <a:cubicBezTo>
                  <a:pt x="693" y="345"/>
                  <a:pt x="689" y="342"/>
                  <a:pt x="685" y="339"/>
                </a:cubicBezTo>
                <a:cubicBezTo>
                  <a:pt x="682" y="338"/>
                  <a:pt x="679" y="336"/>
                  <a:pt x="677" y="334"/>
                </a:cubicBezTo>
                <a:cubicBezTo>
                  <a:pt x="673" y="331"/>
                  <a:pt x="669" y="329"/>
                  <a:pt x="665" y="326"/>
                </a:cubicBezTo>
                <a:cubicBezTo>
                  <a:pt x="662" y="324"/>
                  <a:pt x="659" y="322"/>
                  <a:pt x="656" y="320"/>
                </a:cubicBezTo>
                <a:cubicBezTo>
                  <a:pt x="653" y="318"/>
                  <a:pt x="649" y="315"/>
                  <a:pt x="645" y="312"/>
                </a:cubicBezTo>
                <a:cubicBezTo>
                  <a:pt x="642" y="310"/>
                  <a:pt x="640" y="308"/>
                  <a:pt x="637" y="306"/>
                </a:cubicBezTo>
                <a:cubicBezTo>
                  <a:pt x="634" y="304"/>
                  <a:pt x="632" y="303"/>
                  <a:pt x="629" y="301"/>
                </a:cubicBezTo>
                <a:cubicBezTo>
                  <a:pt x="676" y="267"/>
                  <a:pt x="725" y="235"/>
                  <a:pt x="775" y="207"/>
                </a:cubicBezTo>
                <a:close/>
                <a:moveTo>
                  <a:pt x="619" y="308"/>
                </a:moveTo>
                <a:cubicBezTo>
                  <a:pt x="622" y="311"/>
                  <a:pt x="626" y="313"/>
                  <a:pt x="629" y="315"/>
                </a:cubicBezTo>
                <a:cubicBezTo>
                  <a:pt x="631" y="317"/>
                  <a:pt x="634" y="319"/>
                  <a:pt x="637" y="321"/>
                </a:cubicBezTo>
                <a:cubicBezTo>
                  <a:pt x="641" y="324"/>
                  <a:pt x="646" y="327"/>
                  <a:pt x="650" y="330"/>
                </a:cubicBezTo>
                <a:cubicBezTo>
                  <a:pt x="652" y="332"/>
                  <a:pt x="654" y="333"/>
                  <a:pt x="656" y="335"/>
                </a:cubicBezTo>
                <a:cubicBezTo>
                  <a:pt x="663" y="339"/>
                  <a:pt x="670" y="344"/>
                  <a:pt x="676" y="348"/>
                </a:cubicBezTo>
                <a:cubicBezTo>
                  <a:pt x="677" y="349"/>
                  <a:pt x="678" y="350"/>
                  <a:pt x="679" y="350"/>
                </a:cubicBezTo>
                <a:cubicBezTo>
                  <a:pt x="685" y="354"/>
                  <a:pt x="691" y="358"/>
                  <a:pt x="697" y="362"/>
                </a:cubicBezTo>
                <a:cubicBezTo>
                  <a:pt x="699" y="363"/>
                  <a:pt x="701" y="365"/>
                  <a:pt x="704" y="366"/>
                </a:cubicBezTo>
                <a:cubicBezTo>
                  <a:pt x="708" y="369"/>
                  <a:pt x="713" y="372"/>
                  <a:pt x="717" y="374"/>
                </a:cubicBezTo>
                <a:cubicBezTo>
                  <a:pt x="720" y="376"/>
                  <a:pt x="722" y="378"/>
                  <a:pt x="725" y="379"/>
                </a:cubicBezTo>
                <a:cubicBezTo>
                  <a:pt x="729" y="382"/>
                  <a:pt x="733" y="385"/>
                  <a:pt x="738" y="387"/>
                </a:cubicBezTo>
                <a:cubicBezTo>
                  <a:pt x="740" y="389"/>
                  <a:pt x="743" y="390"/>
                  <a:pt x="746" y="392"/>
                </a:cubicBezTo>
                <a:cubicBezTo>
                  <a:pt x="750" y="394"/>
                  <a:pt x="754" y="397"/>
                  <a:pt x="758" y="399"/>
                </a:cubicBezTo>
                <a:cubicBezTo>
                  <a:pt x="761" y="401"/>
                  <a:pt x="764" y="403"/>
                  <a:pt x="767" y="404"/>
                </a:cubicBezTo>
                <a:cubicBezTo>
                  <a:pt x="770" y="406"/>
                  <a:pt x="773" y="407"/>
                  <a:pt x="775" y="409"/>
                </a:cubicBezTo>
                <a:cubicBezTo>
                  <a:pt x="775" y="409"/>
                  <a:pt x="775" y="409"/>
                  <a:pt x="775" y="409"/>
                </a:cubicBezTo>
                <a:cubicBezTo>
                  <a:pt x="775" y="409"/>
                  <a:pt x="775" y="409"/>
                  <a:pt x="775" y="409"/>
                </a:cubicBezTo>
                <a:cubicBezTo>
                  <a:pt x="774" y="411"/>
                  <a:pt x="772" y="412"/>
                  <a:pt x="770" y="414"/>
                </a:cubicBezTo>
                <a:cubicBezTo>
                  <a:pt x="768" y="416"/>
                  <a:pt x="765" y="418"/>
                  <a:pt x="763" y="421"/>
                </a:cubicBezTo>
                <a:cubicBezTo>
                  <a:pt x="760" y="423"/>
                  <a:pt x="757" y="426"/>
                  <a:pt x="754" y="429"/>
                </a:cubicBezTo>
                <a:cubicBezTo>
                  <a:pt x="752" y="431"/>
                  <a:pt x="750" y="433"/>
                  <a:pt x="748" y="435"/>
                </a:cubicBezTo>
                <a:cubicBezTo>
                  <a:pt x="745" y="439"/>
                  <a:pt x="742" y="442"/>
                  <a:pt x="738" y="445"/>
                </a:cubicBezTo>
                <a:cubicBezTo>
                  <a:pt x="737" y="447"/>
                  <a:pt x="735" y="449"/>
                  <a:pt x="733" y="450"/>
                </a:cubicBezTo>
                <a:cubicBezTo>
                  <a:pt x="729" y="454"/>
                  <a:pt x="726" y="458"/>
                  <a:pt x="722" y="462"/>
                </a:cubicBezTo>
                <a:cubicBezTo>
                  <a:pt x="721" y="463"/>
                  <a:pt x="719" y="464"/>
                  <a:pt x="718" y="466"/>
                </a:cubicBezTo>
                <a:cubicBezTo>
                  <a:pt x="713" y="471"/>
                  <a:pt x="708" y="476"/>
                  <a:pt x="703" y="481"/>
                </a:cubicBezTo>
                <a:cubicBezTo>
                  <a:pt x="703" y="482"/>
                  <a:pt x="703" y="482"/>
                  <a:pt x="703" y="482"/>
                </a:cubicBezTo>
                <a:cubicBezTo>
                  <a:pt x="698" y="487"/>
                  <a:pt x="693" y="492"/>
                  <a:pt x="689" y="497"/>
                </a:cubicBezTo>
                <a:cubicBezTo>
                  <a:pt x="687" y="499"/>
                  <a:pt x="686" y="500"/>
                  <a:pt x="684" y="502"/>
                </a:cubicBezTo>
                <a:cubicBezTo>
                  <a:pt x="681" y="506"/>
                  <a:pt x="678" y="509"/>
                  <a:pt x="675" y="513"/>
                </a:cubicBezTo>
                <a:cubicBezTo>
                  <a:pt x="673" y="515"/>
                  <a:pt x="671" y="517"/>
                  <a:pt x="669" y="519"/>
                </a:cubicBezTo>
                <a:cubicBezTo>
                  <a:pt x="667" y="522"/>
                  <a:pt x="665" y="524"/>
                  <a:pt x="663" y="527"/>
                </a:cubicBezTo>
                <a:cubicBezTo>
                  <a:pt x="659" y="524"/>
                  <a:pt x="655" y="522"/>
                  <a:pt x="652" y="519"/>
                </a:cubicBezTo>
                <a:cubicBezTo>
                  <a:pt x="649" y="517"/>
                  <a:pt x="646" y="515"/>
                  <a:pt x="644" y="514"/>
                </a:cubicBezTo>
                <a:cubicBezTo>
                  <a:pt x="639" y="510"/>
                  <a:pt x="635" y="507"/>
                  <a:pt x="630" y="504"/>
                </a:cubicBezTo>
                <a:cubicBezTo>
                  <a:pt x="628" y="502"/>
                  <a:pt x="625" y="500"/>
                  <a:pt x="623" y="498"/>
                </a:cubicBezTo>
                <a:cubicBezTo>
                  <a:pt x="617" y="494"/>
                  <a:pt x="612" y="490"/>
                  <a:pt x="607" y="486"/>
                </a:cubicBezTo>
                <a:cubicBezTo>
                  <a:pt x="605" y="485"/>
                  <a:pt x="604" y="484"/>
                  <a:pt x="602" y="483"/>
                </a:cubicBezTo>
                <a:cubicBezTo>
                  <a:pt x="595" y="477"/>
                  <a:pt x="588" y="472"/>
                  <a:pt x="581" y="467"/>
                </a:cubicBezTo>
                <a:cubicBezTo>
                  <a:pt x="580" y="466"/>
                  <a:pt x="579" y="465"/>
                  <a:pt x="578" y="464"/>
                </a:cubicBezTo>
                <a:cubicBezTo>
                  <a:pt x="572" y="459"/>
                  <a:pt x="567" y="455"/>
                  <a:pt x="561" y="450"/>
                </a:cubicBezTo>
                <a:cubicBezTo>
                  <a:pt x="559" y="448"/>
                  <a:pt x="557" y="447"/>
                  <a:pt x="554" y="445"/>
                </a:cubicBezTo>
                <a:cubicBezTo>
                  <a:pt x="550" y="441"/>
                  <a:pt x="546" y="437"/>
                  <a:pt x="541" y="434"/>
                </a:cubicBezTo>
                <a:cubicBezTo>
                  <a:pt x="539" y="432"/>
                  <a:pt x="536" y="429"/>
                  <a:pt x="534" y="427"/>
                </a:cubicBezTo>
                <a:cubicBezTo>
                  <a:pt x="530" y="424"/>
                  <a:pt x="526" y="420"/>
                  <a:pt x="522" y="417"/>
                </a:cubicBezTo>
                <a:cubicBezTo>
                  <a:pt x="519" y="414"/>
                  <a:pt x="516" y="412"/>
                  <a:pt x="514" y="409"/>
                </a:cubicBezTo>
                <a:cubicBezTo>
                  <a:pt x="511" y="407"/>
                  <a:pt x="508" y="404"/>
                  <a:pt x="505" y="402"/>
                </a:cubicBezTo>
                <a:cubicBezTo>
                  <a:pt x="542" y="369"/>
                  <a:pt x="580" y="337"/>
                  <a:pt x="619" y="308"/>
                </a:cubicBezTo>
                <a:close/>
                <a:moveTo>
                  <a:pt x="496" y="410"/>
                </a:moveTo>
                <a:cubicBezTo>
                  <a:pt x="499" y="413"/>
                  <a:pt x="502" y="415"/>
                  <a:pt x="505" y="418"/>
                </a:cubicBezTo>
                <a:cubicBezTo>
                  <a:pt x="508" y="421"/>
                  <a:pt x="511" y="423"/>
                  <a:pt x="514" y="426"/>
                </a:cubicBezTo>
                <a:cubicBezTo>
                  <a:pt x="518" y="429"/>
                  <a:pt x="522" y="433"/>
                  <a:pt x="526" y="436"/>
                </a:cubicBezTo>
                <a:cubicBezTo>
                  <a:pt x="528" y="438"/>
                  <a:pt x="531" y="440"/>
                  <a:pt x="533" y="443"/>
                </a:cubicBezTo>
                <a:cubicBezTo>
                  <a:pt x="538" y="447"/>
                  <a:pt x="543" y="451"/>
                  <a:pt x="548" y="455"/>
                </a:cubicBezTo>
                <a:cubicBezTo>
                  <a:pt x="550" y="456"/>
                  <a:pt x="551" y="458"/>
                  <a:pt x="553" y="459"/>
                </a:cubicBezTo>
                <a:cubicBezTo>
                  <a:pt x="560" y="465"/>
                  <a:pt x="567" y="470"/>
                  <a:pt x="574" y="476"/>
                </a:cubicBezTo>
                <a:cubicBezTo>
                  <a:pt x="575" y="477"/>
                  <a:pt x="576" y="478"/>
                  <a:pt x="578" y="479"/>
                </a:cubicBezTo>
                <a:cubicBezTo>
                  <a:pt x="583" y="483"/>
                  <a:pt x="589" y="488"/>
                  <a:pt x="594" y="492"/>
                </a:cubicBezTo>
                <a:cubicBezTo>
                  <a:pt x="597" y="494"/>
                  <a:pt x="599" y="496"/>
                  <a:pt x="602" y="498"/>
                </a:cubicBezTo>
                <a:cubicBezTo>
                  <a:pt x="606" y="501"/>
                  <a:pt x="611" y="504"/>
                  <a:pt x="615" y="508"/>
                </a:cubicBezTo>
                <a:cubicBezTo>
                  <a:pt x="618" y="510"/>
                  <a:pt x="621" y="512"/>
                  <a:pt x="624" y="514"/>
                </a:cubicBezTo>
                <a:cubicBezTo>
                  <a:pt x="628" y="517"/>
                  <a:pt x="632" y="520"/>
                  <a:pt x="636" y="523"/>
                </a:cubicBezTo>
                <a:cubicBezTo>
                  <a:pt x="639" y="525"/>
                  <a:pt x="642" y="527"/>
                  <a:pt x="646" y="529"/>
                </a:cubicBezTo>
                <a:cubicBezTo>
                  <a:pt x="649" y="532"/>
                  <a:pt x="652" y="534"/>
                  <a:pt x="655" y="536"/>
                </a:cubicBezTo>
                <a:cubicBezTo>
                  <a:pt x="655" y="536"/>
                  <a:pt x="655" y="536"/>
                  <a:pt x="655" y="536"/>
                </a:cubicBezTo>
                <a:cubicBezTo>
                  <a:pt x="655" y="536"/>
                  <a:pt x="655" y="536"/>
                  <a:pt x="655" y="536"/>
                </a:cubicBezTo>
                <a:cubicBezTo>
                  <a:pt x="654" y="537"/>
                  <a:pt x="653" y="537"/>
                  <a:pt x="653" y="538"/>
                </a:cubicBezTo>
                <a:cubicBezTo>
                  <a:pt x="646" y="547"/>
                  <a:pt x="639" y="555"/>
                  <a:pt x="632" y="564"/>
                </a:cubicBezTo>
                <a:cubicBezTo>
                  <a:pt x="631" y="565"/>
                  <a:pt x="630" y="566"/>
                  <a:pt x="629" y="567"/>
                </a:cubicBezTo>
                <a:cubicBezTo>
                  <a:pt x="622" y="576"/>
                  <a:pt x="615" y="585"/>
                  <a:pt x="608" y="594"/>
                </a:cubicBezTo>
                <a:cubicBezTo>
                  <a:pt x="608" y="594"/>
                  <a:pt x="608" y="594"/>
                  <a:pt x="608" y="594"/>
                </a:cubicBezTo>
                <a:cubicBezTo>
                  <a:pt x="601" y="603"/>
                  <a:pt x="594" y="613"/>
                  <a:pt x="587" y="622"/>
                </a:cubicBezTo>
                <a:cubicBezTo>
                  <a:pt x="586" y="623"/>
                  <a:pt x="585" y="624"/>
                  <a:pt x="585" y="625"/>
                </a:cubicBezTo>
                <a:cubicBezTo>
                  <a:pt x="578" y="634"/>
                  <a:pt x="572" y="643"/>
                  <a:pt x="565" y="652"/>
                </a:cubicBezTo>
                <a:cubicBezTo>
                  <a:pt x="565" y="653"/>
                  <a:pt x="564" y="654"/>
                  <a:pt x="564" y="655"/>
                </a:cubicBezTo>
                <a:cubicBezTo>
                  <a:pt x="560" y="652"/>
                  <a:pt x="557" y="649"/>
                  <a:pt x="554" y="647"/>
                </a:cubicBezTo>
                <a:cubicBezTo>
                  <a:pt x="551" y="644"/>
                  <a:pt x="548" y="641"/>
                  <a:pt x="544" y="639"/>
                </a:cubicBezTo>
                <a:cubicBezTo>
                  <a:pt x="540" y="635"/>
                  <a:pt x="536" y="631"/>
                  <a:pt x="532" y="628"/>
                </a:cubicBezTo>
                <a:cubicBezTo>
                  <a:pt x="529" y="625"/>
                  <a:pt x="526" y="623"/>
                  <a:pt x="523" y="620"/>
                </a:cubicBezTo>
                <a:cubicBezTo>
                  <a:pt x="519" y="616"/>
                  <a:pt x="514" y="612"/>
                  <a:pt x="510" y="608"/>
                </a:cubicBezTo>
                <a:cubicBezTo>
                  <a:pt x="507" y="606"/>
                  <a:pt x="504" y="604"/>
                  <a:pt x="502" y="601"/>
                </a:cubicBezTo>
                <a:cubicBezTo>
                  <a:pt x="496" y="596"/>
                  <a:pt x="491" y="591"/>
                  <a:pt x="485" y="586"/>
                </a:cubicBezTo>
                <a:cubicBezTo>
                  <a:pt x="484" y="584"/>
                  <a:pt x="483" y="583"/>
                  <a:pt x="481" y="582"/>
                </a:cubicBezTo>
                <a:cubicBezTo>
                  <a:pt x="474" y="575"/>
                  <a:pt x="468" y="569"/>
                  <a:pt x="461" y="562"/>
                </a:cubicBezTo>
                <a:cubicBezTo>
                  <a:pt x="459" y="560"/>
                  <a:pt x="457" y="559"/>
                  <a:pt x="455" y="557"/>
                </a:cubicBezTo>
                <a:cubicBezTo>
                  <a:pt x="450" y="552"/>
                  <a:pt x="446" y="547"/>
                  <a:pt x="441" y="542"/>
                </a:cubicBezTo>
                <a:cubicBezTo>
                  <a:pt x="438" y="540"/>
                  <a:pt x="436" y="537"/>
                  <a:pt x="433" y="534"/>
                </a:cubicBezTo>
                <a:cubicBezTo>
                  <a:pt x="429" y="530"/>
                  <a:pt x="425" y="526"/>
                  <a:pt x="421" y="522"/>
                </a:cubicBezTo>
                <a:cubicBezTo>
                  <a:pt x="418" y="519"/>
                  <a:pt x="416" y="516"/>
                  <a:pt x="413" y="513"/>
                </a:cubicBezTo>
                <a:cubicBezTo>
                  <a:pt x="410" y="510"/>
                  <a:pt x="407" y="506"/>
                  <a:pt x="404" y="503"/>
                </a:cubicBezTo>
                <a:cubicBezTo>
                  <a:pt x="433" y="471"/>
                  <a:pt x="464" y="440"/>
                  <a:pt x="496" y="410"/>
                </a:cubicBezTo>
                <a:close/>
                <a:moveTo>
                  <a:pt x="396" y="512"/>
                </a:moveTo>
                <a:cubicBezTo>
                  <a:pt x="399" y="515"/>
                  <a:pt x="402" y="518"/>
                  <a:pt x="405" y="521"/>
                </a:cubicBezTo>
                <a:cubicBezTo>
                  <a:pt x="407" y="524"/>
                  <a:pt x="410" y="527"/>
                  <a:pt x="413" y="530"/>
                </a:cubicBezTo>
                <a:cubicBezTo>
                  <a:pt x="417" y="535"/>
                  <a:pt x="421" y="539"/>
                  <a:pt x="425" y="543"/>
                </a:cubicBezTo>
                <a:cubicBezTo>
                  <a:pt x="427" y="545"/>
                  <a:pt x="430" y="548"/>
                  <a:pt x="433" y="551"/>
                </a:cubicBezTo>
                <a:cubicBezTo>
                  <a:pt x="437" y="555"/>
                  <a:pt x="441" y="560"/>
                  <a:pt x="446" y="564"/>
                </a:cubicBezTo>
                <a:cubicBezTo>
                  <a:pt x="448" y="567"/>
                  <a:pt x="450" y="569"/>
                  <a:pt x="453" y="571"/>
                </a:cubicBezTo>
                <a:cubicBezTo>
                  <a:pt x="459" y="577"/>
                  <a:pt x="465" y="583"/>
                  <a:pt x="471" y="588"/>
                </a:cubicBezTo>
                <a:cubicBezTo>
                  <a:pt x="471" y="589"/>
                  <a:pt x="472" y="590"/>
                  <a:pt x="473" y="591"/>
                </a:cubicBezTo>
                <a:cubicBezTo>
                  <a:pt x="480" y="598"/>
                  <a:pt x="487" y="604"/>
                  <a:pt x="494" y="611"/>
                </a:cubicBezTo>
                <a:cubicBezTo>
                  <a:pt x="496" y="612"/>
                  <a:pt x="497" y="613"/>
                  <a:pt x="499" y="615"/>
                </a:cubicBezTo>
                <a:cubicBezTo>
                  <a:pt x="505" y="620"/>
                  <a:pt x="510" y="625"/>
                  <a:pt x="516" y="630"/>
                </a:cubicBezTo>
                <a:cubicBezTo>
                  <a:pt x="518" y="632"/>
                  <a:pt x="521" y="634"/>
                  <a:pt x="523" y="636"/>
                </a:cubicBezTo>
                <a:cubicBezTo>
                  <a:pt x="528" y="640"/>
                  <a:pt x="532" y="644"/>
                  <a:pt x="537" y="648"/>
                </a:cubicBezTo>
                <a:cubicBezTo>
                  <a:pt x="540" y="651"/>
                  <a:pt x="543" y="653"/>
                  <a:pt x="546" y="656"/>
                </a:cubicBezTo>
                <a:cubicBezTo>
                  <a:pt x="550" y="659"/>
                  <a:pt x="553" y="662"/>
                  <a:pt x="557" y="665"/>
                </a:cubicBezTo>
                <a:cubicBezTo>
                  <a:pt x="557" y="665"/>
                  <a:pt x="557" y="665"/>
                  <a:pt x="557" y="665"/>
                </a:cubicBezTo>
                <a:cubicBezTo>
                  <a:pt x="557" y="665"/>
                  <a:pt x="557" y="665"/>
                  <a:pt x="557" y="665"/>
                </a:cubicBezTo>
                <a:cubicBezTo>
                  <a:pt x="556" y="665"/>
                  <a:pt x="556" y="666"/>
                  <a:pt x="555" y="667"/>
                </a:cubicBezTo>
                <a:cubicBezTo>
                  <a:pt x="549" y="676"/>
                  <a:pt x="543" y="685"/>
                  <a:pt x="538" y="694"/>
                </a:cubicBezTo>
                <a:cubicBezTo>
                  <a:pt x="537" y="694"/>
                  <a:pt x="537" y="695"/>
                  <a:pt x="536" y="696"/>
                </a:cubicBezTo>
                <a:cubicBezTo>
                  <a:pt x="530" y="705"/>
                  <a:pt x="525" y="714"/>
                  <a:pt x="519" y="723"/>
                </a:cubicBezTo>
                <a:cubicBezTo>
                  <a:pt x="519" y="724"/>
                  <a:pt x="518" y="724"/>
                  <a:pt x="518" y="725"/>
                </a:cubicBezTo>
                <a:cubicBezTo>
                  <a:pt x="512" y="734"/>
                  <a:pt x="507" y="743"/>
                  <a:pt x="501" y="752"/>
                </a:cubicBezTo>
                <a:cubicBezTo>
                  <a:pt x="501" y="754"/>
                  <a:pt x="500" y="755"/>
                  <a:pt x="499" y="756"/>
                </a:cubicBezTo>
                <a:cubicBezTo>
                  <a:pt x="494" y="765"/>
                  <a:pt x="489" y="774"/>
                  <a:pt x="484" y="783"/>
                </a:cubicBezTo>
                <a:cubicBezTo>
                  <a:pt x="483" y="784"/>
                  <a:pt x="483" y="785"/>
                  <a:pt x="483" y="786"/>
                </a:cubicBezTo>
                <a:cubicBezTo>
                  <a:pt x="479" y="782"/>
                  <a:pt x="476" y="779"/>
                  <a:pt x="473" y="776"/>
                </a:cubicBezTo>
                <a:cubicBezTo>
                  <a:pt x="470" y="773"/>
                  <a:pt x="466" y="770"/>
                  <a:pt x="463" y="767"/>
                </a:cubicBezTo>
                <a:cubicBezTo>
                  <a:pt x="459" y="762"/>
                  <a:pt x="454" y="758"/>
                  <a:pt x="450" y="754"/>
                </a:cubicBezTo>
                <a:cubicBezTo>
                  <a:pt x="447" y="751"/>
                  <a:pt x="444" y="748"/>
                  <a:pt x="441" y="745"/>
                </a:cubicBezTo>
                <a:cubicBezTo>
                  <a:pt x="436" y="740"/>
                  <a:pt x="432" y="735"/>
                  <a:pt x="428" y="731"/>
                </a:cubicBezTo>
                <a:cubicBezTo>
                  <a:pt x="425" y="728"/>
                  <a:pt x="422" y="725"/>
                  <a:pt x="419" y="722"/>
                </a:cubicBezTo>
                <a:cubicBezTo>
                  <a:pt x="414" y="717"/>
                  <a:pt x="410" y="712"/>
                  <a:pt x="405" y="706"/>
                </a:cubicBezTo>
                <a:cubicBezTo>
                  <a:pt x="403" y="704"/>
                  <a:pt x="400" y="701"/>
                  <a:pt x="398" y="699"/>
                </a:cubicBezTo>
                <a:cubicBezTo>
                  <a:pt x="391" y="691"/>
                  <a:pt x="385" y="684"/>
                  <a:pt x="378" y="676"/>
                </a:cubicBezTo>
                <a:cubicBezTo>
                  <a:pt x="378" y="676"/>
                  <a:pt x="377" y="676"/>
                  <a:pt x="377" y="675"/>
                </a:cubicBezTo>
                <a:cubicBezTo>
                  <a:pt x="370" y="667"/>
                  <a:pt x="364" y="659"/>
                  <a:pt x="357" y="651"/>
                </a:cubicBezTo>
                <a:cubicBezTo>
                  <a:pt x="355" y="649"/>
                  <a:pt x="352" y="646"/>
                  <a:pt x="350" y="643"/>
                </a:cubicBezTo>
                <a:cubicBezTo>
                  <a:pt x="346" y="638"/>
                  <a:pt x="342" y="632"/>
                  <a:pt x="337" y="627"/>
                </a:cubicBezTo>
                <a:cubicBezTo>
                  <a:pt x="335" y="624"/>
                  <a:pt x="332" y="620"/>
                  <a:pt x="329" y="617"/>
                </a:cubicBezTo>
                <a:cubicBezTo>
                  <a:pt x="326" y="613"/>
                  <a:pt x="323" y="608"/>
                  <a:pt x="319" y="604"/>
                </a:cubicBezTo>
                <a:cubicBezTo>
                  <a:pt x="344" y="573"/>
                  <a:pt x="369" y="542"/>
                  <a:pt x="396" y="512"/>
                </a:cubicBezTo>
                <a:close/>
                <a:moveTo>
                  <a:pt x="312" y="614"/>
                </a:moveTo>
                <a:cubicBezTo>
                  <a:pt x="315" y="618"/>
                  <a:pt x="317" y="621"/>
                  <a:pt x="320" y="625"/>
                </a:cubicBezTo>
                <a:cubicBezTo>
                  <a:pt x="323" y="628"/>
                  <a:pt x="326" y="632"/>
                  <a:pt x="329" y="636"/>
                </a:cubicBezTo>
                <a:cubicBezTo>
                  <a:pt x="333" y="640"/>
                  <a:pt x="336" y="645"/>
                  <a:pt x="340" y="650"/>
                </a:cubicBezTo>
                <a:cubicBezTo>
                  <a:pt x="343" y="653"/>
                  <a:pt x="346" y="657"/>
                  <a:pt x="349" y="660"/>
                </a:cubicBezTo>
                <a:cubicBezTo>
                  <a:pt x="353" y="665"/>
                  <a:pt x="357" y="670"/>
                  <a:pt x="361" y="675"/>
                </a:cubicBezTo>
                <a:cubicBezTo>
                  <a:pt x="364" y="678"/>
                  <a:pt x="366" y="681"/>
                  <a:pt x="369" y="684"/>
                </a:cubicBezTo>
                <a:cubicBezTo>
                  <a:pt x="374" y="690"/>
                  <a:pt x="378" y="695"/>
                  <a:pt x="383" y="700"/>
                </a:cubicBezTo>
                <a:cubicBezTo>
                  <a:pt x="385" y="703"/>
                  <a:pt x="388" y="705"/>
                  <a:pt x="390" y="708"/>
                </a:cubicBezTo>
                <a:cubicBezTo>
                  <a:pt x="397" y="715"/>
                  <a:pt x="403" y="723"/>
                  <a:pt x="410" y="730"/>
                </a:cubicBezTo>
                <a:cubicBezTo>
                  <a:pt x="411" y="730"/>
                  <a:pt x="411" y="731"/>
                  <a:pt x="411" y="731"/>
                </a:cubicBezTo>
                <a:cubicBezTo>
                  <a:pt x="419" y="739"/>
                  <a:pt x="426" y="746"/>
                  <a:pt x="433" y="754"/>
                </a:cubicBezTo>
                <a:cubicBezTo>
                  <a:pt x="436" y="757"/>
                  <a:pt x="438" y="759"/>
                  <a:pt x="441" y="762"/>
                </a:cubicBezTo>
                <a:cubicBezTo>
                  <a:pt x="446" y="767"/>
                  <a:pt x="451" y="771"/>
                  <a:pt x="456" y="776"/>
                </a:cubicBezTo>
                <a:cubicBezTo>
                  <a:pt x="459" y="779"/>
                  <a:pt x="462" y="782"/>
                  <a:pt x="465" y="785"/>
                </a:cubicBezTo>
                <a:cubicBezTo>
                  <a:pt x="469" y="789"/>
                  <a:pt x="473" y="793"/>
                  <a:pt x="477" y="796"/>
                </a:cubicBezTo>
                <a:cubicBezTo>
                  <a:pt x="477" y="796"/>
                  <a:pt x="477" y="796"/>
                  <a:pt x="477" y="796"/>
                </a:cubicBezTo>
                <a:cubicBezTo>
                  <a:pt x="477" y="796"/>
                  <a:pt x="477" y="796"/>
                  <a:pt x="477" y="796"/>
                </a:cubicBezTo>
                <a:cubicBezTo>
                  <a:pt x="476" y="797"/>
                  <a:pt x="476" y="798"/>
                  <a:pt x="476" y="799"/>
                </a:cubicBezTo>
                <a:cubicBezTo>
                  <a:pt x="471" y="808"/>
                  <a:pt x="466" y="817"/>
                  <a:pt x="461" y="827"/>
                </a:cubicBezTo>
                <a:cubicBezTo>
                  <a:pt x="461" y="827"/>
                  <a:pt x="460" y="828"/>
                  <a:pt x="460" y="828"/>
                </a:cubicBezTo>
                <a:cubicBezTo>
                  <a:pt x="455" y="837"/>
                  <a:pt x="451" y="847"/>
                  <a:pt x="446" y="857"/>
                </a:cubicBezTo>
                <a:cubicBezTo>
                  <a:pt x="446" y="857"/>
                  <a:pt x="445" y="858"/>
                  <a:pt x="445" y="859"/>
                </a:cubicBezTo>
                <a:cubicBezTo>
                  <a:pt x="440" y="868"/>
                  <a:pt x="436" y="878"/>
                  <a:pt x="432" y="887"/>
                </a:cubicBezTo>
                <a:cubicBezTo>
                  <a:pt x="431" y="889"/>
                  <a:pt x="430" y="890"/>
                  <a:pt x="430" y="891"/>
                </a:cubicBezTo>
                <a:cubicBezTo>
                  <a:pt x="426" y="900"/>
                  <a:pt x="422" y="910"/>
                  <a:pt x="418" y="919"/>
                </a:cubicBezTo>
                <a:cubicBezTo>
                  <a:pt x="417" y="920"/>
                  <a:pt x="417" y="921"/>
                  <a:pt x="417" y="921"/>
                </a:cubicBezTo>
                <a:cubicBezTo>
                  <a:pt x="413" y="918"/>
                  <a:pt x="410" y="914"/>
                  <a:pt x="407" y="910"/>
                </a:cubicBezTo>
                <a:cubicBezTo>
                  <a:pt x="403" y="907"/>
                  <a:pt x="400" y="903"/>
                  <a:pt x="396" y="899"/>
                </a:cubicBezTo>
                <a:cubicBezTo>
                  <a:pt x="392" y="894"/>
                  <a:pt x="387" y="889"/>
                  <a:pt x="383" y="884"/>
                </a:cubicBezTo>
                <a:cubicBezTo>
                  <a:pt x="380" y="880"/>
                  <a:pt x="376" y="876"/>
                  <a:pt x="373" y="873"/>
                </a:cubicBezTo>
                <a:cubicBezTo>
                  <a:pt x="368" y="867"/>
                  <a:pt x="364" y="862"/>
                  <a:pt x="360" y="857"/>
                </a:cubicBezTo>
                <a:cubicBezTo>
                  <a:pt x="357" y="853"/>
                  <a:pt x="353" y="849"/>
                  <a:pt x="350" y="846"/>
                </a:cubicBezTo>
                <a:cubicBezTo>
                  <a:pt x="346" y="840"/>
                  <a:pt x="341" y="834"/>
                  <a:pt x="337" y="829"/>
                </a:cubicBezTo>
                <a:cubicBezTo>
                  <a:pt x="334" y="825"/>
                  <a:pt x="331" y="822"/>
                  <a:pt x="328" y="818"/>
                </a:cubicBezTo>
                <a:cubicBezTo>
                  <a:pt x="323" y="812"/>
                  <a:pt x="318" y="805"/>
                  <a:pt x="313" y="798"/>
                </a:cubicBezTo>
                <a:cubicBezTo>
                  <a:pt x="311" y="796"/>
                  <a:pt x="309" y="793"/>
                  <a:pt x="307" y="790"/>
                </a:cubicBezTo>
                <a:cubicBezTo>
                  <a:pt x="300" y="781"/>
                  <a:pt x="293" y="771"/>
                  <a:pt x="287" y="762"/>
                </a:cubicBezTo>
                <a:cubicBezTo>
                  <a:pt x="285" y="760"/>
                  <a:pt x="284" y="758"/>
                  <a:pt x="282" y="756"/>
                </a:cubicBezTo>
                <a:cubicBezTo>
                  <a:pt x="277" y="748"/>
                  <a:pt x="272" y="741"/>
                  <a:pt x="267" y="733"/>
                </a:cubicBezTo>
                <a:cubicBezTo>
                  <a:pt x="264" y="729"/>
                  <a:pt x="262" y="726"/>
                  <a:pt x="260" y="722"/>
                </a:cubicBezTo>
                <a:cubicBezTo>
                  <a:pt x="256" y="717"/>
                  <a:pt x="252" y="711"/>
                  <a:pt x="249" y="705"/>
                </a:cubicBezTo>
                <a:cubicBezTo>
                  <a:pt x="269" y="674"/>
                  <a:pt x="290" y="644"/>
                  <a:pt x="312" y="614"/>
                </a:cubicBezTo>
                <a:close/>
                <a:moveTo>
                  <a:pt x="242" y="717"/>
                </a:moveTo>
                <a:cubicBezTo>
                  <a:pt x="244" y="721"/>
                  <a:pt x="247" y="725"/>
                  <a:pt x="250" y="729"/>
                </a:cubicBezTo>
                <a:cubicBezTo>
                  <a:pt x="252" y="733"/>
                  <a:pt x="255" y="737"/>
                  <a:pt x="258" y="742"/>
                </a:cubicBezTo>
                <a:cubicBezTo>
                  <a:pt x="262" y="747"/>
                  <a:pt x="266" y="753"/>
                  <a:pt x="270" y="758"/>
                </a:cubicBezTo>
                <a:cubicBezTo>
                  <a:pt x="273" y="762"/>
                  <a:pt x="275" y="767"/>
                  <a:pt x="278" y="771"/>
                </a:cubicBezTo>
                <a:cubicBezTo>
                  <a:pt x="282" y="777"/>
                  <a:pt x="286" y="782"/>
                  <a:pt x="291" y="788"/>
                </a:cubicBezTo>
                <a:cubicBezTo>
                  <a:pt x="293" y="792"/>
                  <a:pt x="296" y="796"/>
                  <a:pt x="299" y="800"/>
                </a:cubicBezTo>
                <a:cubicBezTo>
                  <a:pt x="304" y="805"/>
                  <a:pt x="308" y="811"/>
                  <a:pt x="312" y="817"/>
                </a:cubicBezTo>
                <a:cubicBezTo>
                  <a:pt x="315" y="821"/>
                  <a:pt x="318" y="824"/>
                  <a:pt x="321" y="828"/>
                </a:cubicBezTo>
                <a:cubicBezTo>
                  <a:pt x="326" y="834"/>
                  <a:pt x="331" y="841"/>
                  <a:pt x="337" y="848"/>
                </a:cubicBezTo>
                <a:cubicBezTo>
                  <a:pt x="339" y="850"/>
                  <a:pt x="341" y="853"/>
                  <a:pt x="343" y="855"/>
                </a:cubicBezTo>
                <a:cubicBezTo>
                  <a:pt x="350" y="864"/>
                  <a:pt x="358" y="873"/>
                  <a:pt x="366" y="882"/>
                </a:cubicBezTo>
                <a:cubicBezTo>
                  <a:pt x="367" y="884"/>
                  <a:pt x="368" y="886"/>
                  <a:pt x="370" y="887"/>
                </a:cubicBezTo>
                <a:cubicBezTo>
                  <a:pt x="376" y="895"/>
                  <a:pt x="382" y="902"/>
                  <a:pt x="389" y="909"/>
                </a:cubicBezTo>
                <a:cubicBezTo>
                  <a:pt x="392" y="912"/>
                  <a:pt x="394" y="915"/>
                  <a:pt x="397" y="918"/>
                </a:cubicBezTo>
                <a:cubicBezTo>
                  <a:pt x="402" y="923"/>
                  <a:pt x="407" y="928"/>
                  <a:pt x="411" y="933"/>
                </a:cubicBezTo>
                <a:cubicBezTo>
                  <a:pt x="411" y="934"/>
                  <a:pt x="411" y="934"/>
                  <a:pt x="411" y="934"/>
                </a:cubicBezTo>
                <a:cubicBezTo>
                  <a:pt x="411" y="934"/>
                  <a:pt x="411" y="934"/>
                  <a:pt x="411" y="934"/>
                </a:cubicBezTo>
                <a:cubicBezTo>
                  <a:pt x="411" y="934"/>
                  <a:pt x="411" y="935"/>
                  <a:pt x="410" y="936"/>
                </a:cubicBezTo>
                <a:cubicBezTo>
                  <a:pt x="406" y="946"/>
                  <a:pt x="402" y="956"/>
                  <a:pt x="399" y="966"/>
                </a:cubicBezTo>
                <a:cubicBezTo>
                  <a:pt x="398" y="966"/>
                  <a:pt x="398" y="966"/>
                  <a:pt x="398" y="966"/>
                </a:cubicBezTo>
                <a:cubicBezTo>
                  <a:pt x="394" y="976"/>
                  <a:pt x="391" y="986"/>
                  <a:pt x="387" y="996"/>
                </a:cubicBezTo>
                <a:cubicBezTo>
                  <a:pt x="387" y="997"/>
                  <a:pt x="386" y="998"/>
                  <a:pt x="386" y="1000"/>
                </a:cubicBezTo>
                <a:cubicBezTo>
                  <a:pt x="382" y="1009"/>
                  <a:pt x="379" y="1019"/>
                  <a:pt x="376" y="1028"/>
                </a:cubicBezTo>
                <a:cubicBezTo>
                  <a:pt x="375" y="1030"/>
                  <a:pt x="375" y="1032"/>
                  <a:pt x="374" y="1033"/>
                </a:cubicBezTo>
                <a:cubicBezTo>
                  <a:pt x="371" y="1043"/>
                  <a:pt x="368" y="1052"/>
                  <a:pt x="365" y="1062"/>
                </a:cubicBezTo>
                <a:cubicBezTo>
                  <a:pt x="365" y="1063"/>
                  <a:pt x="364" y="1064"/>
                  <a:pt x="364" y="1064"/>
                </a:cubicBezTo>
                <a:cubicBezTo>
                  <a:pt x="363" y="1063"/>
                  <a:pt x="362" y="1062"/>
                  <a:pt x="361" y="1060"/>
                </a:cubicBezTo>
                <a:cubicBezTo>
                  <a:pt x="359" y="1058"/>
                  <a:pt x="357" y="1056"/>
                  <a:pt x="355" y="1054"/>
                </a:cubicBezTo>
                <a:cubicBezTo>
                  <a:pt x="353" y="1051"/>
                  <a:pt x="350" y="1048"/>
                  <a:pt x="348" y="1045"/>
                </a:cubicBezTo>
                <a:cubicBezTo>
                  <a:pt x="346" y="1043"/>
                  <a:pt x="344" y="1040"/>
                  <a:pt x="342" y="1038"/>
                </a:cubicBezTo>
                <a:cubicBezTo>
                  <a:pt x="340" y="1035"/>
                  <a:pt x="338" y="1032"/>
                  <a:pt x="335" y="1029"/>
                </a:cubicBezTo>
                <a:cubicBezTo>
                  <a:pt x="334" y="1027"/>
                  <a:pt x="332" y="1025"/>
                  <a:pt x="330" y="1022"/>
                </a:cubicBezTo>
                <a:cubicBezTo>
                  <a:pt x="328" y="1019"/>
                  <a:pt x="325" y="1017"/>
                  <a:pt x="323" y="1014"/>
                </a:cubicBezTo>
                <a:cubicBezTo>
                  <a:pt x="321" y="1011"/>
                  <a:pt x="320" y="1009"/>
                  <a:pt x="318" y="1006"/>
                </a:cubicBezTo>
                <a:cubicBezTo>
                  <a:pt x="316" y="1004"/>
                  <a:pt x="313" y="1001"/>
                  <a:pt x="311" y="998"/>
                </a:cubicBezTo>
                <a:cubicBezTo>
                  <a:pt x="309" y="995"/>
                  <a:pt x="308" y="993"/>
                  <a:pt x="306" y="990"/>
                </a:cubicBezTo>
                <a:cubicBezTo>
                  <a:pt x="304" y="987"/>
                  <a:pt x="301" y="984"/>
                  <a:pt x="299" y="982"/>
                </a:cubicBezTo>
                <a:cubicBezTo>
                  <a:pt x="297" y="979"/>
                  <a:pt x="296" y="977"/>
                  <a:pt x="294" y="974"/>
                </a:cubicBezTo>
                <a:cubicBezTo>
                  <a:pt x="292" y="971"/>
                  <a:pt x="290" y="968"/>
                  <a:pt x="287" y="965"/>
                </a:cubicBezTo>
                <a:cubicBezTo>
                  <a:pt x="286" y="963"/>
                  <a:pt x="284" y="960"/>
                  <a:pt x="282" y="958"/>
                </a:cubicBezTo>
                <a:cubicBezTo>
                  <a:pt x="280" y="955"/>
                  <a:pt x="278" y="952"/>
                  <a:pt x="276" y="949"/>
                </a:cubicBezTo>
                <a:cubicBezTo>
                  <a:pt x="274" y="946"/>
                  <a:pt x="273" y="944"/>
                  <a:pt x="271" y="942"/>
                </a:cubicBezTo>
                <a:cubicBezTo>
                  <a:pt x="269" y="938"/>
                  <a:pt x="267" y="935"/>
                  <a:pt x="265" y="932"/>
                </a:cubicBezTo>
                <a:cubicBezTo>
                  <a:pt x="263" y="930"/>
                  <a:pt x="261" y="927"/>
                  <a:pt x="260" y="925"/>
                </a:cubicBezTo>
                <a:cubicBezTo>
                  <a:pt x="258" y="922"/>
                  <a:pt x="256" y="918"/>
                  <a:pt x="254" y="915"/>
                </a:cubicBezTo>
                <a:cubicBezTo>
                  <a:pt x="252" y="913"/>
                  <a:pt x="251" y="911"/>
                  <a:pt x="249" y="908"/>
                </a:cubicBezTo>
                <a:cubicBezTo>
                  <a:pt x="247" y="905"/>
                  <a:pt x="245" y="901"/>
                  <a:pt x="242" y="898"/>
                </a:cubicBezTo>
                <a:cubicBezTo>
                  <a:pt x="241" y="896"/>
                  <a:pt x="240" y="893"/>
                  <a:pt x="238" y="891"/>
                </a:cubicBezTo>
                <a:cubicBezTo>
                  <a:pt x="236" y="887"/>
                  <a:pt x="233" y="882"/>
                  <a:pt x="230" y="878"/>
                </a:cubicBezTo>
                <a:cubicBezTo>
                  <a:pt x="229" y="877"/>
                  <a:pt x="229" y="876"/>
                  <a:pt x="228" y="874"/>
                </a:cubicBezTo>
                <a:cubicBezTo>
                  <a:pt x="224" y="869"/>
                  <a:pt x="221" y="863"/>
                  <a:pt x="218" y="857"/>
                </a:cubicBezTo>
                <a:cubicBezTo>
                  <a:pt x="217" y="856"/>
                  <a:pt x="216" y="854"/>
                  <a:pt x="215" y="853"/>
                </a:cubicBezTo>
                <a:cubicBezTo>
                  <a:pt x="213" y="848"/>
                  <a:pt x="210" y="844"/>
                  <a:pt x="208" y="840"/>
                </a:cubicBezTo>
                <a:cubicBezTo>
                  <a:pt x="207" y="838"/>
                  <a:pt x="205" y="836"/>
                  <a:pt x="204" y="834"/>
                </a:cubicBezTo>
                <a:cubicBezTo>
                  <a:pt x="202" y="830"/>
                  <a:pt x="200" y="826"/>
                  <a:pt x="198" y="822"/>
                </a:cubicBezTo>
                <a:cubicBezTo>
                  <a:pt x="197" y="820"/>
                  <a:pt x="196" y="818"/>
                  <a:pt x="194" y="816"/>
                </a:cubicBezTo>
                <a:cubicBezTo>
                  <a:pt x="193" y="813"/>
                  <a:pt x="191" y="810"/>
                  <a:pt x="189" y="806"/>
                </a:cubicBezTo>
                <a:cubicBezTo>
                  <a:pt x="206" y="776"/>
                  <a:pt x="223" y="746"/>
                  <a:pt x="242" y="717"/>
                </a:cubicBezTo>
                <a:close/>
                <a:moveTo>
                  <a:pt x="183" y="819"/>
                </a:moveTo>
                <a:cubicBezTo>
                  <a:pt x="183" y="821"/>
                  <a:pt x="184" y="822"/>
                  <a:pt x="185" y="823"/>
                </a:cubicBezTo>
                <a:cubicBezTo>
                  <a:pt x="186" y="826"/>
                  <a:pt x="188" y="829"/>
                  <a:pt x="189" y="832"/>
                </a:cubicBezTo>
                <a:cubicBezTo>
                  <a:pt x="191" y="835"/>
                  <a:pt x="193" y="838"/>
                  <a:pt x="195" y="841"/>
                </a:cubicBezTo>
                <a:cubicBezTo>
                  <a:pt x="196" y="844"/>
                  <a:pt x="198" y="846"/>
                  <a:pt x="199" y="849"/>
                </a:cubicBezTo>
                <a:cubicBezTo>
                  <a:pt x="201" y="852"/>
                  <a:pt x="203" y="855"/>
                  <a:pt x="205" y="858"/>
                </a:cubicBezTo>
                <a:cubicBezTo>
                  <a:pt x="206" y="861"/>
                  <a:pt x="208" y="864"/>
                  <a:pt x="209" y="867"/>
                </a:cubicBezTo>
                <a:cubicBezTo>
                  <a:pt x="211" y="870"/>
                  <a:pt x="213" y="873"/>
                  <a:pt x="215" y="876"/>
                </a:cubicBezTo>
                <a:cubicBezTo>
                  <a:pt x="216" y="878"/>
                  <a:pt x="218" y="881"/>
                  <a:pt x="220" y="884"/>
                </a:cubicBezTo>
                <a:cubicBezTo>
                  <a:pt x="222" y="887"/>
                  <a:pt x="223" y="890"/>
                  <a:pt x="225" y="893"/>
                </a:cubicBezTo>
                <a:cubicBezTo>
                  <a:pt x="227" y="896"/>
                  <a:pt x="229" y="898"/>
                  <a:pt x="230" y="901"/>
                </a:cubicBezTo>
                <a:cubicBezTo>
                  <a:pt x="232" y="904"/>
                  <a:pt x="234" y="907"/>
                  <a:pt x="236" y="910"/>
                </a:cubicBezTo>
                <a:cubicBezTo>
                  <a:pt x="238" y="913"/>
                  <a:pt x="239" y="915"/>
                  <a:pt x="241" y="918"/>
                </a:cubicBezTo>
                <a:cubicBezTo>
                  <a:pt x="243" y="921"/>
                  <a:pt x="245" y="924"/>
                  <a:pt x="247" y="927"/>
                </a:cubicBezTo>
                <a:cubicBezTo>
                  <a:pt x="249" y="930"/>
                  <a:pt x="250" y="932"/>
                  <a:pt x="252" y="935"/>
                </a:cubicBezTo>
                <a:cubicBezTo>
                  <a:pt x="254" y="938"/>
                  <a:pt x="256" y="941"/>
                  <a:pt x="258" y="944"/>
                </a:cubicBezTo>
                <a:cubicBezTo>
                  <a:pt x="260" y="946"/>
                  <a:pt x="262" y="949"/>
                  <a:pt x="263" y="952"/>
                </a:cubicBezTo>
                <a:cubicBezTo>
                  <a:pt x="265" y="955"/>
                  <a:pt x="267" y="957"/>
                  <a:pt x="270" y="960"/>
                </a:cubicBezTo>
                <a:cubicBezTo>
                  <a:pt x="271" y="963"/>
                  <a:pt x="273" y="966"/>
                  <a:pt x="275" y="968"/>
                </a:cubicBezTo>
                <a:cubicBezTo>
                  <a:pt x="277" y="971"/>
                  <a:pt x="279" y="974"/>
                  <a:pt x="281" y="977"/>
                </a:cubicBezTo>
                <a:cubicBezTo>
                  <a:pt x="283" y="980"/>
                  <a:pt x="285" y="982"/>
                  <a:pt x="286" y="984"/>
                </a:cubicBezTo>
                <a:cubicBezTo>
                  <a:pt x="289" y="988"/>
                  <a:pt x="291" y="991"/>
                  <a:pt x="293" y="994"/>
                </a:cubicBezTo>
                <a:cubicBezTo>
                  <a:pt x="295" y="996"/>
                  <a:pt x="297" y="998"/>
                  <a:pt x="298" y="1001"/>
                </a:cubicBezTo>
                <a:cubicBezTo>
                  <a:pt x="301" y="1004"/>
                  <a:pt x="304" y="1008"/>
                  <a:pt x="307" y="1012"/>
                </a:cubicBezTo>
                <a:cubicBezTo>
                  <a:pt x="308" y="1014"/>
                  <a:pt x="309" y="1015"/>
                  <a:pt x="310" y="1017"/>
                </a:cubicBezTo>
                <a:cubicBezTo>
                  <a:pt x="314" y="1022"/>
                  <a:pt x="319" y="1027"/>
                  <a:pt x="323" y="1033"/>
                </a:cubicBezTo>
                <a:cubicBezTo>
                  <a:pt x="324" y="1034"/>
                  <a:pt x="325" y="1036"/>
                  <a:pt x="327" y="1038"/>
                </a:cubicBezTo>
                <a:cubicBezTo>
                  <a:pt x="330" y="1041"/>
                  <a:pt x="332" y="1045"/>
                  <a:pt x="335" y="1048"/>
                </a:cubicBezTo>
                <a:cubicBezTo>
                  <a:pt x="337" y="1050"/>
                  <a:pt x="339" y="1053"/>
                  <a:pt x="340" y="1055"/>
                </a:cubicBezTo>
                <a:cubicBezTo>
                  <a:pt x="343" y="1058"/>
                  <a:pt x="345" y="1061"/>
                  <a:pt x="348" y="1064"/>
                </a:cubicBezTo>
                <a:cubicBezTo>
                  <a:pt x="350" y="1066"/>
                  <a:pt x="352" y="1068"/>
                  <a:pt x="354" y="1071"/>
                </a:cubicBezTo>
                <a:cubicBezTo>
                  <a:pt x="356" y="1073"/>
                  <a:pt x="358" y="1076"/>
                  <a:pt x="360" y="1078"/>
                </a:cubicBezTo>
                <a:cubicBezTo>
                  <a:pt x="360" y="1078"/>
                  <a:pt x="360" y="1078"/>
                  <a:pt x="360" y="1078"/>
                </a:cubicBezTo>
                <a:cubicBezTo>
                  <a:pt x="360" y="1078"/>
                  <a:pt x="360" y="1078"/>
                  <a:pt x="360" y="1078"/>
                </a:cubicBezTo>
                <a:cubicBezTo>
                  <a:pt x="360" y="1079"/>
                  <a:pt x="359" y="1080"/>
                  <a:pt x="359" y="1080"/>
                </a:cubicBezTo>
                <a:cubicBezTo>
                  <a:pt x="356" y="1091"/>
                  <a:pt x="353" y="1101"/>
                  <a:pt x="350" y="1112"/>
                </a:cubicBezTo>
                <a:cubicBezTo>
                  <a:pt x="350" y="1112"/>
                  <a:pt x="350" y="1113"/>
                  <a:pt x="350" y="1113"/>
                </a:cubicBezTo>
                <a:cubicBezTo>
                  <a:pt x="347" y="1124"/>
                  <a:pt x="344" y="1134"/>
                  <a:pt x="341" y="1145"/>
                </a:cubicBezTo>
                <a:cubicBezTo>
                  <a:pt x="341" y="1146"/>
                  <a:pt x="341" y="1148"/>
                  <a:pt x="340" y="1149"/>
                </a:cubicBezTo>
                <a:cubicBezTo>
                  <a:pt x="338" y="1160"/>
                  <a:pt x="335" y="1170"/>
                  <a:pt x="333" y="1180"/>
                </a:cubicBezTo>
                <a:cubicBezTo>
                  <a:pt x="333" y="1182"/>
                  <a:pt x="332" y="1184"/>
                  <a:pt x="332" y="1185"/>
                </a:cubicBezTo>
                <a:cubicBezTo>
                  <a:pt x="330" y="1196"/>
                  <a:pt x="327" y="1206"/>
                  <a:pt x="325" y="1216"/>
                </a:cubicBezTo>
                <a:cubicBezTo>
                  <a:pt x="325" y="1217"/>
                  <a:pt x="325" y="1217"/>
                  <a:pt x="325" y="1218"/>
                </a:cubicBezTo>
                <a:cubicBezTo>
                  <a:pt x="324" y="1217"/>
                  <a:pt x="323" y="1215"/>
                  <a:pt x="322" y="1214"/>
                </a:cubicBezTo>
                <a:cubicBezTo>
                  <a:pt x="319" y="1211"/>
                  <a:pt x="317" y="1208"/>
                  <a:pt x="315" y="1205"/>
                </a:cubicBezTo>
                <a:cubicBezTo>
                  <a:pt x="313" y="1202"/>
                  <a:pt x="310" y="1199"/>
                  <a:pt x="308" y="1195"/>
                </a:cubicBezTo>
                <a:cubicBezTo>
                  <a:pt x="305" y="1192"/>
                  <a:pt x="303" y="1189"/>
                  <a:pt x="301" y="1187"/>
                </a:cubicBezTo>
                <a:cubicBezTo>
                  <a:pt x="299" y="1183"/>
                  <a:pt x="296" y="1180"/>
                  <a:pt x="294" y="1177"/>
                </a:cubicBezTo>
                <a:cubicBezTo>
                  <a:pt x="292" y="1174"/>
                  <a:pt x="290" y="1171"/>
                  <a:pt x="288" y="1168"/>
                </a:cubicBezTo>
                <a:cubicBezTo>
                  <a:pt x="285" y="1164"/>
                  <a:pt x="283" y="1161"/>
                  <a:pt x="281" y="1158"/>
                </a:cubicBezTo>
                <a:cubicBezTo>
                  <a:pt x="279" y="1155"/>
                  <a:pt x="276" y="1152"/>
                  <a:pt x="274" y="1149"/>
                </a:cubicBezTo>
                <a:cubicBezTo>
                  <a:pt x="272" y="1145"/>
                  <a:pt x="270" y="1142"/>
                  <a:pt x="268" y="1139"/>
                </a:cubicBezTo>
                <a:cubicBezTo>
                  <a:pt x="265" y="1136"/>
                  <a:pt x="263" y="1132"/>
                  <a:pt x="261" y="1129"/>
                </a:cubicBezTo>
                <a:cubicBezTo>
                  <a:pt x="259" y="1126"/>
                  <a:pt x="257" y="1123"/>
                  <a:pt x="255" y="1119"/>
                </a:cubicBezTo>
                <a:cubicBezTo>
                  <a:pt x="253" y="1116"/>
                  <a:pt x="251" y="1113"/>
                  <a:pt x="249" y="1110"/>
                </a:cubicBezTo>
                <a:cubicBezTo>
                  <a:pt x="247" y="1107"/>
                  <a:pt x="244" y="1103"/>
                  <a:pt x="242" y="1100"/>
                </a:cubicBezTo>
                <a:cubicBezTo>
                  <a:pt x="240" y="1097"/>
                  <a:pt x="238" y="1094"/>
                  <a:pt x="236" y="1090"/>
                </a:cubicBezTo>
                <a:cubicBezTo>
                  <a:pt x="234" y="1087"/>
                  <a:pt x="232" y="1083"/>
                  <a:pt x="230" y="1080"/>
                </a:cubicBezTo>
                <a:cubicBezTo>
                  <a:pt x="228" y="1077"/>
                  <a:pt x="226" y="1074"/>
                  <a:pt x="224" y="1071"/>
                </a:cubicBezTo>
                <a:cubicBezTo>
                  <a:pt x="222" y="1067"/>
                  <a:pt x="220" y="1064"/>
                  <a:pt x="218" y="1060"/>
                </a:cubicBezTo>
                <a:cubicBezTo>
                  <a:pt x="216" y="1057"/>
                  <a:pt x="214" y="1054"/>
                  <a:pt x="213" y="1051"/>
                </a:cubicBezTo>
                <a:cubicBezTo>
                  <a:pt x="211" y="1047"/>
                  <a:pt x="208" y="1043"/>
                  <a:pt x="206" y="1040"/>
                </a:cubicBezTo>
                <a:cubicBezTo>
                  <a:pt x="205" y="1037"/>
                  <a:pt x="203" y="1034"/>
                  <a:pt x="201" y="1031"/>
                </a:cubicBezTo>
                <a:cubicBezTo>
                  <a:pt x="199" y="1027"/>
                  <a:pt x="197" y="1023"/>
                  <a:pt x="195" y="1019"/>
                </a:cubicBezTo>
                <a:cubicBezTo>
                  <a:pt x="193" y="1016"/>
                  <a:pt x="192" y="1013"/>
                  <a:pt x="190" y="1010"/>
                </a:cubicBezTo>
                <a:cubicBezTo>
                  <a:pt x="188" y="1006"/>
                  <a:pt x="186" y="1002"/>
                  <a:pt x="184" y="998"/>
                </a:cubicBezTo>
                <a:cubicBezTo>
                  <a:pt x="182" y="995"/>
                  <a:pt x="181" y="993"/>
                  <a:pt x="179" y="990"/>
                </a:cubicBezTo>
                <a:cubicBezTo>
                  <a:pt x="177" y="985"/>
                  <a:pt x="174" y="980"/>
                  <a:pt x="172" y="975"/>
                </a:cubicBezTo>
                <a:cubicBezTo>
                  <a:pt x="171" y="973"/>
                  <a:pt x="170" y="971"/>
                  <a:pt x="169" y="969"/>
                </a:cubicBezTo>
                <a:cubicBezTo>
                  <a:pt x="165" y="962"/>
                  <a:pt x="162" y="955"/>
                  <a:pt x="159" y="948"/>
                </a:cubicBezTo>
                <a:cubicBezTo>
                  <a:pt x="158" y="946"/>
                  <a:pt x="157" y="944"/>
                  <a:pt x="155" y="941"/>
                </a:cubicBezTo>
                <a:cubicBezTo>
                  <a:pt x="153" y="937"/>
                  <a:pt x="151" y="932"/>
                  <a:pt x="149" y="928"/>
                </a:cubicBezTo>
                <a:cubicBezTo>
                  <a:pt x="148" y="925"/>
                  <a:pt x="146" y="922"/>
                  <a:pt x="145" y="919"/>
                </a:cubicBezTo>
                <a:cubicBezTo>
                  <a:pt x="143" y="915"/>
                  <a:pt x="142" y="911"/>
                  <a:pt x="140" y="908"/>
                </a:cubicBezTo>
                <a:cubicBezTo>
                  <a:pt x="153" y="878"/>
                  <a:pt x="167" y="848"/>
                  <a:pt x="183" y="819"/>
                </a:cubicBezTo>
                <a:close/>
                <a:moveTo>
                  <a:pt x="133" y="923"/>
                </a:moveTo>
                <a:cubicBezTo>
                  <a:pt x="134" y="924"/>
                  <a:pt x="135" y="926"/>
                  <a:pt x="136" y="927"/>
                </a:cubicBezTo>
                <a:cubicBezTo>
                  <a:pt x="137" y="931"/>
                  <a:pt x="139" y="934"/>
                  <a:pt x="140" y="937"/>
                </a:cubicBezTo>
                <a:cubicBezTo>
                  <a:pt x="142" y="941"/>
                  <a:pt x="144" y="945"/>
                  <a:pt x="145" y="948"/>
                </a:cubicBezTo>
                <a:cubicBezTo>
                  <a:pt x="147" y="952"/>
                  <a:pt x="149" y="955"/>
                  <a:pt x="150" y="958"/>
                </a:cubicBezTo>
                <a:cubicBezTo>
                  <a:pt x="152" y="962"/>
                  <a:pt x="154" y="966"/>
                  <a:pt x="156" y="969"/>
                </a:cubicBezTo>
                <a:cubicBezTo>
                  <a:pt x="157" y="973"/>
                  <a:pt x="159" y="976"/>
                  <a:pt x="161" y="979"/>
                </a:cubicBezTo>
                <a:cubicBezTo>
                  <a:pt x="162" y="983"/>
                  <a:pt x="164" y="987"/>
                  <a:pt x="166" y="990"/>
                </a:cubicBezTo>
                <a:cubicBezTo>
                  <a:pt x="168" y="994"/>
                  <a:pt x="169" y="997"/>
                  <a:pt x="171" y="1000"/>
                </a:cubicBezTo>
                <a:cubicBezTo>
                  <a:pt x="173" y="1004"/>
                  <a:pt x="175" y="1007"/>
                  <a:pt x="177" y="1011"/>
                </a:cubicBezTo>
                <a:cubicBezTo>
                  <a:pt x="179" y="1014"/>
                  <a:pt x="180" y="1017"/>
                  <a:pt x="182" y="1021"/>
                </a:cubicBezTo>
                <a:cubicBezTo>
                  <a:pt x="184" y="1024"/>
                  <a:pt x="186" y="1028"/>
                  <a:pt x="188" y="1032"/>
                </a:cubicBezTo>
                <a:cubicBezTo>
                  <a:pt x="190" y="1035"/>
                  <a:pt x="192" y="1038"/>
                  <a:pt x="193" y="1041"/>
                </a:cubicBezTo>
                <a:cubicBezTo>
                  <a:pt x="195" y="1045"/>
                  <a:pt x="197" y="1048"/>
                  <a:pt x="200" y="1052"/>
                </a:cubicBezTo>
                <a:cubicBezTo>
                  <a:pt x="201" y="1055"/>
                  <a:pt x="203" y="1058"/>
                  <a:pt x="205" y="1061"/>
                </a:cubicBezTo>
                <a:cubicBezTo>
                  <a:pt x="207" y="1065"/>
                  <a:pt x="209" y="1069"/>
                  <a:pt x="211" y="1072"/>
                </a:cubicBezTo>
                <a:cubicBezTo>
                  <a:pt x="213" y="1075"/>
                  <a:pt x="215" y="1078"/>
                  <a:pt x="217" y="1081"/>
                </a:cubicBezTo>
                <a:cubicBezTo>
                  <a:pt x="219" y="1085"/>
                  <a:pt x="221" y="1089"/>
                  <a:pt x="224" y="1092"/>
                </a:cubicBezTo>
                <a:cubicBezTo>
                  <a:pt x="225" y="1095"/>
                  <a:pt x="227" y="1098"/>
                  <a:pt x="229" y="1101"/>
                </a:cubicBezTo>
                <a:cubicBezTo>
                  <a:pt x="231" y="1105"/>
                  <a:pt x="234" y="1109"/>
                  <a:pt x="236" y="1112"/>
                </a:cubicBezTo>
                <a:cubicBezTo>
                  <a:pt x="238" y="1115"/>
                  <a:pt x="240" y="1118"/>
                  <a:pt x="241" y="1121"/>
                </a:cubicBezTo>
                <a:cubicBezTo>
                  <a:pt x="244" y="1125"/>
                  <a:pt x="247" y="1129"/>
                  <a:pt x="249" y="1133"/>
                </a:cubicBezTo>
                <a:cubicBezTo>
                  <a:pt x="251" y="1135"/>
                  <a:pt x="253" y="1138"/>
                  <a:pt x="254" y="1140"/>
                </a:cubicBezTo>
                <a:cubicBezTo>
                  <a:pt x="257" y="1145"/>
                  <a:pt x="260" y="1149"/>
                  <a:pt x="263" y="1153"/>
                </a:cubicBezTo>
                <a:cubicBezTo>
                  <a:pt x="264" y="1155"/>
                  <a:pt x="266" y="1157"/>
                  <a:pt x="267" y="1160"/>
                </a:cubicBezTo>
                <a:cubicBezTo>
                  <a:pt x="271" y="1165"/>
                  <a:pt x="275" y="1170"/>
                  <a:pt x="278" y="1175"/>
                </a:cubicBezTo>
                <a:cubicBezTo>
                  <a:pt x="279" y="1177"/>
                  <a:pt x="280" y="1178"/>
                  <a:pt x="281" y="1179"/>
                </a:cubicBezTo>
                <a:cubicBezTo>
                  <a:pt x="285" y="1185"/>
                  <a:pt x="290" y="1192"/>
                  <a:pt x="294" y="1198"/>
                </a:cubicBezTo>
                <a:cubicBezTo>
                  <a:pt x="296" y="1200"/>
                  <a:pt x="297" y="1201"/>
                  <a:pt x="298" y="1203"/>
                </a:cubicBezTo>
                <a:cubicBezTo>
                  <a:pt x="302" y="1207"/>
                  <a:pt x="305" y="1212"/>
                  <a:pt x="308" y="1217"/>
                </a:cubicBezTo>
                <a:cubicBezTo>
                  <a:pt x="310" y="1219"/>
                  <a:pt x="312" y="1221"/>
                  <a:pt x="314" y="1223"/>
                </a:cubicBezTo>
                <a:cubicBezTo>
                  <a:pt x="317" y="1227"/>
                  <a:pt x="319" y="1230"/>
                  <a:pt x="322" y="1234"/>
                </a:cubicBezTo>
                <a:cubicBezTo>
                  <a:pt x="322" y="1234"/>
                  <a:pt x="322" y="1234"/>
                  <a:pt x="322" y="1234"/>
                </a:cubicBezTo>
                <a:cubicBezTo>
                  <a:pt x="322" y="1234"/>
                  <a:pt x="322" y="1234"/>
                  <a:pt x="322" y="1234"/>
                </a:cubicBezTo>
                <a:cubicBezTo>
                  <a:pt x="321" y="1239"/>
                  <a:pt x="320" y="1245"/>
                  <a:pt x="319" y="1250"/>
                </a:cubicBezTo>
                <a:cubicBezTo>
                  <a:pt x="319" y="1251"/>
                  <a:pt x="319" y="1252"/>
                  <a:pt x="318" y="1253"/>
                </a:cubicBezTo>
                <a:cubicBezTo>
                  <a:pt x="317" y="1260"/>
                  <a:pt x="316" y="1266"/>
                  <a:pt x="315" y="1273"/>
                </a:cubicBezTo>
                <a:cubicBezTo>
                  <a:pt x="315" y="1275"/>
                  <a:pt x="314" y="1277"/>
                  <a:pt x="314" y="1280"/>
                </a:cubicBezTo>
                <a:cubicBezTo>
                  <a:pt x="313" y="1284"/>
                  <a:pt x="313" y="1289"/>
                  <a:pt x="312" y="1294"/>
                </a:cubicBezTo>
                <a:cubicBezTo>
                  <a:pt x="312" y="1297"/>
                  <a:pt x="311" y="1299"/>
                  <a:pt x="311" y="1302"/>
                </a:cubicBezTo>
                <a:cubicBezTo>
                  <a:pt x="310" y="1306"/>
                  <a:pt x="310" y="1310"/>
                  <a:pt x="309" y="1315"/>
                </a:cubicBezTo>
                <a:cubicBezTo>
                  <a:pt x="309" y="1317"/>
                  <a:pt x="308" y="1320"/>
                  <a:pt x="308" y="1323"/>
                </a:cubicBezTo>
                <a:cubicBezTo>
                  <a:pt x="307" y="1327"/>
                  <a:pt x="307" y="1331"/>
                  <a:pt x="306" y="1335"/>
                </a:cubicBezTo>
                <a:cubicBezTo>
                  <a:pt x="306" y="1338"/>
                  <a:pt x="306" y="1341"/>
                  <a:pt x="305" y="1344"/>
                </a:cubicBezTo>
                <a:cubicBezTo>
                  <a:pt x="305" y="1348"/>
                  <a:pt x="305" y="1352"/>
                  <a:pt x="304" y="1356"/>
                </a:cubicBezTo>
                <a:cubicBezTo>
                  <a:pt x="304" y="1359"/>
                  <a:pt x="304" y="1362"/>
                  <a:pt x="303" y="1365"/>
                </a:cubicBezTo>
                <a:cubicBezTo>
                  <a:pt x="303" y="1369"/>
                  <a:pt x="303" y="1373"/>
                  <a:pt x="302" y="1377"/>
                </a:cubicBezTo>
                <a:cubicBezTo>
                  <a:pt x="302" y="1380"/>
                  <a:pt x="302" y="1383"/>
                  <a:pt x="301" y="1386"/>
                </a:cubicBezTo>
                <a:cubicBezTo>
                  <a:pt x="301" y="1387"/>
                  <a:pt x="301" y="1388"/>
                  <a:pt x="301" y="1389"/>
                </a:cubicBezTo>
                <a:cubicBezTo>
                  <a:pt x="300" y="1387"/>
                  <a:pt x="299" y="1385"/>
                  <a:pt x="298" y="1384"/>
                </a:cubicBezTo>
                <a:cubicBezTo>
                  <a:pt x="295" y="1380"/>
                  <a:pt x="292" y="1377"/>
                  <a:pt x="290" y="1373"/>
                </a:cubicBezTo>
                <a:cubicBezTo>
                  <a:pt x="287" y="1369"/>
                  <a:pt x="284" y="1365"/>
                  <a:pt x="281" y="1361"/>
                </a:cubicBezTo>
                <a:cubicBezTo>
                  <a:pt x="279" y="1358"/>
                  <a:pt x="276" y="1354"/>
                  <a:pt x="274" y="1350"/>
                </a:cubicBezTo>
                <a:cubicBezTo>
                  <a:pt x="271" y="1346"/>
                  <a:pt x="269" y="1342"/>
                  <a:pt x="266" y="1338"/>
                </a:cubicBezTo>
                <a:cubicBezTo>
                  <a:pt x="263" y="1335"/>
                  <a:pt x="261" y="1331"/>
                  <a:pt x="259" y="1327"/>
                </a:cubicBezTo>
                <a:cubicBezTo>
                  <a:pt x="256" y="1323"/>
                  <a:pt x="253" y="1319"/>
                  <a:pt x="251" y="1315"/>
                </a:cubicBezTo>
                <a:cubicBezTo>
                  <a:pt x="248" y="1312"/>
                  <a:pt x="246" y="1308"/>
                  <a:pt x="244" y="1304"/>
                </a:cubicBezTo>
                <a:cubicBezTo>
                  <a:pt x="241" y="1300"/>
                  <a:pt x="238" y="1296"/>
                  <a:pt x="236" y="1292"/>
                </a:cubicBezTo>
                <a:cubicBezTo>
                  <a:pt x="234" y="1288"/>
                  <a:pt x="231" y="1285"/>
                  <a:pt x="229" y="1281"/>
                </a:cubicBezTo>
                <a:cubicBezTo>
                  <a:pt x="227" y="1277"/>
                  <a:pt x="224" y="1273"/>
                  <a:pt x="222" y="1268"/>
                </a:cubicBezTo>
                <a:cubicBezTo>
                  <a:pt x="219" y="1265"/>
                  <a:pt x="217" y="1261"/>
                  <a:pt x="215" y="1257"/>
                </a:cubicBezTo>
                <a:cubicBezTo>
                  <a:pt x="213" y="1253"/>
                  <a:pt x="210" y="1249"/>
                  <a:pt x="208" y="1245"/>
                </a:cubicBezTo>
                <a:cubicBezTo>
                  <a:pt x="206" y="1241"/>
                  <a:pt x="203" y="1237"/>
                  <a:pt x="201" y="1233"/>
                </a:cubicBezTo>
                <a:cubicBezTo>
                  <a:pt x="199" y="1229"/>
                  <a:pt x="197" y="1225"/>
                  <a:pt x="194" y="1220"/>
                </a:cubicBezTo>
                <a:cubicBezTo>
                  <a:pt x="192" y="1217"/>
                  <a:pt x="190" y="1213"/>
                  <a:pt x="188" y="1209"/>
                </a:cubicBezTo>
                <a:cubicBezTo>
                  <a:pt x="186" y="1205"/>
                  <a:pt x="184" y="1200"/>
                  <a:pt x="181" y="1196"/>
                </a:cubicBezTo>
                <a:cubicBezTo>
                  <a:pt x="179" y="1192"/>
                  <a:pt x="177" y="1188"/>
                  <a:pt x="175" y="1185"/>
                </a:cubicBezTo>
                <a:cubicBezTo>
                  <a:pt x="173" y="1180"/>
                  <a:pt x="171" y="1176"/>
                  <a:pt x="169" y="1171"/>
                </a:cubicBezTo>
                <a:cubicBezTo>
                  <a:pt x="167" y="1168"/>
                  <a:pt x="165" y="1164"/>
                  <a:pt x="163" y="1160"/>
                </a:cubicBezTo>
                <a:cubicBezTo>
                  <a:pt x="161" y="1155"/>
                  <a:pt x="159" y="1151"/>
                  <a:pt x="157" y="1146"/>
                </a:cubicBezTo>
                <a:cubicBezTo>
                  <a:pt x="155" y="1143"/>
                  <a:pt x="153" y="1139"/>
                  <a:pt x="151" y="1135"/>
                </a:cubicBezTo>
                <a:cubicBezTo>
                  <a:pt x="149" y="1130"/>
                  <a:pt x="147" y="1126"/>
                  <a:pt x="145" y="1121"/>
                </a:cubicBezTo>
                <a:cubicBezTo>
                  <a:pt x="143" y="1117"/>
                  <a:pt x="142" y="1114"/>
                  <a:pt x="140" y="1110"/>
                </a:cubicBezTo>
                <a:cubicBezTo>
                  <a:pt x="138" y="1105"/>
                  <a:pt x="136" y="1100"/>
                  <a:pt x="133" y="1094"/>
                </a:cubicBezTo>
                <a:cubicBezTo>
                  <a:pt x="132" y="1091"/>
                  <a:pt x="130" y="1088"/>
                  <a:pt x="129" y="1085"/>
                </a:cubicBezTo>
                <a:cubicBezTo>
                  <a:pt x="126" y="1078"/>
                  <a:pt x="123" y="1071"/>
                  <a:pt x="121" y="1064"/>
                </a:cubicBezTo>
                <a:cubicBezTo>
                  <a:pt x="120" y="1062"/>
                  <a:pt x="119" y="1061"/>
                  <a:pt x="119" y="1059"/>
                </a:cubicBezTo>
                <a:cubicBezTo>
                  <a:pt x="115" y="1051"/>
                  <a:pt x="112" y="1042"/>
                  <a:pt x="109" y="1034"/>
                </a:cubicBezTo>
                <a:cubicBezTo>
                  <a:pt x="108" y="1031"/>
                  <a:pt x="106" y="1028"/>
                  <a:pt x="105" y="1024"/>
                </a:cubicBezTo>
                <a:cubicBezTo>
                  <a:pt x="103" y="1019"/>
                  <a:pt x="101" y="1014"/>
                  <a:pt x="100" y="1009"/>
                </a:cubicBezTo>
                <a:cubicBezTo>
                  <a:pt x="110" y="980"/>
                  <a:pt x="121" y="951"/>
                  <a:pt x="133" y="923"/>
                </a:cubicBezTo>
                <a:close/>
                <a:moveTo>
                  <a:pt x="93" y="1027"/>
                </a:moveTo>
                <a:cubicBezTo>
                  <a:pt x="94" y="1029"/>
                  <a:pt x="95" y="1030"/>
                  <a:pt x="95" y="1032"/>
                </a:cubicBezTo>
                <a:cubicBezTo>
                  <a:pt x="97" y="1036"/>
                  <a:pt x="98" y="1040"/>
                  <a:pt x="100" y="1044"/>
                </a:cubicBezTo>
                <a:cubicBezTo>
                  <a:pt x="102" y="1049"/>
                  <a:pt x="104" y="1054"/>
                  <a:pt x="105" y="1058"/>
                </a:cubicBezTo>
                <a:cubicBezTo>
                  <a:pt x="107" y="1062"/>
                  <a:pt x="109" y="1066"/>
                  <a:pt x="110" y="1070"/>
                </a:cubicBezTo>
                <a:cubicBezTo>
                  <a:pt x="112" y="1075"/>
                  <a:pt x="114" y="1079"/>
                  <a:pt x="116" y="1084"/>
                </a:cubicBezTo>
                <a:cubicBezTo>
                  <a:pt x="117" y="1088"/>
                  <a:pt x="119" y="1092"/>
                  <a:pt x="121" y="1096"/>
                </a:cubicBezTo>
                <a:cubicBezTo>
                  <a:pt x="123" y="1100"/>
                  <a:pt x="125" y="1105"/>
                  <a:pt x="127" y="1109"/>
                </a:cubicBezTo>
                <a:cubicBezTo>
                  <a:pt x="128" y="1113"/>
                  <a:pt x="130" y="1117"/>
                  <a:pt x="132" y="1121"/>
                </a:cubicBezTo>
                <a:cubicBezTo>
                  <a:pt x="134" y="1126"/>
                  <a:pt x="136" y="1130"/>
                  <a:pt x="138" y="1135"/>
                </a:cubicBezTo>
                <a:cubicBezTo>
                  <a:pt x="140" y="1139"/>
                  <a:pt x="142" y="1143"/>
                  <a:pt x="144" y="1147"/>
                </a:cubicBezTo>
                <a:cubicBezTo>
                  <a:pt x="146" y="1151"/>
                  <a:pt x="148" y="1155"/>
                  <a:pt x="150" y="1160"/>
                </a:cubicBezTo>
                <a:cubicBezTo>
                  <a:pt x="152" y="1164"/>
                  <a:pt x="154" y="1168"/>
                  <a:pt x="156" y="1172"/>
                </a:cubicBezTo>
                <a:cubicBezTo>
                  <a:pt x="158" y="1176"/>
                  <a:pt x="160" y="1180"/>
                  <a:pt x="162" y="1185"/>
                </a:cubicBezTo>
                <a:cubicBezTo>
                  <a:pt x="164" y="1189"/>
                  <a:pt x="166" y="1193"/>
                  <a:pt x="168" y="1196"/>
                </a:cubicBezTo>
                <a:cubicBezTo>
                  <a:pt x="170" y="1201"/>
                  <a:pt x="173" y="1205"/>
                  <a:pt x="175" y="1210"/>
                </a:cubicBezTo>
                <a:cubicBezTo>
                  <a:pt x="177" y="1213"/>
                  <a:pt x="179" y="1217"/>
                  <a:pt x="181" y="1221"/>
                </a:cubicBezTo>
                <a:cubicBezTo>
                  <a:pt x="183" y="1225"/>
                  <a:pt x="186" y="1230"/>
                  <a:pt x="188" y="1234"/>
                </a:cubicBezTo>
                <a:cubicBezTo>
                  <a:pt x="190" y="1238"/>
                  <a:pt x="192" y="1241"/>
                  <a:pt x="194" y="1245"/>
                </a:cubicBezTo>
                <a:cubicBezTo>
                  <a:pt x="197" y="1250"/>
                  <a:pt x="199" y="1254"/>
                  <a:pt x="202" y="1258"/>
                </a:cubicBezTo>
                <a:cubicBezTo>
                  <a:pt x="204" y="1262"/>
                  <a:pt x="206" y="1266"/>
                  <a:pt x="208" y="1269"/>
                </a:cubicBezTo>
                <a:cubicBezTo>
                  <a:pt x="211" y="1274"/>
                  <a:pt x="214" y="1278"/>
                  <a:pt x="216" y="1283"/>
                </a:cubicBezTo>
                <a:cubicBezTo>
                  <a:pt x="218" y="1286"/>
                  <a:pt x="220" y="1290"/>
                  <a:pt x="222" y="1293"/>
                </a:cubicBezTo>
                <a:cubicBezTo>
                  <a:pt x="225" y="1298"/>
                  <a:pt x="228" y="1302"/>
                  <a:pt x="231" y="1307"/>
                </a:cubicBezTo>
                <a:cubicBezTo>
                  <a:pt x="233" y="1310"/>
                  <a:pt x="235" y="1313"/>
                  <a:pt x="237" y="1317"/>
                </a:cubicBezTo>
                <a:cubicBezTo>
                  <a:pt x="240" y="1322"/>
                  <a:pt x="244" y="1326"/>
                  <a:pt x="247" y="1331"/>
                </a:cubicBezTo>
                <a:cubicBezTo>
                  <a:pt x="249" y="1334"/>
                  <a:pt x="250" y="1337"/>
                  <a:pt x="252" y="1340"/>
                </a:cubicBezTo>
                <a:cubicBezTo>
                  <a:pt x="257" y="1346"/>
                  <a:pt x="261" y="1353"/>
                  <a:pt x="266" y="1360"/>
                </a:cubicBezTo>
                <a:cubicBezTo>
                  <a:pt x="267" y="1361"/>
                  <a:pt x="267" y="1362"/>
                  <a:pt x="268" y="1363"/>
                </a:cubicBezTo>
                <a:cubicBezTo>
                  <a:pt x="273" y="1370"/>
                  <a:pt x="279" y="1378"/>
                  <a:pt x="284" y="1386"/>
                </a:cubicBezTo>
                <a:cubicBezTo>
                  <a:pt x="286" y="1388"/>
                  <a:pt x="288" y="1391"/>
                  <a:pt x="290" y="1393"/>
                </a:cubicBezTo>
                <a:cubicBezTo>
                  <a:pt x="293" y="1398"/>
                  <a:pt x="296" y="1403"/>
                  <a:pt x="300" y="1407"/>
                </a:cubicBezTo>
                <a:cubicBezTo>
                  <a:pt x="300" y="1407"/>
                  <a:pt x="300" y="1407"/>
                  <a:pt x="300" y="1407"/>
                </a:cubicBezTo>
                <a:cubicBezTo>
                  <a:pt x="300" y="1407"/>
                  <a:pt x="300" y="1407"/>
                  <a:pt x="300" y="1407"/>
                </a:cubicBezTo>
                <a:cubicBezTo>
                  <a:pt x="299" y="1412"/>
                  <a:pt x="299" y="1416"/>
                  <a:pt x="299" y="1421"/>
                </a:cubicBezTo>
                <a:cubicBezTo>
                  <a:pt x="299" y="1425"/>
                  <a:pt x="298" y="1429"/>
                  <a:pt x="298" y="1433"/>
                </a:cubicBezTo>
                <a:cubicBezTo>
                  <a:pt x="298" y="1439"/>
                  <a:pt x="298" y="1444"/>
                  <a:pt x="297" y="1450"/>
                </a:cubicBezTo>
                <a:cubicBezTo>
                  <a:pt x="297" y="1453"/>
                  <a:pt x="297" y="1457"/>
                  <a:pt x="297" y="1460"/>
                </a:cubicBezTo>
                <a:cubicBezTo>
                  <a:pt x="297" y="1467"/>
                  <a:pt x="297" y="1473"/>
                  <a:pt x="296" y="1479"/>
                </a:cubicBezTo>
                <a:cubicBezTo>
                  <a:pt x="296" y="1482"/>
                  <a:pt x="296" y="1485"/>
                  <a:pt x="296" y="1487"/>
                </a:cubicBezTo>
                <a:cubicBezTo>
                  <a:pt x="296" y="1497"/>
                  <a:pt x="296" y="1506"/>
                  <a:pt x="296" y="1514"/>
                </a:cubicBezTo>
                <a:cubicBezTo>
                  <a:pt x="296" y="1525"/>
                  <a:pt x="296" y="1536"/>
                  <a:pt x="296" y="1546"/>
                </a:cubicBezTo>
                <a:cubicBezTo>
                  <a:pt x="296" y="1549"/>
                  <a:pt x="296" y="1551"/>
                  <a:pt x="296" y="1554"/>
                </a:cubicBezTo>
                <a:cubicBezTo>
                  <a:pt x="297" y="1564"/>
                  <a:pt x="297" y="1575"/>
                  <a:pt x="298" y="1585"/>
                </a:cubicBezTo>
                <a:cubicBezTo>
                  <a:pt x="298" y="1586"/>
                  <a:pt x="298" y="1586"/>
                  <a:pt x="298" y="1586"/>
                </a:cubicBezTo>
                <a:cubicBezTo>
                  <a:pt x="296" y="1584"/>
                  <a:pt x="295" y="1582"/>
                  <a:pt x="293" y="1580"/>
                </a:cubicBezTo>
                <a:cubicBezTo>
                  <a:pt x="290" y="1576"/>
                  <a:pt x="287" y="1571"/>
                  <a:pt x="284" y="1567"/>
                </a:cubicBezTo>
                <a:cubicBezTo>
                  <a:pt x="280" y="1562"/>
                  <a:pt x="277" y="1557"/>
                  <a:pt x="274" y="1552"/>
                </a:cubicBezTo>
                <a:cubicBezTo>
                  <a:pt x="271" y="1548"/>
                  <a:pt x="268" y="1543"/>
                  <a:pt x="265" y="1539"/>
                </a:cubicBezTo>
                <a:cubicBezTo>
                  <a:pt x="261" y="1534"/>
                  <a:pt x="258" y="1529"/>
                  <a:pt x="255" y="1524"/>
                </a:cubicBezTo>
                <a:cubicBezTo>
                  <a:pt x="252" y="1519"/>
                  <a:pt x="249" y="1515"/>
                  <a:pt x="246" y="1510"/>
                </a:cubicBezTo>
                <a:cubicBezTo>
                  <a:pt x="243" y="1505"/>
                  <a:pt x="240" y="1500"/>
                  <a:pt x="236" y="1495"/>
                </a:cubicBezTo>
                <a:cubicBezTo>
                  <a:pt x="234" y="1491"/>
                  <a:pt x="231" y="1486"/>
                  <a:pt x="228" y="1481"/>
                </a:cubicBezTo>
                <a:cubicBezTo>
                  <a:pt x="225" y="1476"/>
                  <a:pt x="222" y="1471"/>
                  <a:pt x="219" y="1466"/>
                </a:cubicBezTo>
                <a:cubicBezTo>
                  <a:pt x="216" y="1461"/>
                  <a:pt x="213" y="1457"/>
                  <a:pt x="211" y="1452"/>
                </a:cubicBezTo>
                <a:cubicBezTo>
                  <a:pt x="208" y="1447"/>
                  <a:pt x="205" y="1442"/>
                  <a:pt x="202" y="1436"/>
                </a:cubicBezTo>
                <a:cubicBezTo>
                  <a:pt x="199" y="1432"/>
                  <a:pt x="197" y="1427"/>
                  <a:pt x="194" y="1423"/>
                </a:cubicBezTo>
                <a:cubicBezTo>
                  <a:pt x="191" y="1417"/>
                  <a:pt x="189" y="1412"/>
                  <a:pt x="186" y="1407"/>
                </a:cubicBezTo>
                <a:cubicBezTo>
                  <a:pt x="183" y="1402"/>
                  <a:pt x="181" y="1397"/>
                  <a:pt x="178" y="1393"/>
                </a:cubicBezTo>
                <a:cubicBezTo>
                  <a:pt x="176" y="1387"/>
                  <a:pt x="173" y="1382"/>
                  <a:pt x="170" y="1376"/>
                </a:cubicBezTo>
                <a:cubicBezTo>
                  <a:pt x="168" y="1372"/>
                  <a:pt x="166" y="1367"/>
                  <a:pt x="163" y="1363"/>
                </a:cubicBezTo>
                <a:cubicBezTo>
                  <a:pt x="161" y="1357"/>
                  <a:pt x="158" y="1351"/>
                  <a:pt x="155" y="1346"/>
                </a:cubicBezTo>
                <a:cubicBezTo>
                  <a:pt x="153" y="1341"/>
                  <a:pt x="151" y="1337"/>
                  <a:pt x="149" y="1332"/>
                </a:cubicBezTo>
                <a:cubicBezTo>
                  <a:pt x="146" y="1326"/>
                  <a:pt x="144" y="1320"/>
                  <a:pt x="141" y="1315"/>
                </a:cubicBezTo>
                <a:cubicBezTo>
                  <a:pt x="139" y="1310"/>
                  <a:pt x="137" y="1306"/>
                  <a:pt x="135" y="1301"/>
                </a:cubicBezTo>
                <a:cubicBezTo>
                  <a:pt x="132" y="1295"/>
                  <a:pt x="130" y="1289"/>
                  <a:pt x="127" y="1283"/>
                </a:cubicBezTo>
                <a:cubicBezTo>
                  <a:pt x="126" y="1279"/>
                  <a:pt x="124" y="1274"/>
                  <a:pt x="122" y="1270"/>
                </a:cubicBezTo>
                <a:cubicBezTo>
                  <a:pt x="119" y="1264"/>
                  <a:pt x="117" y="1257"/>
                  <a:pt x="114" y="1251"/>
                </a:cubicBezTo>
                <a:cubicBezTo>
                  <a:pt x="113" y="1247"/>
                  <a:pt x="111" y="1243"/>
                  <a:pt x="110" y="1238"/>
                </a:cubicBezTo>
                <a:cubicBezTo>
                  <a:pt x="107" y="1232"/>
                  <a:pt x="105" y="1225"/>
                  <a:pt x="102" y="1218"/>
                </a:cubicBezTo>
                <a:cubicBezTo>
                  <a:pt x="101" y="1214"/>
                  <a:pt x="99" y="1210"/>
                  <a:pt x="98" y="1206"/>
                </a:cubicBezTo>
                <a:cubicBezTo>
                  <a:pt x="95" y="1198"/>
                  <a:pt x="92" y="1190"/>
                  <a:pt x="90" y="1182"/>
                </a:cubicBezTo>
                <a:cubicBezTo>
                  <a:pt x="89" y="1180"/>
                  <a:pt x="88" y="1177"/>
                  <a:pt x="87" y="1174"/>
                </a:cubicBezTo>
                <a:cubicBezTo>
                  <a:pt x="83" y="1164"/>
                  <a:pt x="80" y="1153"/>
                  <a:pt x="77" y="1142"/>
                </a:cubicBezTo>
                <a:cubicBezTo>
                  <a:pt x="76" y="1141"/>
                  <a:pt x="76" y="1140"/>
                  <a:pt x="76" y="1139"/>
                </a:cubicBezTo>
                <a:cubicBezTo>
                  <a:pt x="73" y="1129"/>
                  <a:pt x="70" y="1120"/>
                  <a:pt x="67" y="1110"/>
                </a:cubicBezTo>
                <a:cubicBezTo>
                  <a:pt x="75" y="1082"/>
                  <a:pt x="84" y="1054"/>
                  <a:pt x="93" y="1027"/>
                </a:cubicBezTo>
                <a:close/>
                <a:moveTo>
                  <a:pt x="61" y="1132"/>
                </a:moveTo>
                <a:cubicBezTo>
                  <a:pt x="62" y="1135"/>
                  <a:pt x="63" y="1137"/>
                  <a:pt x="63" y="1139"/>
                </a:cubicBezTo>
                <a:cubicBezTo>
                  <a:pt x="65" y="1144"/>
                  <a:pt x="66" y="1149"/>
                  <a:pt x="68" y="1154"/>
                </a:cubicBezTo>
                <a:cubicBezTo>
                  <a:pt x="70" y="1160"/>
                  <a:pt x="72" y="1166"/>
                  <a:pt x="74" y="1172"/>
                </a:cubicBezTo>
                <a:cubicBezTo>
                  <a:pt x="75" y="1177"/>
                  <a:pt x="77" y="1182"/>
                  <a:pt x="79" y="1187"/>
                </a:cubicBezTo>
                <a:cubicBezTo>
                  <a:pt x="80" y="1193"/>
                  <a:pt x="82" y="1198"/>
                  <a:pt x="84" y="1204"/>
                </a:cubicBezTo>
                <a:cubicBezTo>
                  <a:pt x="86" y="1209"/>
                  <a:pt x="88" y="1214"/>
                  <a:pt x="90" y="1219"/>
                </a:cubicBezTo>
                <a:cubicBezTo>
                  <a:pt x="92" y="1225"/>
                  <a:pt x="94" y="1231"/>
                  <a:pt x="96" y="1236"/>
                </a:cubicBezTo>
                <a:cubicBezTo>
                  <a:pt x="98" y="1241"/>
                  <a:pt x="100" y="1246"/>
                  <a:pt x="102" y="1251"/>
                </a:cubicBezTo>
                <a:cubicBezTo>
                  <a:pt x="104" y="1257"/>
                  <a:pt x="106" y="1262"/>
                  <a:pt x="108" y="1268"/>
                </a:cubicBezTo>
                <a:cubicBezTo>
                  <a:pt x="110" y="1273"/>
                  <a:pt x="112" y="1278"/>
                  <a:pt x="114" y="1283"/>
                </a:cubicBezTo>
                <a:cubicBezTo>
                  <a:pt x="117" y="1288"/>
                  <a:pt x="119" y="1294"/>
                  <a:pt x="121" y="1300"/>
                </a:cubicBezTo>
                <a:cubicBezTo>
                  <a:pt x="124" y="1305"/>
                  <a:pt x="126" y="1309"/>
                  <a:pt x="128" y="1314"/>
                </a:cubicBezTo>
                <a:cubicBezTo>
                  <a:pt x="130" y="1320"/>
                  <a:pt x="133" y="1325"/>
                  <a:pt x="135" y="1331"/>
                </a:cubicBezTo>
                <a:cubicBezTo>
                  <a:pt x="137" y="1336"/>
                  <a:pt x="140" y="1340"/>
                  <a:pt x="142" y="1345"/>
                </a:cubicBezTo>
                <a:cubicBezTo>
                  <a:pt x="144" y="1351"/>
                  <a:pt x="147" y="1356"/>
                  <a:pt x="150" y="1362"/>
                </a:cubicBezTo>
                <a:cubicBezTo>
                  <a:pt x="152" y="1367"/>
                  <a:pt x="154" y="1371"/>
                  <a:pt x="156" y="1376"/>
                </a:cubicBezTo>
                <a:cubicBezTo>
                  <a:pt x="159" y="1382"/>
                  <a:pt x="162" y="1387"/>
                  <a:pt x="165" y="1393"/>
                </a:cubicBezTo>
                <a:cubicBezTo>
                  <a:pt x="167" y="1397"/>
                  <a:pt x="170" y="1402"/>
                  <a:pt x="172" y="1406"/>
                </a:cubicBezTo>
                <a:cubicBezTo>
                  <a:pt x="175" y="1412"/>
                  <a:pt x="178" y="1417"/>
                  <a:pt x="181" y="1423"/>
                </a:cubicBezTo>
                <a:cubicBezTo>
                  <a:pt x="183" y="1427"/>
                  <a:pt x="186" y="1432"/>
                  <a:pt x="188" y="1436"/>
                </a:cubicBezTo>
                <a:cubicBezTo>
                  <a:pt x="191" y="1442"/>
                  <a:pt x="194" y="1448"/>
                  <a:pt x="198" y="1453"/>
                </a:cubicBezTo>
                <a:cubicBezTo>
                  <a:pt x="200" y="1457"/>
                  <a:pt x="202" y="1462"/>
                  <a:pt x="205" y="1466"/>
                </a:cubicBezTo>
                <a:cubicBezTo>
                  <a:pt x="208" y="1472"/>
                  <a:pt x="212" y="1478"/>
                  <a:pt x="215" y="1483"/>
                </a:cubicBezTo>
                <a:cubicBezTo>
                  <a:pt x="218" y="1487"/>
                  <a:pt x="220" y="1491"/>
                  <a:pt x="222" y="1495"/>
                </a:cubicBezTo>
                <a:cubicBezTo>
                  <a:pt x="226" y="1501"/>
                  <a:pt x="230" y="1508"/>
                  <a:pt x="234" y="1514"/>
                </a:cubicBezTo>
                <a:cubicBezTo>
                  <a:pt x="236" y="1517"/>
                  <a:pt x="238" y="1521"/>
                  <a:pt x="241" y="1524"/>
                </a:cubicBezTo>
                <a:cubicBezTo>
                  <a:pt x="245" y="1531"/>
                  <a:pt x="250" y="1539"/>
                  <a:pt x="255" y="1546"/>
                </a:cubicBezTo>
                <a:cubicBezTo>
                  <a:pt x="256" y="1548"/>
                  <a:pt x="258" y="1550"/>
                  <a:pt x="259" y="1553"/>
                </a:cubicBezTo>
                <a:cubicBezTo>
                  <a:pt x="266" y="1562"/>
                  <a:pt x="272" y="1572"/>
                  <a:pt x="279" y="1581"/>
                </a:cubicBezTo>
                <a:cubicBezTo>
                  <a:pt x="279" y="1582"/>
                  <a:pt x="280" y="1582"/>
                  <a:pt x="280" y="1582"/>
                </a:cubicBezTo>
                <a:cubicBezTo>
                  <a:pt x="286" y="1591"/>
                  <a:pt x="292" y="1600"/>
                  <a:pt x="299" y="1608"/>
                </a:cubicBezTo>
                <a:cubicBezTo>
                  <a:pt x="299" y="1618"/>
                  <a:pt x="300" y="1628"/>
                  <a:pt x="301" y="1637"/>
                </a:cubicBezTo>
                <a:cubicBezTo>
                  <a:pt x="301" y="1639"/>
                  <a:pt x="301" y="1641"/>
                  <a:pt x="301" y="1643"/>
                </a:cubicBezTo>
                <a:cubicBezTo>
                  <a:pt x="302" y="1651"/>
                  <a:pt x="303" y="1659"/>
                  <a:pt x="304" y="1667"/>
                </a:cubicBezTo>
                <a:cubicBezTo>
                  <a:pt x="304" y="1671"/>
                  <a:pt x="304" y="1674"/>
                  <a:pt x="305" y="1678"/>
                </a:cubicBezTo>
                <a:cubicBezTo>
                  <a:pt x="305" y="1684"/>
                  <a:pt x="306" y="1690"/>
                  <a:pt x="307" y="1697"/>
                </a:cubicBezTo>
                <a:cubicBezTo>
                  <a:pt x="307" y="1701"/>
                  <a:pt x="308" y="1705"/>
                  <a:pt x="308" y="1709"/>
                </a:cubicBezTo>
                <a:cubicBezTo>
                  <a:pt x="309" y="1715"/>
                  <a:pt x="310" y="1721"/>
                  <a:pt x="311" y="1727"/>
                </a:cubicBezTo>
                <a:cubicBezTo>
                  <a:pt x="311" y="1731"/>
                  <a:pt x="312" y="1735"/>
                  <a:pt x="313" y="1739"/>
                </a:cubicBezTo>
                <a:cubicBezTo>
                  <a:pt x="313" y="1745"/>
                  <a:pt x="314" y="1751"/>
                  <a:pt x="315" y="1756"/>
                </a:cubicBezTo>
                <a:cubicBezTo>
                  <a:pt x="316" y="1760"/>
                  <a:pt x="317" y="1765"/>
                  <a:pt x="317" y="1769"/>
                </a:cubicBezTo>
                <a:cubicBezTo>
                  <a:pt x="318" y="1775"/>
                  <a:pt x="319" y="1780"/>
                  <a:pt x="320" y="1786"/>
                </a:cubicBezTo>
                <a:cubicBezTo>
                  <a:pt x="321" y="1790"/>
                  <a:pt x="322" y="1794"/>
                  <a:pt x="323" y="1798"/>
                </a:cubicBezTo>
                <a:cubicBezTo>
                  <a:pt x="324" y="1804"/>
                  <a:pt x="325" y="1811"/>
                  <a:pt x="326" y="1817"/>
                </a:cubicBezTo>
                <a:cubicBezTo>
                  <a:pt x="327" y="1820"/>
                  <a:pt x="328" y="1824"/>
                  <a:pt x="328" y="1827"/>
                </a:cubicBezTo>
                <a:cubicBezTo>
                  <a:pt x="329" y="1828"/>
                  <a:pt x="329" y="1829"/>
                  <a:pt x="329" y="1830"/>
                </a:cubicBezTo>
                <a:cubicBezTo>
                  <a:pt x="327" y="1827"/>
                  <a:pt x="324" y="1824"/>
                  <a:pt x="322" y="1821"/>
                </a:cubicBezTo>
                <a:cubicBezTo>
                  <a:pt x="320" y="1819"/>
                  <a:pt x="318" y="1817"/>
                  <a:pt x="317" y="1814"/>
                </a:cubicBezTo>
                <a:cubicBezTo>
                  <a:pt x="314" y="1811"/>
                  <a:pt x="311" y="1807"/>
                  <a:pt x="308" y="1803"/>
                </a:cubicBezTo>
                <a:cubicBezTo>
                  <a:pt x="307" y="1801"/>
                  <a:pt x="305" y="1799"/>
                  <a:pt x="304" y="1797"/>
                </a:cubicBezTo>
                <a:cubicBezTo>
                  <a:pt x="301" y="1793"/>
                  <a:pt x="298" y="1789"/>
                  <a:pt x="295" y="1785"/>
                </a:cubicBezTo>
                <a:cubicBezTo>
                  <a:pt x="293" y="1783"/>
                  <a:pt x="292" y="1781"/>
                  <a:pt x="291" y="1779"/>
                </a:cubicBezTo>
                <a:cubicBezTo>
                  <a:pt x="287" y="1773"/>
                  <a:pt x="283" y="1768"/>
                  <a:pt x="279" y="1762"/>
                </a:cubicBezTo>
                <a:cubicBezTo>
                  <a:pt x="279" y="1762"/>
                  <a:pt x="278" y="1761"/>
                  <a:pt x="278" y="1761"/>
                </a:cubicBezTo>
                <a:cubicBezTo>
                  <a:pt x="274" y="1755"/>
                  <a:pt x="270" y="1749"/>
                  <a:pt x="266" y="1743"/>
                </a:cubicBezTo>
                <a:cubicBezTo>
                  <a:pt x="264" y="1741"/>
                  <a:pt x="263" y="1739"/>
                  <a:pt x="262" y="1737"/>
                </a:cubicBezTo>
                <a:cubicBezTo>
                  <a:pt x="259" y="1733"/>
                  <a:pt x="256" y="1729"/>
                  <a:pt x="254" y="1724"/>
                </a:cubicBezTo>
                <a:cubicBezTo>
                  <a:pt x="252" y="1722"/>
                  <a:pt x="251" y="1719"/>
                  <a:pt x="249" y="1717"/>
                </a:cubicBezTo>
                <a:cubicBezTo>
                  <a:pt x="247" y="1713"/>
                  <a:pt x="244" y="1710"/>
                  <a:pt x="242" y="1706"/>
                </a:cubicBezTo>
                <a:cubicBezTo>
                  <a:pt x="240" y="1703"/>
                  <a:pt x="239" y="1700"/>
                  <a:pt x="237" y="1698"/>
                </a:cubicBezTo>
                <a:cubicBezTo>
                  <a:pt x="235" y="1694"/>
                  <a:pt x="232" y="1691"/>
                  <a:pt x="230" y="1687"/>
                </a:cubicBezTo>
                <a:cubicBezTo>
                  <a:pt x="229" y="1684"/>
                  <a:pt x="227" y="1682"/>
                  <a:pt x="225" y="1679"/>
                </a:cubicBezTo>
                <a:cubicBezTo>
                  <a:pt x="223" y="1675"/>
                  <a:pt x="221" y="1672"/>
                  <a:pt x="219" y="1668"/>
                </a:cubicBezTo>
                <a:cubicBezTo>
                  <a:pt x="217" y="1665"/>
                  <a:pt x="216" y="1662"/>
                  <a:pt x="214" y="1660"/>
                </a:cubicBezTo>
                <a:cubicBezTo>
                  <a:pt x="212" y="1656"/>
                  <a:pt x="210" y="1653"/>
                  <a:pt x="208" y="1649"/>
                </a:cubicBezTo>
                <a:cubicBezTo>
                  <a:pt x="206" y="1646"/>
                  <a:pt x="205" y="1643"/>
                  <a:pt x="203" y="1640"/>
                </a:cubicBezTo>
                <a:cubicBezTo>
                  <a:pt x="201" y="1637"/>
                  <a:pt x="199" y="1634"/>
                  <a:pt x="197" y="1630"/>
                </a:cubicBezTo>
                <a:cubicBezTo>
                  <a:pt x="196" y="1627"/>
                  <a:pt x="194" y="1624"/>
                  <a:pt x="192" y="1621"/>
                </a:cubicBezTo>
                <a:cubicBezTo>
                  <a:pt x="191" y="1618"/>
                  <a:pt x="189" y="1614"/>
                  <a:pt x="187" y="1611"/>
                </a:cubicBezTo>
                <a:cubicBezTo>
                  <a:pt x="185" y="1608"/>
                  <a:pt x="184" y="1605"/>
                  <a:pt x="182" y="1602"/>
                </a:cubicBezTo>
                <a:cubicBezTo>
                  <a:pt x="180" y="1598"/>
                  <a:pt x="179" y="1595"/>
                  <a:pt x="177" y="1591"/>
                </a:cubicBezTo>
                <a:cubicBezTo>
                  <a:pt x="175" y="1588"/>
                  <a:pt x="174" y="1585"/>
                  <a:pt x="172" y="1582"/>
                </a:cubicBezTo>
                <a:cubicBezTo>
                  <a:pt x="170" y="1579"/>
                  <a:pt x="169" y="1575"/>
                  <a:pt x="167" y="1572"/>
                </a:cubicBezTo>
                <a:cubicBezTo>
                  <a:pt x="165" y="1569"/>
                  <a:pt x="164" y="1565"/>
                  <a:pt x="162" y="1562"/>
                </a:cubicBezTo>
                <a:cubicBezTo>
                  <a:pt x="161" y="1559"/>
                  <a:pt x="159" y="1555"/>
                  <a:pt x="157" y="1552"/>
                </a:cubicBezTo>
                <a:cubicBezTo>
                  <a:pt x="156" y="1549"/>
                  <a:pt x="154" y="1546"/>
                  <a:pt x="153" y="1543"/>
                </a:cubicBezTo>
                <a:cubicBezTo>
                  <a:pt x="151" y="1539"/>
                  <a:pt x="150" y="1536"/>
                  <a:pt x="148" y="1532"/>
                </a:cubicBezTo>
                <a:cubicBezTo>
                  <a:pt x="147" y="1529"/>
                  <a:pt x="145" y="1526"/>
                  <a:pt x="144" y="1523"/>
                </a:cubicBezTo>
                <a:cubicBezTo>
                  <a:pt x="142" y="1519"/>
                  <a:pt x="141" y="1516"/>
                  <a:pt x="139" y="1512"/>
                </a:cubicBezTo>
                <a:cubicBezTo>
                  <a:pt x="138" y="1509"/>
                  <a:pt x="136" y="1506"/>
                  <a:pt x="135" y="1502"/>
                </a:cubicBezTo>
                <a:cubicBezTo>
                  <a:pt x="133" y="1499"/>
                  <a:pt x="132" y="1495"/>
                  <a:pt x="130" y="1492"/>
                </a:cubicBezTo>
                <a:cubicBezTo>
                  <a:pt x="129" y="1489"/>
                  <a:pt x="128" y="1485"/>
                  <a:pt x="126" y="1482"/>
                </a:cubicBezTo>
                <a:cubicBezTo>
                  <a:pt x="125" y="1479"/>
                  <a:pt x="123" y="1475"/>
                  <a:pt x="122" y="1472"/>
                </a:cubicBezTo>
                <a:cubicBezTo>
                  <a:pt x="121" y="1468"/>
                  <a:pt x="119" y="1465"/>
                  <a:pt x="118" y="1462"/>
                </a:cubicBezTo>
                <a:cubicBezTo>
                  <a:pt x="117" y="1458"/>
                  <a:pt x="115" y="1455"/>
                  <a:pt x="114" y="1451"/>
                </a:cubicBezTo>
                <a:cubicBezTo>
                  <a:pt x="113" y="1448"/>
                  <a:pt x="111" y="1445"/>
                  <a:pt x="110" y="1442"/>
                </a:cubicBezTo>
                <a:cubicBezTo>
                  <a:pt x="109" y="1438"/>
                  <a:pt x="107" y="1434"/>
                  <a:pt x="106" y="1431"/>
                </a:cubicBezTo>
                <a:cubicBezTo>
                  <a:pt x="105" y="1427"/>
                  <a:pt x="104" y="1424"/>
                  <a:pt x="103" y="1421"/>
                </a:cubicBezTo>
                <a:cubicBezTo>
                  <a:pt x="101" y="1417"/>
                  <a:pt x="100" y="1414"/>
                  <a:pt x="99" y="1410"/>
                </a:cubicBezTo>
                <a:cubicBezTo>
                  <a:pt x="97" y="1407"/>
                  <a:pt x="96" y="1404"/>
                  <a:pt x="95" y="1400"/>
                </a:cubicBezTo>
                <a:cubicBezTo>
                  <a:pt x="94" y="1397"/>
                  <a:pt x="93" y="1393"/>
                  <a:pt x="91" y="1389"/>
                </a:cubicBezTo>
                <a:cubicBezTo>
                  <a:pt x="90" y="1386"/>
                  <a:pt x="89" y="1383"/>
                  <a:pt x="88" y="1380"/>
                </a:cubicBezTo>
                <a:cubicBezTo>
                  <a:pt x="87" y="1376"/>
                  <a:pt x="86" y="1372"/>
                  <a:pt x="84" y="1368"/>
                </a:cubicBezTo>
                <a:cubicBezTo>
                  <a:pt x="83" y="1365"/>
                  <a:pt x="82" y="1362"/>
                  <a:pt x="81" y="1359"/>
                </a:cubicBezTo>
                <a:cubicBezTo>
                  <a:pt x="80" y="1355"/>
                  <a:pt x="79" y="1351"/>
                  <a:pt x="78" y="1347"/>
                </a:cubicBezTo>
                <a:cubicBezTo>
                  <a:pt x="77" y="1344"/>
                  <a:pt x="76" y="1341"/>
                  <a:pt x="75" y="1338"/>
                </a:cubicBezTo>
                <a:cubicBezTo>
                  <a:pt x="74" y="1334"/>
                  <a:pt x="73" y="1330"/>
                  <a:pt x="71" y="1326"/>
                </a:cubicBezTo>
                <a:cubicBezTo>
                  <a:pt x="71" y="1323"/>
                  <a:pt x="70" y="1320"/>
                  <a:pt x="69" y="1317"/>
                </a:cubicBezTo>
                <a:cubicBezTo>
                  <a:pt x="68" y="1313"/>
                  <a:pt x="66" y="1309"/>
                  <a:pt x="65" y="1304"/>
                </a:cubicBezTo>
                <a:cubicBezTo>
                  <a:pt x="65" y="1301"/>
                  <a:pt x="64" y="1299"/>
                  <a:pt x="63" y="1296"/>
                </a:cubicBezTo>
                <a:cubicBezTo>
                  <a:pt x="62" y="1291"/>
                  <a:pt x="61" y="1287"/>
                  <a:pt x="59" y="1282"/>
                </a:cubicBezTo>
                <a:cubicBezTo>
                  <a:pt x="59" y="1280"/>
                  <a:pt x="58" y="1277"/>
                  <a:pt x="57" y="1274"/>
                </a:cubicBezTo>
                <a:cubicBezTo>
                  <a:pt x="56" y="1269"/>
                  <a:pt x="55" y="1264"/>
                  <a:pt x="54" y="1259"/>
                </a:cubicBezTo>
                <a:cubicBezTo>
                  <a:pt x="53" y="1257"/>
                  <a:pt x="53" y="1255"/>
                  <a:pt x="52" y="1253"/>
                </a:cubicBezTo>
                <a:cubicBezTo>
                  <a:pt x="51" y="1246"/>
                  <a:pt x="49" y="1239"/>
                  <a:pt x="47" y="1232"/>
                </a:cubicBezTo>
                <a:cubicBezTo>
                  <a:pt x="47" y="1230"/>
                  <a:pt x="47" y="1228"/>
                  <a:pt x="46" y="1226"/>
                </a:cubicBezTo>
                <a:cubicBezTo>
                  <a:pt x="45" y="1221"/>
                  <a:pt x="44" y="1216"/>
                  <a:pt x="43" y="1211"/>
                </a:cubicBezTo>
                <a:cubicBezTo>
                  <a:pt x="48" y="1185"/>
                  <a:pt x="55" y="1159"/>
                  <a:pt x="61" y="1132"/>
                </a:cubicBezTo>
                <a:close/>
                <a:moveTo>
                  <a:pt x="37" y="1241"/>
                </a:moveTo>
                <a:cubicBezTo>
                  <a:pt x="38" y="1244"/>
                  <a:pt x="38" y="1247"/>
                  <a:pt x="39" y="1249"/>
                </a:cubicBezTo>
                <a:cubicBezTo>
                  <a:pt x="40" y="1253"/>
                  <a:pt x="41" y="1256"/>
                  <a:pt x="41" y="1259"/>
                </a:cubicBezTo>
                <a:cubicBezTo>
                  <a:pt x="42" y="1263"/>
                  <a:pt x="43" y="1267"/>
                  <a:pt x="44" y="1271"/>
                </a:cubicBezTo>
                <a:cubicBezTo>
                  <a:pt x="45" y="1274"/>
                  <a:pt x="46" y="1277"/>
                  <a:pt x="47" y="1280"/>
                </a:cubicBezTo>
                <a:cubicBezTo>
                  <a:pt x="48" y="1284"/>
                  <a:pt x="49" y="1289"/>
                  <a:pt x="50" y="1293"/>
                </a:cubicBezTo>
                <a:cubicBezTo>
                  <a:pt x="51" y="1296"/>
                  <a:pt x="51" y="1299"/>
                  <a:pt x="52" y="1302"/>
                </a:cubicBezTo>
                <a:cubicBezTo>
                  <a:pt x="53" y="1306"/>
                  <a:pt x="54" y="1310"/>
                  <a:pt x="56" y="1314"/>
                </a:cubicBezTo>
                <a:cubicBezTo>
                  <a:pt x="56" y="1317"/>
                  <a:pt x="57" y="1320"/>
                  <a:pt x="58" y="1323"/>
                </a:cubicBezTo>
                <a:cubicBezTo>
                  <a:pt x="59" y="1327"/>
                  <a:pt x="61" y="1332"/>
                  <a:pt x="62" y="1337"/>
                </a:cubicBezTo>
                <a:cubicBezTo>
                  <a:pt x="63" y="1339"/>
                  <a:pt x="63" y="1341"/>
                  <a:pt x="64" y="1344"/>
                </a:cubicBezTo>
                <a:cubicBezTo>
                  <a:pt x="66" y="1349"/>
                  <a:pt x="68" y="1355"/>
                  <a:pt x="69" y="1360"/>
                </a:cubicBezTo>
                <a:cubicBezTo>
                  <a:pt x="70" y="1362"/>
                  <a:pt x="70" y="1363"/>
                  <a:pt x="71" y="1365"/>
                </a:cubicBezTo>
                <a:cubicBezTo>
                  <a:pt x="75" y="1379"/>
                  <a:pt x="80" y="1393"/>
                  <a:pt x="85" y="1407"/>
                </a:cubicBezTo>
                <a:cubicBezTo>
                  <a:pt x="85" y="1408"/>
                  <a:pt x="85" y="1408"/>
                  <a:pt x="85" y="1409"/>
                </a:cubicBezTo>
                <a:cubicBezTo>
                  <a:pt x="88" y="1415"/>
                  <a:pt x="90" y="1422"/>
                  <a:pt x="92" y="1428"/>
                </a:cubicBezTo>
                <a:cubicBezTo>
                  <a:pt x="93" y="1430"/>
                  <a:pt x="94" y="1431"/>
                  <a:pt x="94" y="1433"/>
                </a:cubicBezTo>
                <a:cubicBezTo>
                  <a:pt x="96" y="1438"/>
                  <a:pt x="98" y="1443"/>
                  <a:pt x="100" y="1449"/>
                </a:cubicBezTo>
                <a:cubicBezTo>
                  <a:pt x="101" y="1451"/>
                  <a:pt x="102" y="1453"/>
                  <a:pt x="102" y="1455"/>
                </a:cubicBezTo>
                <a:cubicBezTo>
                  <a:pt x="104" y="1460"/>
                  <a:pt x="106" y="1464"/>
                  <a:pt x="108" y="1469"/>
                </a:cubicBezTo>
                <a:cubicBezTo>
                  <a:pt x="109" y="1471"/>
                  <a:pt x="110" y="1474"/>
                  <a:pt x="111" y="1476"/>
                </a:cubicBezTo>
                <a:cubicBezTo>
                  <a:pt x="113" y="1481"/>
                  <a:pt x="115" y="1485"/>
                  <a:pt x="116" y="1490"/>
                </a:cubicBezTo>
                <a:cubicBezTo>
                  <a:pt x="117" y="1492"/>
                  <a:pt x="119" y="1495"/>
                  <a:pt x="120" y="1497"/>
                </a:cubicBezTo>
                <a:cubicBezTo>
                  <a:pt x="121" y="1501"/>
                  <a:pt x="123" y="1506"/>
                  <a:pt x="125" y="1510"/>
                </a:cubicBezTo>
                <a:cubicBezTo>
                  <a:pt x="126" y="1512"/>
                  <a:pt x="127" y="1515"/>
                  <a:pt x="128" y="1518"/>
                </a:cubicBezTo>
                <a:cubicBezTo>
                  <a:pt x="130" y="1522"/>
                  <a:pt x="132" y="1526"/>
                  <a:pt x="134" y="1530"/>
                </a:cubicBezTo>
                <a:cubicBezTo>
                  <a:pt x="135" y="1533"/>
                  <a:pt x="136" y="1535"/>
                  <a:pt x="138" y="1538"/>
                </a:cubicBezTo>
                <a:cubicBezTo>
                  <a:pt x="139" y="1542"/>
                  <a:pt x="141" y="1546"/>
                  <a:pt x="143" y="1550"/>
                </a:cubicBezTo>
                <a:cubicBezTo>
                  <a:pt x="145" y="1553"/>
                  <a:pt x="146" y="1555"/>
                  <a:pt x="147" y="1558"/>
                </a:cubicBezTo>
                <a:cubicBezTo>
                  <a:pt x="149" y="1562"/>
                  <a:pt x="151" y="1566"/>
                  <a:pt x="153" y="1570"/>
                </a:cubicBezTo>
                <a:cubicBezTo>
                  <a:pt x="154" y="1573"/>
                  <a:pt x="155" y="1575"/>
                  <a:pt x="157" y="1578"/>
                </a:cubicBezTo>
                <a:cubicBezTo>
                  <a:pt x="159" y="1582"/>
                  <a:pt x="161" y="1586"/>
                  <a:pt x="163" y="1590"/>
                </a:cubicBezTo>
                <a:cubicBezTo>
                  <a:pt x="164" y="1593"/>
                  <a:pt x="165" y="1595"/>
                  <a:pt x="167" y="1598"/>
                </a:cubicBezTo>
                <a:cubicBezTo>
                  <a:pt x="169" y="1602"/>
                  <a:pt x="171" y="1606"/>
                  <a:pt x="173" y="1610"/>
                </a:cubicBezTo>
                <a:cubicBezTo>
                  <a:pt x="174" y="1612"/>
                  <a:pt x="176" y="1615"/>
                  <a:pt x="177" y="1618"/>
                </a:cubicBezTo>
                <a:cubicBezTo>
                  <a:pt x="179" y="1621"/>
                  <a:pt x="181" y="1625"/>
                  <a:pt x="183" y="1629"/>
                </a:cubicBezTo>
                <a:cubicBezTo>
                  <a:pt x="185" y="1632"/>
                  <a:pt x="186" y="1634"/>
                  <a:pt x="188" y="1637"/>
                </a:cubicBezTo>
                <a:cubicBezTo>
                  <a:pt x="190" y="1641"/>
                  <a:pt x="192" y="1645"/>
                  <a:pt x="194" y="1648"/>
                </a:cubicBezTo>
                <a:cubicBezTo>
                  <a:pt x="195" y="1651"/>
                  <a:pt x="197" y="1654"/>
                  <a:pt x="198" y="1656"/>
                </a:cubicBezTo>
                <a:cubicBezTo>
                  <a:pt x="200" y="1660"/>
                  <a:pt x="203" y="1664"/>
                  <a:pt x="205" y="1668"/>
                </a:cubicBezTo>
                <a:cubicBezTo>
                  <a:pt x="206" y="1670"/>
                  <a:pt x="208" y="1673"/>
                  <a:pt x="209" y="1676"/>
                </a:cubicBezTo>
                <a:cubicBezTo>
                  <a:pt x="212" y="1679"/>
                  <a:pt x="214" y="1683"/>
                  <a:pt x="216" y="1687"/>
                </a:cubicBezTo>
                <a:cubicBezTo>
                  <a:pt x="218" y="1689"/>
                  <a:pt x="219" y="1692"/>
                  <a:pt x="221" y="1695"/>
                </a:cubicBezTo>
                <a:cubicBezTo>
                  <a:pt x="223" y="1698"/>
                  <a:pt x="225" y="1702"/>
                  <a:pt x="228" y="1706"/>
                </a:cubicBezTo>
                <a:cubicBezTo>
                  <a:pt x="229" y="1708"/>
                  <a:pt x="231" y="1711"/>
                  <a:pt x="232" y="1713"/>
                </a:cubicBezTo>
                <a:cubicBezTo>
                  <a:pt x="235" y="1717"/>
                  <a:pt x="237" y="1721"/>
                  <a:pt x="240" y="1725"/>
                </a:cubicBezTo>
                <a:cubicBezTo>
                  <a:pt x="241" y="1727"/>
                  <a:pt x="243" y="1730"/>
                  <a:pt x="244" y="1732"/>
                </a:cubicBezTo>
                <a:cubicBezTo>
                  <a:pt x="247" y="1736"/>
                  <a:pt x="249" y="1740"/>
                  <a:pt x="252" y="1743"/>
                </a:cubicBezTo>
                <a:cubicBezTo>
                  <a:pt x="253" y="1746"/>
                  <a:pt x="255" y="1748"/>
                  <a:pt x="257" y="1751"/>
                </a:cubicBezTo>
                <a:cubicBezTo>
                  <a:pt x="259" y="1754"/>
                  <a:pt x="262" y="1758"/>
                  <a:pt x="264" y="1762"/>
                </a:cubicBezTo>
                <a:cubicBezTo>
                  <a:pt x="266" y="1764"/>
                  <a:pt x="267" y="1767"/>
                  <a:pt x="269" y="1769"/>
                </a:cubicBezTo>
                <a:cubicBezTo>
                  <a:pt x="272" y="1773"/>
                  <a:pt x="274" y="1777"/>
                  <a:pt x="277" y="1780"/>
                </a:cubicBezTo>
                <a:cubicBezTo>
                  <a:pt x="279" y="1783"/>
                  <a:pt x="280" y="1785"/>
                  <a:pt x="282" y="1787"/>
                </a:cubicBezTo>
                <a:cubicBezTo>
                  <a:pt x="285" y="1791"/>
                  <a:pt x="288" y="1795"/>
                  <a:pt x="290" y="1799"/>
                </a:cubicBezTo>
                <a:cubicBezTo>
                  <a:pt x="292" y="1801"/>
                  <a:pt x="293" y="1803"/>
                  <a:pt x="295" y="1805"/>
                </a:cubicBezTo>
                <a:cubicBezTo>
                  <a:pt x="298" y="1810"/>
                  <a:pt x="302" y="1814"/>
                  <a:pt x="305" y="1819"/>
                </a:cubicBezTo>
                <a:cubicBezTo>
                  <a:pt x="306" y="1820"/>
                  <a:pt x="307" y="1821"/>
                  <a:pt x="308" y="1823"/>
                </a:cubicBezTo>
                <a:cubicBezTo>
                  <a:pt x="312" y="1829"/>
                  <a:pt x="317" y="1834"/>
                  <a:pt x="322" y="1840"/>
                </a:cubicBezTo>
                <a:cubicBezTo>
                  <a:pt x="323" y="1842"/>
                  <a:pt x="324" y="1843"/>
                  <a:pt x="325" y="1845"/>
                </a:cubicBezTo>
                <a:cubicBezTo>
                  <a:pt x="328" y="1849"/>
                  <a:pt x="332" y="1853"/>
                  <a:pt x="335" y="1857"/>
                </a:cubicBezTo>
                <a:cubicBezTo>
                  <a:pt x="336" y="1864"/>
                  <a:pt x="338" y="1870"/>
                  <a:pt x="340" y="1877"/>
                </a:cubicBezTo>
                <a:cubicBezTo>
                  <a:pt x="340" y="1879"/>
                  <a:pt x="340" y="1880"/>
                  <a:pt x="341" y="1882"/>
                </a:cubicBezTo>
                <a:cubicBezTo>
                  <a:pt x="342" y="1887"/>
                  <a:pt x="343" y="1892"/>
                  <a:pt x="345" y="1898"/>
                </a:cubicBezTo>
                <a:cubicBezTo>
                  <a:pt x="345" y="1900"/>
                  <a:pt x="346" y="1903"/>
                  <a:pt x="347" y="1905"/>
                </a:cubicBezTo>
                <a:cubicBezTo>
                  <a:pt x="348" y="1909"/>
                  <a:pt x="349" y="1914"/>
                  <a:pt x="350" y="1918"/>
                </a:cubicBezTo>
                <a:cubicBezTo>
                  <a:pt x="351" y="1921"/>
                  <a:pt x="352" y="1924"/>
                  <a:pt x="353" y="1926"/>
                </a:cubicBezTo>
                <a:cubicBezTo>
                  <a:pt x="354" y="1931"/>
                  <a:pt x="355" y="1935"/>
                  <a:pt x="356" y="1939"/>
                </a:cubicBezTo>
                <a:cubicBezTo>
                  <a:pt x="357" y="1942"/>
                  <a:pt x="358" y="1944"/>
                  <a:pt x="359" y="1947"/>
                </a:cubicBezTo>
                <a:cubicBezTo>
                  <a:pt x="360" y="1951"/>
                  <a:pt x="361" y="1955"/>
                  <a:pt x="362" y="1959"/>
                </a:cubicBezTo>
                <a:cubicBezTo>
                  <a:pt x="363" y="1962"/>
                  <a:pt x="364" y="1965"/>
                  <a:pt x="365" y="1968"/>
                </a:cubicBezTo>
                <a:cubicBezTo>
                  <a:pt x="366" y="1972"/>
                  <a:pt x="368" y="1976"/>
                  <a:pt x="369" y="1980"/>
                </a:cubicBezTo>
                <a:cubicBezTo>
                  <a:pt x="370" y="1983"/>
                  <a:pt x="371" y="1985"/>
                  <a:pt x="372" y="1988"/>
                </a:cubicBezTo>
                <a:cubicBezTo>
                  <a:pt x="373" y="1992"/>
                  <a:pt x="374" y="1996"/>
                  <a:pt x="376" y="2001"/>
                </a:cubicBezTo>
                <a:cubicBezTo>
                  <a:pt x="377" y="2003"/>
                  <a:pt x="377" y="2006"/>
                  <a:pt x="378" y="2008"/>
                </a:cubicBezTo>
                <a:cubicBezTo>
                  <a:pt x="380" y="2013"/>
                  <a:pt x="382" y="2017"/>
                  <a:pt x="383" y="2022"/>
                </a:cubicBezTo>
                <a:cubicBezTo>
                  <a:pt x="384" y="2024"/>
                  <a:pt x="385" y="2026"/>
                  <a:pt x="385" y="2028"/>
                </a:cubicBezTo>
                <a:cubicBezTo>
                  <a:pt x="388" y="2034"/>
                  <a:pt x="390" y="2041"/>
                  <a:pt x="392" y="2047"/>
                </a:cubicBezTo>
                <a:cubicBezTo>
                  <a:pt x="392" y="2047"/>
                  <a:pt x="393" y="2048"/>
                  <a:pt x="393" y="2048"/>
                </a:cubicBezTo>
                <a:cubicBezTo>
                  <a:pt x="395" y="2055"/>
                  <a:pt x="398" y="2062"/>
                  <a:pt x="401" y="2068"/>
                </a:cubicBezTo>
                <a:cubicBezTo>
                  <a:pt x="401" y="2070"/>
                  <a:pt x="402" y="2072"/>
                  <a:pt x="402" y="2073"/>
                </a:cubicBezTo>
                <a:cubicBezTo>
                  <a:pt x="404" y="2078"/>
                  <a:pt x="406" y="2083"/>
                  <a:pt x="408" y="2088"/>
                </a:cubicBezTo>
                <a:cubicBezTo>
                  <a:pt x="409" y="2091"/>
                  <a:pt x="410" y="2093"/>
                  <a:pt x="411" y="2095"/>
                </a:cubicBezTo>
                <a:cubicBezTo>
                  <a:pt x="413" y="2099"/>
                  <a:pt x="415" y="2104"/>
                  <a:pt x="417" y="2108"/>
                </a:cubicBezTo>
                <a:cubicBezTo>
                  <a:pt x="418" y="2110"/>
                  <a:pt x="419" y="2113"/>
                  <a:pt x="420" y="2115"/>
                </a:cubicBezTo>
                <a:cubicBezTo>
                  <a:pt x="422" y="2120"/>
                  <a:pt x="423" y="2124"/>
                  <a:pt x="425" y="2128"/>
                </a:cubicBezTo>
                <a:cubicBezTo>
                  <a:pt x="426" y="2130"/>
                  <a:pt x="428" y="2133"/>
                  <a:pt x="429" y="2135"/>
                </a:cubicBezTo>
                <a:cubicBezTo>
                  <a:pt x="430" y="2139"/>
                  <a:pt x="432" y="2143"/>
                  <a:pt x="434" y="2147"/>
                </a:cubicBezTo>
                <a:cubicBezTo>
                  <a:pt x="435" y="2150"/>
                  <a:pt x="436" y="2152"/>
                  <a:pt x="438" y="2155"/>
                </a:cubicBezTo>
                <a:cubicBezTo>
                  <a:pt x="438" y="2156"/>
                  <a:pt x="439" y="2158"/>
                  <a:pt x="440" y="2159"/>
                </a:cubicBezTo>
                <a:cubicBezTo>
                  <a:pt x="436" y="2156"/>
                  <a:pt x="433" y="2152"/>
                  <a:pt x="429" y="2148"/>
                </a:cubicBezTo>
                <a:cubicBezTo>
                  <a:pt x="426" y="2145"/>
                  <a:pt x="423" y="2142"/>
                  <a:pt x="420" y="2139"/>
                </a:cubicBezTo>
                <a:cubicBezTo>
                  <a:pt x="416" y="2134"/>
                  <a:pt x="412" y="2130"/>
                  <a:pt x="407" y="2125"/>
                </a:cubicBezTo>
                <a:cubicBezTo>
                  <a:pt x="405" y="2122"/>
                  <a:pt x="402" y="2119"/>
                  <a:pt x="399" y="2116"/>
                </a:cubicBezTo>
                <a:cubicBezTo>
                  <a:pt x="395" y="2111"/>
                  <a:pt x="390" y="2106"/>
                  <a:pt x="385" y="2100"/>
                </a:cubicBezTo>
                <a:cubicBezTo>
                  <a:pt x="383" y="2098"/>
                  <a:pt x="381" y="2096"/>
                  <a:pt x="379" y="2093"/>
                </a:cubicBezTo>
                <a:cubicBezTo>
                  <a:pt x="372" y="2086"/>
                  <a:pt x="366" y="2078"/>
                  <a:pt x="359" y="2070"/>
                </a:cubicBezTo>
                <a:cubicBezTo>
                  <a:pt x="358" y="2069"/>
                  <a:pt x="357" y="2068"/>
                  <a:pt x="356" y="2066"/>
                </a:cubicBezTo>
                <a:cubicBezTo>
                  <a:pt x="351" y="2060"/>
                  <a:pt x="345" y="2053"/>
                  <a:pt x="340" y="2046"/>
                </a:cubicBezTo>
                <a:cubicBezTo>
                  <a:pt x="338" y="2043"/>
                  <a:pt x="335" y="2040"/>
                  <a:pt x="333" y="2038"/>
                </a:cubicBezTo>
                <a:cubicBezTo>
                  <a:pt x="329" y="2032"/>
                  <a:pt x="325" y="2027"/>
                  <a:pt x="321" y="2022"/>
                </a:cubicBezTo>
                <a:cubicBezTo>
                  <a:pt x="319" y="2019"/>
                  <a:pt x="316" y="2015"/>
                  <a:pt x="314" y="2012"/>
                </a:cubicBezTo>
                <a:cubicBezTo>
                  <a:pt x="310" y="2007"/>
                  <a:pt x="306" y="2002"/>
                  <a:pt x="303" y="1998"/>
                </a:cubicBezTo>
                <a:cubicBezTo>
                  <a:pt x="300" y="1994"/>
                  <a:pt x="298" y="1990"/>
                  <a:pt x="295" y="1987"/>
                </a:cubicBezTo>
                <a:cubicBezTo>
                  <a:pt x="292" y="1982"/>
                  <a:pt x="288" y="1977"/>
                  <a:pt x="285" y="1973"/>
                </a:cubicBezTo>
                <a:cubicBezTo>
                  <a:pt x="282" y="1969"/>
                  <a:pt x="280" y="1965"/>
                  <a:pt x="277" y="1961"/>
                </a:cubicBezTo>
                <a:cubicBezTo>
                  <a:pt x="274" y="1957"/>
                  <a:pt x="271" y="1952"/>
                  <a:pt x="268" y="1947"/>
                </a:cubicBezTo>
                <a:cubicBezTo>
                  <a:pt x="265" y="1944"/>
                  <a:pt x="263" y="1940"/>
                  <a:pt x="260" y="1936"/>
                </a:cubicBezTo>
                <a:cubicBezTo>
                  <a:pt x="257" y="1931"/>
                  <a:pt x="254" y="1927"/>
                  <a:pt x="251" y="1922"/>
                </a:cubicBezTo>
                <a:cubicBezTo>
                  <a:pt x="248" y="1918"/>
                  <a:pt x="246" y="1914"/>
                  <a:pt x="243" y="1910"/>
                </a:cubicBezTo>
                <a:cubicBezTo>
                  <a:pt x="241" y="1905"/>
                  <a:pt x="238" y="1901"/>
                  <a:pt x="235" y="1896"/>
                </a:cubicBezTo>
                <a:cubicBezTo>
                  <a:pt x="232" y="1892"/>
                  <a:pt x="230" y="1888"/>
                  <a:pt x="227" y="1884"/>
                </a:cubicBezTo>
                <a:cubicBezTo>
                  <a:pt x="225" y="1879"/>
                  <a:pt x="222" y="1875"/>
                  <a:pt x="219" y="1870"/>
                </a:cubicBezTo>
                <a:cubicBezTo>
                  <a:pt x="217" y="1866"/>
                  <a:pt x="214" y="1862"/>
                  <a:pt x="212" y="1858"/>
                </a:cubicBezTo>
                <a:cubicBezTo>
                  <a:pt x="209" y="1853"/>
                  <a:pt x="206" y="1848"/>
                  <a:pt x="204" y="1843"/>
                </a:cubicBezTo>
                <a:cubicBezTo>
                  <a:pt x="202" y="1839"/>
                  <a:pt x="199" y="1835"/>
                  <a:pt x="197" y="1831"/>
                </a:cubicBezTo>
                <a:cubicBezTo>
                  <a:pt x="194" y="1826"/>
                  <a:pt x="192" y="1821"/>
                  <a:pt x="189" y="1817"/>
                </a:cubicBezTo>
                <a:cubicBezTo>
                  <a:pt x="187" y="1812"/>
                  <a:pt x="185" y="1808"/>
                  <a:pt x="183" y="1804"/>
                </a:cubicBezTo>
                <a:cubicBezTo>
                  <a:pt x="180" y="1799"/>
                  <a:pt x="178" y="1794"/>
                  <a:pt x="175" y="1790"/>
                </a:cubicBezTo>
                <a:cubicBezTo>
                  <a:pt x="173" y="1785"/>
                  <a:pt x="171" y="1781"/>
                  <a:pt x="169" y="1777"/>
                </a:cubicBezTo>
                <a:cubicBezTo>
                  <a:pt x="166" y="1772"/>
                  <a:pt x="164" y="1767"/>
                  <a:pt x="162" y="1762"/>
                </a:cubicBezTo>
                <a:cubicBezTo>
                  <a:pt x="159" y="1758"/>
                  <a:pt x="157" y="1754"/>
                  <a:pt x="155" y="1749"/>
                </a:cubicBezTo>
                <a:cubicBezTo>
                  <a:pt x="153" y="1744"/>
                  <a:pt x="151" y="1739"/>
                  <a:pt x="149" y="1735"/>
                </a:cubicBezTo>
                <a:cubicBezTo>
                  <a:pt x="147" y="1730"/>
                  <a:pt x="145" y="1726"/>
                  <a:pt x="143" y="1722"/>
                </a:cubicBezTo>
                <a:cubicBezTo>
                  <a:pt x="140" y="1717"/>
                  <a:pt x="138" y="1712"/>
                  <a:pt x="136" y="1707"/>
                </a:cubicBezTo>
                <a:cubicBezTo>
                  <a:pt x="134" y="1702"/>
                  <a:pt x="132" y="1698"/>
                  <a:pt x="130" y="1694"/>
                </a:cubicBezTo>
                <a:cubicBezTo>
                  <a:pt x="128" y="1689"/>
                  <a:pt x="126" y="1684"/>
                  <a:pt x="124" y="1679"/>
                </a:cubicBezTo>
                <a:cubicBezTo>
                  <a:pt x="122" y="1674"/>
                  <a:pt x="121" y="1670"/>
                  <a:pt x="119" y="1665"/>
                </a:cubicBezTo>
                <a:cubicBezTo>
                  <a:pt x="117" y="1660"/>
                  <a:pt x="115" y="1655"/>
                  <a:pt x="113" y="1650"/>
                </a:cubicBezTo>
                <a:cubicBezTo>
                  <a:pt x="111" y="1646"/>
                  <a:pt x="110" y="1641"/>
                  <a:pt x="108" y="1637"/>
                </a:cubicBezTo>
                <a:cubicBezTo>
                  <a:pt x="106" y="1632"/>
                  <a:pt x="104" y="1627"/>
                  <a:pt x="102" y="1622"/>
                </a:cubicBezTo>
                <a:cubicBezTo>
                  <a:pt x="101" y="1617"/>
                  <a:pt x="99" y="1613"/>
                  <a:pt x="97" y="1608"/>
                </a:cubicBezTo>
                <a:cubicBezTo>
                  <a:pt x="96" y="1603"/>
                  <a:pt x="94" y="1598"/>
                  <a:pt x="92" y="1593"/>
                </a:cubicBezTo>
                <a:cubicBezTo>
                  <a:pt x="91" y="1588"/>
                  <a:pt x="89" y="1584"/>
                  <a:pt x="88" y="1579"/>
                </a:cubicBezTo>
                <a:cubicBezTo>
                  <a:pt x="86" y="1574"/>
                  <a:pt x="84" y="1569"/>
                  <a:pt x="83" y="1564"/>
                </a:cubicBezTo>
                <a:cubicBezTo>
                  <a:pt x="81" y="1559"/>
                  <a:pt x="80" y="1555"/>
                  <a:pt x="78" y="1550"/>
                </a:cubicBezTo>
                <a:cubicBezTo>
                  <a:pt x="77" y="1545"/>
                  <a:pt x="75" y="1540"/>
                  <a:pt x="74" y="1535"/>
                </a:cubicBezTo>
                <a:cubicBezTo>
                  <a:pt x="72" y="1530"/>
                  <a:pt x="71" y="1526"/>
                  <a:pt x="70" y="1521"/>
                </a:cubicBezTo>
                <a:cubicBezTo>
                  <a:pt x="68" y="1516"/>
                  <a:pt x="67" y="1510"/>
                  <a:pt x="65" y="1505"/>
                </a:cubicBezTo>
                <a:cubicBezTo>
                  <a:pt x="64" y="1501"/>
                  <a:pt x="63" y="1496"/>
                  <a:pt x="61" y="1492"/>
                </a:cubicBezTo>
                <a:cubicBezTo>
                  <a:pt x="60" y="1486"/>
                  <a:pt x="59" y="1481"/>
                  <a:pt x="57" y="1475"/>
                </a:cubicBezTo>
                <a:cubicBezTo>
                  <a:pt x="56" y="1471"/>
                  <a:pt x="55" y="1466"/>
                  <a:pt x="54" y="1462"/>
                </a:cubicBezTo>
                <a:cubicBezTo>
                  <a:pt x="53" y="1456"/>
                  <a:pt x="51" y="1451"/>
                  <a:pt x="50" y="1445"/>
                </a:cubicBezTo>
                <a:cubicBezTo>
                  <a:pt x="49" y="1441"/>
                  <a:pt x="48" y="1437"/>
                  <a:pt x="47" y="1432"/>
                </a:cubicBezTo>
                <a:cubicBezTo>
                  <a:pt x="46" y="1426"/>
                  <a:pt x="45" y="1421"/>
                  <a:pt x="44" y="1415"/>
                </a:cubicBezTo>
                <a:cubicBezTo>
                  <a:pt x="43" y="1411"/>
                  <a:pt x="42" y="1407"/>
                  <a:pt x="41" y="1402"/>
                </a:cubicBezTo>
                <a:cubicBezTo>
                  <a:pt x="40" y="1396"/>
                  <a:pt x="39" y="1390"/>
                  <a:pt x="37" y="1384"/>
                </a:cubicBezTo>
                <a:cubicBezTo>
                  <a:pt x="37" y="1380"/>
                  <a:pt x="36" y="1376"/>
                  <a:pt x="35" y="1372"/>
                </a:cubicBezTo>
                <a:cubicBezTo>
                  <a:pt x="34" y="1365"/>
                  <a:pt x="33" y="1358"/>
                  <a:pt x="32" y="1350"/>
                </a:cubicBezTo>
                <a:cubicBezTo>
                  <a:pt x="31" y="1348"/>
                  <a:pt x="31" y="1345"/>
                  <a:pt x="30" y="1342"/>
                </a:cubicBezTo>
                <a:cubicBezTo>
                  <a:pt x="29" y="1332"/>
                  <a:pt x="27" y="1322"/>
                  <a:pt x="26" y="1312"/>
                </a:cubicBezTo>
                <a:cubicBezTo>
                  <a:pt x="29" y="1288"/>
                  <a:pt x="33" y="1265"/>
                  <a:pt x="37" y="1241"/>
                </a:cubicBezTo>
                <a:close/>
                <a:moveTo>
                  <a:pt x="20" y="1357"/>
                </a:moveTo>
                <a:cubicBezTo>
                  <a:pt x="21" y="1361"/>
                  <a:pt x="22" y="1364"/>
                  <a:pt x="22" y="1368"/>
                </a:cubicBezTo>
                <a:cubicBezTo>
                  <a:pt x="23" y="1372"/>
                  <a:pt x="24" y="1376"/>
                  <a:pt x="24" y="1380"/>
                </a:cubicBezTo>
                <a:cubicBezTo>
                  <a:pt x="26" y="1386"/>
                  <a:pt x="27" y="1392"/>
                  <a:pt x="28" y="1398"/>
                </a:cubicBezTo>
                <a:cubicBezTo>
                  <a:pt x="29" y="1402"/>
                  <a:pt x="29" y="1406"/>
                  <a:pt x="30" y="1410"/>
                </a:cubicBezTo>
                <a:cubicBezTo>
                  <a:pt x="31" y="1417"/>
                  <a:pt x="33" y="1423"/>
                  <a:pt x="34" y="1429"/>
                </a:cubicBezTo>
                <a:cubicBezTo>
                  <a:pt x="35" y="1433"/>
                  <a:pt x="36" y="1437"/>
                  <a:pt x="36" y="1440"/>
                </a:cubicBezTo>
                <a:cubicBezTo>
                  <a:pt x="38" y="1448"/>
                  <a:pt x="40" y="1455"/>
                  <a:pt x="42" y="1462"/>
                </a:cubicBezTo>
                <a:cubicBezTo>
                  <a:pt x="42" y="1465"/>
                  <a:pt x="43" y="1467"/>
                  <a:pt x="43" y="1470"/>
                </a:cubicBezTo>
                <a:cubicBezTo>
                  <a:pt x="46" y="1480"/>
                  <a:pt x="48" y="1490"/>
                  <a:pt x="51" y="1499"/>
                </a:cubicBezTo>
                <a:cubicBezTo>
                  <a:pt x="51" y="1501"/>
                  <a:pt x="52" y="1503"/>
                  <a:pt x="52" y="1505"/>
                </a:cubicBezTo>
                <a:cubicBezTo>
                  <a:pt x="55" y="1513"/>
                  <a:pt x="57" y="1521"/>
                  <a:pt x="59" y="1529"/>
                </a:cubicBezTo>
                <a:cubicBezTo>
                  <a:pt x="60" y="1532"/>
                  <a:pt x="61" y="1535"/>
                  <a:pt x="62" y="1539"/>
                </a:cubicBezTo>
                <a:cubicBezTo>
                  <a:pt x="64" y="1545"/>
                  <a:pt x="66" y="1551"/>
                  <a:pt x="68" y="1558"/>
                </a:cubicBezTo>
                <a:cubicBezTo>
                  <a:pt x="69" y="1562"/>
                  <a:pt x="70" y="1565"/>
                  <a:pt x="71" y="1569"/>
                </a:cubicBezTo>
                <a:cubicBezTo>
                  <a:pt x="73" y="1575"/>
                  <a:pt x="75" y="1581"/>
                  <a:pt x="77" y="1587"/>
                </a:cubicBezTo>
                <a:cubicBezTo>
                  <a:pt x="78" y="1591"/>
                  <a:pt x="80" y="1595"/>
                  <a:pt x="81" y="1599"/>
                </a:cubicBezTo>
                <a:cubicBezTo>
                  <a:pt x="83" y="1604"/>
                  <a:pt x="85" y="1610"/>
                  <a:pt x="87" y="1615"/>
                </a:cubicBezTo>
                <a:cubicBezTo>
                  <a:pt x="88" y="1620"/>
                  <a:pt x="90" y="1624"/>
                  <a:pt x="91" y="1628"/>
                </a:cubicBezTo>
                <a:cubicBezTo>
                  <a:pt x="93" y="1633"/>
                  <a:pt x="95" y="1639"/>
                  <a:pt x="97" y="1644"/>
                </a:cubicBezTo>
                <a:cubicBezTo>
                  <a:pt x="99" y="1648"/>
                  <a:pt x="100" y="1652"/>
                  <a:pt x="102" y="1656"/>
                </a:cubicBezTo>
                <a:cubicBezTo>
                  <a:pt x="104" y="1662"/>
                  <a:pt x="106" y="1667"/>
                  <a:pt x="108" y="1673"/>
                </a:cubicBezTo>
                <a:cubicBezTo>
                  <a:pt x="110" y="1677"/>
                  <a:pt x="112" y="1681"/>
                  <a:pt x="113" y="1685"/>
                </a:cubicBezTo>
                <a:cubicBezTo>
                  <a:pt x="115" y="1690"/>
                  <a:pt x="118" y="1696"/>
                  <a:pt x="120" y="1701"/>
                </a:cubicBezTo>
                <a:cubicBezTo>
                  <a:pt x="122" y="1705"/>
                  <a:pt x="123" y="1709"/>
                  <a:pt x="125" y="1713"/>
                </a:cubicBezTo>
                <a:cubicBezTo>
                  <a:pt x="128" y="1718"/>
                  <a:pt x="130" y="1724"/>
                  <a:pt x="133" y="1730"/>
                </a:cubicBezTo>
                <a:cubicBezTo>
                  <a:pt x="134" y="1733"/>
                  <a:pt x="136" y="1737"/>
                  <a:pt x="138" y="1741"/>
                </a:cubicBezTo>
                <a:cubicBezTo>
                  <a:pt x="140" y="1747"/>
                  <a:pt x="143" y="1753"/>
                  <a:pt x="146" y="1759"/>
                </a:cubicBezTo>
                <a:cubicBezTo>
                  <a:pt x="148" y="1762"/>
                  <a:pt x="149" y="1765"/>
                  <a:pt x="150" y="1768"/>
                </a:cubicBezTo>
                <a:cubicBezTo>
                  <a:pt x="155" y="1777"/>
                  <a:pt x="159" y="1786"/>
                  <a:pt x="164" y="1795"/>
                </a:cubicBezTo>
                <a:cubicBezTo>
                  <a:pt x="169" y="1805"/>
                  <a:pt x="174" y="1814"/>
                  <a:pt x="178" y="1823"/>
                </a:cubicBezTo>
                <a:cubicBezTo>
                  <a:pt x="180" y="1825"/>
                  <a:pt x="181" y="1828"/>
                  <a:pt x="182" y="1830"/>
                </a:cubicBezTo>
                <a:cubicBezTo>
                  <a:pt x="186" y="1837"/>
                  <a:pt x="190" y="1844"/>
                  <a:pt x="193" y="1850"/>
                </a:cubicBezTo>
                <a:cubicBezTo>
                  <a:pt x="195" y="1853"/>
                  <a:pt x="196" y="1855"/>
                  <a:pt x="198" y="1858"/>
                </a:cubicBezTo>
                <a:cubicBezTo>
                  <a:pt x="201" y="1864"/>
                  <a:pt x="205" y="1871"/>
                  <a:pt x="209" y="1877"/>
                </a:cubicBezTo>
                <a:cubicBezTo>
                  <a:pt x="210" y="1880"/>
                  <a:pt x="212" y="1883"/>
                  <a:pt x="214" y="1886"/>
                </a:cubicBezTo>
                <a:cubicBezTo>
                  <a:pt x="217" y="1892"/>
                  <a:pt x="221" y="1898"/>
                  <a:pt x="225" y="1904"/>
                </a:cubicBezTo>
                <a:cubicBezTo>
                  <a:pt x="227" y="1907"/>
                  <a:pt x="229" y="1910"/>
                  <a:pt x="230" y="1913"/>
                </a:cubicBezTo>
                <a:cubicBezTo>
                  <a:pt x="234" y="1918"/>
                  <a:pt x="238" y="1924"/>
                  <a:pt x="241" y="1930"/>
                </a:cubicBezTo>
                <a:cubicBezTo>
                  <a:pt x="243" y="1933"/>
                  <a:pt x="245" y="1936"/>
                  <a:pt x="247" y="1939"/>
                </a:cubicBezTo>
                <a:cubicBezTo>
                  <a:pt x="251" y="1945"/>
                  <a:pt x="255" y="1950"/>
                  <a:pt x="258" y="1956"/>
                </a:cubicBezTo>
                <a:cubicBezTo>
                  <a:pt x="260" y="1959"/>
                  <a:pt x="263" y="1962"/>
                  <a:pt x="265" y="1966"/>
                </a:cubicBezTo>
                <a:cubicBezTo>
                  <a:pt x="269" y="1971"/>
                  <a:pt x="272" y="1976"/>
                  <a:pt x="276" y="1981"/>
                </a:cubicBezTo>
                <a:cubicBezTo>
                  <a:pt x="278" y="1984"/>
                  <a:pt x="281" y="1988"/>
                  <a:pt x="283" y="1991"/>
                </a:cubicBezTo>
                <a:cubicBezTo>
                  <a:pt x="287" y="1996"/>
                  <a:pt x="290" y="2001"/>
                  <a:pt x="294" y="2006"/>
                </a:cubicBezTo>
                <a:cubicBezTo>
                  <a:pt x="296" y="2010"/>
                  <a:pt x="299" y="2013"/>
                  <a:pt x="302" y="2017"/>
                </a:cubicBezTo>
                <a:cubicBezTo>
                  <a:pt x="305" y="2021"/>
                  <a:pt x="309" y="2026"/>
                  <a:pt x="312" y="2031"/>
                </a:cubicBezTo>
                <a:cubicBezTo>
                  <a:pt x="315" y="2034"/>
                  <a:pt x="318" y="2038"/>
                  <a:pt x="321" y="2042"/>
                </a:cubicBezTo>
                <a:cubicBezTo>
                  <a:pt x="324" y="2046"/>
                  <a:pt x="328" y="2051"/>
                  <a:pt x="331" y="2055"/>
                </a:cubicBezTo>
                <a:cubicBezTo>
                  <a:pt x="334" y="2059"/>
                  <a:pt x="337" y="2062"/>
                  <a:pt x="340" y="2066"/>
                </a:cubicBezTo>
                <a:cubicBezTo>
                  <a:pt x="344" y="2070"/>
                  <a:pt x="347" y="2075"/>
                  <a:pt x="351" y="2079"/>
                </a:cubicBezTo>
                <a:cubicBezTo>
                  <a:pt x="354" y="2083"/>
                  <a:pt x="357" y="2086"/>
                  <a:pt x="360" y="2090"/>
                </a:cubicBezTo>
                <a:cubicBezTo>
                  <a:pt x="364" y="2094"/>
                  <a:pt x="367" y="2098"/>
                  <a:pt x="371" y="2103"/>
                </a:cubicBezTo>
                <a:cubicBezTo>
                  <a:pt x="374" y="2106"/>
                  <a:pt x="377" y="2110"/>
                  <a:pt x="381" y="2113"/>
                </a:cubicBezTo>
                <a:cubicBezTo>
                  <a:pt x="384" y="2118"/>
                  <a:pt x="388" y="2122"/>
                  <a:pt x="392" y="2126"/>
                </a:cubicBezTo>
                <a:cubicBezTo>
                  <a:pt x="395" y="2129"/>
                  <a:pt x="398" y="2133"/>
                  <a:pt x="401" y="2136"/>
                </a:cubicBezTo>
                <a:cubicBezTo>
                  <a:pt x="405" y="2140"/>
                  <a:pt x="409" y="2145"/>
                  <a:pt x="413" y="2149"/>
                </a:cubicBezTo>
                <a:cubicBezTo>
                  <a:pt x="416" y="2152"/>
                  <a:pt x="419" y="2155"/>
                  <a:pt x="423" y="2159"/>
                </a:cubicBezTo>
                <a:cubicBezTo>
                  <a:pt x="426" y="2163"/>
                  <a:pt x="430" y="2167"/>
                  <a:pt x="434" y="2171"/>
                </a:cubicBezTo>
                <a:cubicBezTo>
                  <a:pt x="438" y="2174"/>
                  <a:pt x="441" y="2178"/>
                  <a:pt x="444" y="2181"/>
                </a:cubicBezTo>
                <a:cubicBezTo>
                  <a:pt x="448" y="2185"/>
                  <a:pt x="452" y="2189"/>
                  <a:pt x="456" y="2193"/>
                </a:cubicBezTo>
                <a:cubicBezTo>
                  <a:pt x="461" y="2203"/>
                  <a:pt x="467" y="2213"/>
                  <a:pt x="472" y="2224"/>
                </a:cubicBezTo>
                <a:cubicBezTo>
                  <a:pt x="473" y="2227"/>
                  <a:pt x="475" y="2229"/>
                  <a:pt x="477" y="2232"/>
                </a:cubicBezTo>
                <a:cubicBezTo>
                  <a:pt x="481" y="2240"/>
                  <a:pt x="485" y="2247"/>
                  <a:pt x="489" y="2255"/>
                </a:cubicBezTo>
                <a:cubicBezTo>
                  <a:pt x="491" y="2259"/>
                  <a:pt x="493" y="2262"/>
                  <a:pt x="495" y="2266"/>
                </a:cubicBezTo>
                <a:cubicBezTo>
                  <a:pt x="499" y="2273"/>
                  <a:pt x="503" y="2279"/>
                  <a:pt x="507" y="2285"/>
                </a:cubicBezTo>
                <a:cubicBezTo>
                  <a:pt x="509" y="2289"/>
                  <a:pt x="512" y="2294"/>
                  <a:pt x="514" y="2298"/>
                </a:cubicBezTo>
                <a:cubicBezTo>
                  <a:pt x="518" y="2304"/>
                  <a:pt x="521" y="2310"/>
                  <a:pt x="525" y="2316"/>
                </a:cubicBezTo>
                <a:cubicBezTo>
                  <a:pt x="528" y="2320"/>
                  <a:pt x="530" y="2324"/>
                  <a:pt x="533" y="2328"/>
                </a:cubicBezTo>
                <a:cubicBezTo>
                  <a:pt x="537" y="2334"/>
                  <a:pt x="540" y="2340"/>
                  <a:pt x="544" y="2345"/>
                </a:cubicBezTo>
                <a:cubicBezTo>
                  <a:pt x="547" y="2350"/>
                  <a:pt x="550" y="2354"/>
                  <a:pt x="552" y="2358"/>
                </a:cubicBezTo>
                <a:cubicBezTo>
                  <a:pt x="556" y="2363"/>
                  <a:pt x="560" y="2369"/>
                  <a:pt x="564" y="2375"/>
                </a:cubicBezTo>
                <a:cubicBezTo>
                  <a:pt x="567" y="2379"/>
                  <a:pt x="569" y="2383"/>
                  <a:pt x="572" y="2387"/>
                </a:cubicBezTo>
                <a:cubicBezTo>
                  <a:pt x="576" y="2393"/>
                  <a:pt x="580" y="2398"/>
                  <a:pt x="584" y="2404"/>
                </a:cubicBezTo>
                <a:cubicBezTo>
                  <a:pt x="587" y="2408"/>
                  <a:pt x="590" y="2412"/>
                  <a:pt x="593" y="2416"/>
                </a:cubicBezTo>
                <a:cubicBezTo>
                  <a:pt x="597" y="2421"/>
                  <a:pt x="601" y="2427"/>
                  <a:pt x="606" y="2432"/>
                </a:cubicBezTo>
                <a:cubicBezTo>
                  <a:pt x="609" y="2436"/>
                  <a:pt x="611" y="2440"/>
                  <a:pt x="614" y="2444"/>
                </a:cubicBezTo>
                <a:cubicBezTo>
                  <a:pt x="619" y="2449"/>
                  <a:pt x="623" y="2455"/>
                  <a:pt x="628" y="2461"/>
                </a:cubicBezTo>
                <a:cubicBezTo>
                  <a:pt x="631" y="2464"/>
                  <a:pt x="634" y="2468"/>
                  <a:pt x="636" y="2471"/>
                </a:cubicBezTo>
                <a:cubicBezTo>
                  <a:pt x="642" y="2478"/>
                  <a:pt x="647" y="2484"/>
                  <a:pt x="652" y="2491"/>
                </a:cubicBezTo>
                <a:cubicBezTo>
                  <a:pt x="655" y="2493"/>
                  <a:pt x="657" y="2496"/>
                  <a:pt x="659" y="2498"/>
                </a:cubicBezTo>
                <a:cubicBezTo>
                  <a:pt x="666" y="2507"/>
                  <a:pt x="674" y="2516"/>
                  <a:pt x="682" y="2525"/>
                </a:cubicBezTo>
                <a:cubicBezTo>
                  <a:pt x="683" y="2525"/>
                  <a:pt x="683" y="2526"/>
                  <a:pt x="684" y="2527"/>
                </a:cubicBezTo>
                <a:cubicBezTo>
                  <a:pt x="691" y="2535"/>
                  <a:pt x="699" y="2543"/>
                  <a:pt x="706" y="2551"/>
                </a:cubicBezTo>
                <a:cubicBezTo>
                  <a:pt x="709" y="2554"/>
                  <a:pt x="711" y="2556"/>
                  <a:pt x="714" y="2559"/>
                </a:cubicBezTo>
                <a:cubicBezTo>
                  <a:pt x="719" y="2565"/>
                  <a:pt x="725" y="2571"/>
                  <a:pt x="731" y="2576"/>
                </a:cubicBezTo>
                <a:cubicBezTo>
                  <a:pt x="734" y="2579"/>
                  <a:pt x="737" y="2583"/>
                  <a:pt x="740" y="2586"/>
                </a:cubicBezTo>
                <a:cubicBezTo>
                  <a:pt x="745" y="2591"/>
                  <a:pt x="751" y="2596"/>
                  <a:pt x="756" y="2601"/>
                </a:cubicBezTo>
                <a:cubicBezTo>
                  <a:pt x="759" y="2605"/>
                  <a:pt x="763" y="2608"/>
                  <a:pt x="766" y="2611"/>
                </a:cubicBezTo>
                <a:cubicBezTo>
                  <a:pt x="770" y="2614"/>
                  <a:pt x="773" y="2618"/>
                  <a:pt x="776" y="2621"/>
                </a:cubicBezTo>
                <a:cubicBezTo>
                  <a:pt x="771" y="2618"/>
                  <a:pt x="766" y="2615"/>
                  <a:pt x="760" y="2612"/>
                </a:cubicBezTo>
                <a:cubicBezTo>
                  <a:pt x="759" y="2611"/>
                  <a:pt x="758" y="2610"/>
                  <a:pt x="756" y="2609"/>
                </a:cubicBezTo>
                <a:cubicBezTo>
                  <a:pt x="742" y="2601"/>
                  <a:pt x="729" y="2593"/>
                  <a:pt x="715" y="2584"/>
                </a:cubicBezTo>
                <a:cubicBezTo>
                  <a:pt x="714" y="2583"/>
                  <a:pt x="713" y="2583"/>
                  <a:pt x="711" y="2582"/>
                </a:cubicBezTo>
                <a:cubicBezTo>
                  <a:pt x="706" y="2578"/>
                  <a:pt x="700" y="2575"/>
                  <a:pt x="695" y="2571"/>
                </a:cubicBezTo>
                <a:cubicBezTo>
                  <a:pt x="693" y="2570"/>
                  <a:pt x="691" y="2569"/>
                  <a:pt x="689" y="2567"/>
                </a:cubicBezTo>
                <a:cubicBezTo>
                  <a:pt x="684" y="2564"/>
                  <a:pt x="680" y="2561"/>
                  <a:pt x="675" y="2558"/>
                </a:cubicBezTo>
                <a:cubicBezTo>
                  <a:pt x="673" y="2557"/>
                  <a:pt x="671" y="2555"/>
                  <a:pt x="668" y="2553"/>
                </a:cubicBezTo>
                <a:cubicBezTo>
                  <a:pt x="664" y="2550"/>
                  <a:pt x="660" y="2548"/>
                  <a:pt x="656" y="2545"/>
                </a:cubicBezTo>
                <a:cubicBezTo>
                  <a:pt x="653" y="2543"/>
                  <a:pt x="651" y="2541"/>
                  <a:pt x="648" y="2539"/>
                </a:cubicBezTo>
                <a:cubicBezTo>
                  <a:pt x="644" y="2537"/>
                  <a:pt x="640" y="2534"/>
                  <a:pt x="636" y="2531"/>
                </a:cubicBezTo>
                <a:cubicBezTo>
                  <a:pt x="634" y="2529"/>
                  <a:pt x="631" y="2527"/>
                  <a:pt x="629" y="2525"/>
                </a:cubicBezTo>
                <a:cubicBezTo>
                  <a:pt x="625" y="2522"/>
                  <a:pt x="621" y="2520"/>
                  <a:pt x="617" y="2517"/>
                </a:cubicBezTo>
                <a:cubicBezTo>
                  <a:pt x="615" y="2515"/>
                  <a:pt x="612" y="2513"/>
                  <a:pt x="610" y="2511"/>
                </a:cubicBezTo>
                <a:cubicBezTo>
                  <a:pt x="606" y="2508"/>
                  <a:pt x="602" y="2505"/>
                  <a:pt x="598" y="2502"/>
                </a:cubicBezTo>
                <a:cubicBezTo>
                  <a:pt x="596" y="2500"/>
                  <a:pt x="593" y="2498"/>
                  <a:pt x="591" y="2496"/>
                </a:cubicBezTo>
                <a:cubicBezTo>
                  <a:pt x="587" y="2493"/>
                  <a:pt x="583" y="2491"/>
                  <a:pt x="580" y="2488"/>
                </a:cubicBezTo>
                <a:cubicBezTo>
                  <a:pt x="577" y="2486"/>
                  <a:pt x="575" y="2484"/>
                  <a:pt x="572" y="2482"/>
                </a:cubicBezTo>
                <a:cubicBezTo>
                  <a:pt x="568" y="2479"/>
                  <a:pt x="565" y="2476"/>
                  <a:pt x="561" y="2473"/>
                </a:cubicBezTo>
                <a:cubicBezTo>
                  <a:pt x="559" y="2471"/>
                  <a:pt x="556" y="2468"/>
                  <a:pt x="554" y="2466"/>
                </a:cubicBezTo>
                <a:cubicBezTo>
                  <a:pt x="550" y="2463"/>
                  <a:pt x="547" y="2460"/>
                  <a:pt x="543" y="2457"/>
                </a:cubicBezTo>
                <a:cubicBezTo>
                  <a:pt x="541" y="2455"/>
                  <a:pt x="538" y="2453"/>
                  <a:pt x="536" y="2451"/>
                </a:cubicBezTo>
                <a:cubicBezTo>
                  <a:pt x="532" y="2448"/>
                  <a:pt x="529" y="2445"/>
                  <a:pt x="525" y="2442"/>
                </a:cubicBezTo>
                <a:cubicBezTo>
                  <a:pt x="523" y="2440"/>
                  <a:pt x="520" y="2438"/>
                  <a:pt x="518" y="2435"/>
                </a:cubicBezTo>
                <a:cubicBezTo>
                  <a:pt x="514" y="2432"/>
                  <a:pt x="511" y="2429"/>
                  <a:pt x="507" y="2426"/>
                </a:cubicBezTo>
                <a:cubicBezTo>
                  <a:pt x="505" y="2424"/>
                  <a:pt x="503" y="2422"/>
                  <a:pt x="500" y="2420"/>
                </a:cubicBezTo>
                <a:cubicBezTo>
                  <a:pt x="497" y="2416"/>
                  <a:pt x="494" y="2413"/>
                  <a:pt x="490" y="2410"/>
                </a:cubicBezTo>
                <a:cubicBezTo>
                  <a:pt x="488" y="2408"/>
                  <a:pt x="485" y="2406"/>
                  <a:pt x="483" y="2403"/>
                </a:cubicBezTo>
                <a:cubicBezTo>
                  <a:pt x="480" y="2400"/>
                  <a:pt x="476" y="2397"/>
                  <a:pt x="473" y="2394"/>
                </a:cubicBezTo>
                <a:cubicBezTo>
                  <a:pt x="471" y="2391"/>
                  <a:pt x="468" y="2389"/>
                  <a:pt x="466" y="2387"/>
                </a:cubicBezTo>
                <a:cubicBezTo>
                  <a:pt x="463" y="2384"/>
                  <a:pt x="459" y="2380"/>
                  <a:pt x="456" y="2377"/>
                </a:cubicBezTo>
                <a:cubicBezTo>
                  <a:pt x="454" y="2375"/>
                  <a:pt x="452" y="2373"/>
                  <a:pt x="449" y="2370"/>
                </a:cubicBezTo>
                <a:cubicBezTo>
                  <a:pt x="446" y="2367"/>
                  <a:pt x="443" y="2364"/>
                  <a:pt x="440" y="2360"/>
                </a:cubicBezTo>
                <a:cubicBezTo>
                  <a:pt x="437" y="2358"/>
                  <a:pt x="435" y="2356"/>
                  <a:pt x="433" y="2353"/>
                </a:cubicBezTo>
                <a:cubicBezTo>
                  <a:pt x="430" y="2350"/>
                  <a:pt x="426" y="2347"/>
                  <a:pt x="423" y="2343"/>
                </a:cubicBezTo>
                <a:cubicBezTo>
                  <a:pt x="421" y="2341"/>
                  <a:pt x="419" y="2339"/>
                  <a:pt x="417" y="2336"/>
                </a:cubicBezTo>
                <a:cubicBezTo>
                  <a:pt x="413" y="2333"/>
                  <a:pt x="410" y="2329"/>
                  <a:pt x="407" y="2326"/>
                </a:cubicBezTo>
                <a:cubicBezTo>
                  <a:pt x="405" y="2324"/>
                  <a:pt x="403" y="2321"/>
                  <a:pt x="401" y="2319"/>
                </a:cubicBezTo>
                <a:cubicBezTo>
                  <a:pt x="398" y="2315"/>
                  <a:pt x="394" y="2312"/>
                  <a:pt x="391" y="2308"/>
                </a:cubicBezTo>
                <a:cubicBezTo>
                  <a:pt x="389" y="2306"/>
                  <a:pt x="387" y="2304"/>
                  <a:pt x="385" y="2301"/>
                </a:cubicBezTo>
                <a:cubicBezTo>
                  <a:pt x="382" y="2298"/>
                  <a:pt x="379" y="2294"/>
                  <a:pt x="376" y="2290"/>
                </a:cubicBezTo>
                <a:cubicBezTo>
                  <a:pt x="374" y="2288"/>
                  <a:pt x="372" y="2286"/>
                  <a:pt x="370" y="2283"/>
                </a:cubicBezTo>
                <a:cubicBezTo>
                  <a:pt x="367" y="2280"/>
                  <a:pt x="364" y="2276"/>
                  <a:pt x="360" y="2272"/>
                </a:cubicBezTo>
                <a:cubicBezTo>
                  <a:pt x="359" y="2270"/>
                  <a:pt x="357" y="2268"/>
                  <a:pt x="355" y="2265"/>
                </a:cubicBezTo>
                <a:cubicBezTo>
                  <a:pt x="352" y="2262"/>
                  <a:pt x="349" y="2258"/>
                  <a:pt x="345" y="2254"/>
                </a:cubicBezTo>
                <a:cubicBezTo>
                  <a:pt x="344" y="2252"/>
                  <a:pt x="342" y="2249"/>
                  <a:pt x="340" y="2247"/>
                </a:cubicBezTo>
                <a:cubicBezTo>
                  <a:pt x="337" y="2243"/>
                  <a:pt x="334" y="2239"/>
                  <a:pt x="331" y="2235"/>
                </a:cubicBezTo>
                <a:cubicBezTo>
                  <a:pt x="329" y="2233"/>
                  <a:pt x="327" y="2231"/>
                  <a:pt x="326" y="2229"/>
                </a:cubicBezTo>
                <a:cubicBezTo>
                  <a:pt x="322" y="2224"/>
                  <a:pt x="319" y="2220"/>
                  <a:pt x="316" y="2216"/>
                </a:cubicBezTo>
                <a:cubicBezTo>
                  <a:pt x="314" y="2214"/>
                  <a:pt x="313" y="2212"/>
                  <a:pt x="311" y="2210"/>
                </a:cubicBezTo>
                <a:cubicBezTo>
                  <a:pt x="308" y="2205"/>
                  <a:pt x="305" y="2201"/>
                  <a:pt x="302" y="2197"/>
                </a:cubicBezTo>
                <a:cubicBezTo>
                  <a:pt x="300" y="2195"/>
                  <a:pt x="299" y="2193"/>
                  <a:pt x="297" y="2191"/>
                </a:cubicBezTo>
                <a:cubicBezTo>
                  <a:pt x="294" y="2186"/>
                  <a:pt x="291" y="2181"/>
                  <a:pt x="287" y="2177"/>
                </a:cubicBezTo>
                <a:cubicBezTo>
                  <a:pt x="286" y="2175"/>
                  <a:pt x="285" y="2173"/>
                  <a:pt x="284" y="2172"/>
                </a:cubicBezTo>
                <a:cubicBezTo>
                  <a:pt x="280" y="2167"/>
                  <a:pt x="277" y="2161"/>
                  <a:pt x="273" y="2156"/>
                </a:cubicBezTo>
                <a:cubicBezTo>
                  <a:pt x="272" y="2155"/>
                  <a:pt x="271" y="2154"/>
                  <a:pt x="271" y="2152"/>
                </a:cubicBezTo>
                <a:cubicBezTo>
                  <a:pt x="266" y="2146"/>
                  <a:pt x="262" y="2140"/>
                  <a:pt x="259" y="2134"/>
                </a:cubicBezTo>
                <a:cubicBezTo>
                  <a:pt x="258" y="2134"/>
                  <a:pt x="258" y="2133"/>
                  <a:pt x="258" y="2133"/>
                </a:cubicBezTo>
                <a:cubicBezTo>
                  <a:pt x="240" y="2106"/>
                  <a:pt x="224" y="2079"/>
                  <a:pt x="208" y="2052"/>
                </a:cubicBezTo>
                <a:cubicBezTo>
                  <a:pt x="208" y="2051"/>
                  <a:pt x="207" y="2049"/>
                  <a:pt x="206" y="2048"/>
                </a:cubicBezTo>
                <a:cubicBezTo>
                  <a:pt x="203" y="2043"/>
                  <a:pt x="200" y="2037"/>
                  <a:pt x="197" y="2031"/>
                </a:cubicBezTo>
                <a:cubicBezTo>
                  <a:pt x="196" y="2030"/>
                  <a:pt x="195" y="2028"/>
                  <a:pt x="194" y="2026"/>
                </a:cubicBezTo>
                <a:cubicBezTo>
                  <a:pt x="191" y="2021"/>
                  <a:pt x="188" y="2016"/>
                  <a:pt x="186" y="2011"/>
                </a:cubicBezTo>
                <a:cubicBezTo>
                  <a:pt x="185" y="2008"/>
                  <a:pt x="183" y="2006"/>
                  <a:pt x="182" y="2004"/>
                </a:cubicBezTo>
                <a:cubicBezTo>
                  <a:pt x="180" y="1999"/>
                  <a:pt x="177" y="1995"/>
                  <a:pt x="175" y="1990"/>
                </a:cubicBezTo>
                <a:cubicBezTo>
                  <a:pt x="174" y="1987"/>
                  <a:pt x="173" y="1985"/>
                  <a:pt x="171" y="1983"/>
                </a:cubicBezTo>
                <a:cubicBezTo>
                  <a:pt x="169" y="1978"/>
                  <a:pt x="167" y="1973"/>
                  <a:pt x="164" y="1969"/>
                </a:cubicBezTo>
                <a:cubicBezTo>
                  <a:pt x="163" y="1966"/>
                  <a:pt x="162" y="1964"/>
                  <a:pt x="161" y="1961"/>
                </a:cubicBezTo>
                <a:cubicBezTo>
                  <a:pt x="159" y="1957"/>
                  <a:pt x="156" y="1952"/>
                  <a:pt x="154" y="1947"/>
                </a:cubicBezTo>
                <a:cubicBezTo>
                  <a:pt x="153" y="1945"/>
                  <a:pt x="152" y="1942"/>
                  <a:pt x="151" y="1940"/>
                </a:cubicBezTo>
                <a:cubicBezTo>
                  <a:pt x="148" y="1935"/>
                  <a:pt x="146" y="1931"/>
                  <a:pt x="144" y="1926"/>
                </a:cubicBezTo>
                <a:cubicBezTo>
                  <a:pt x="143" y="1923"/>
                  <a:pt x="142" y="1921"/>
                  <a:pt x="141" y="1918"/>
                </a:cubicBezTo>
                <a:cubicBezTo>
                  <a:pt x="139" y="1913"/>
                  <a:pt x="137" y="1909"/>
                  <a:pt x="135" y="1905"/>
                </a:cubicBezTo>
                <a:cubicBezTo>
                  <a:pt x="134" y="1902"/>
                  <a:pt x="132" y="1899"/>
                  <a:pt x="131" y="1896"/>
                </a:cubicBezTo>
                <a:cubicBezTo>
                  <a:pt x="129" y="1892"/>
                  <a:pt x="128" y="1887"/>
                  <a:pt x="126" y="1883"/>
                </a:cubicBezTo>
                <a:cubicBezTo>
                  <a:pt x="125" y="1880"/>
                  <a:pt x="123" y="1877"/>
                  <a:pt x="122" y="1874"/>
                </a:cubicBezTo>
                <a:cubicBezTo>
                  <a:pt x="120" y="1870"/>
                  <a:pt x="119" y="1865"/>
                  <a:pt x="117" y="1861"/>
                </a:cubicBezTo>
                <a:cubicBezTo>
                  <a:pt x="116" y="1858"/>
                  <a:pt x="115" y="1855"/>
                  <a:pt x="113" y="1852"/>
                </a:cubicBezTo>
                <a:cubicBezTo>
                  <a:pt x="112" y="1848"/>
                  <a:pt x="110" y="1843"/>
                  <a:pt x="108" y="1839"/>
                </a:cubicBezTo>
                <a:cubicBezTo>
                  <a:pt x="107" y="1836"/>
                  <a:pt x="106" y="1833"/>
                  <a:pt x="105" y="1830"/>
                </a:cubicBezTo>
                <a:cubicBezTo>
                  <a:pt x="103" y="1826"/>
                  <a:pt x="102" y="1821"/>
                  <a:pt x="100" y="1817"/>
                </a:cubicBezTo>
                <a:cubicBezTo>
                  <a:pt x="99" y="1814"/>
                  <a:pt x="98" y="1811"/>
                  <a:pt x="97" y="1808"/>
                </a:cubicBezTo>
                <a:cubicBezTo>
                  <a:pt x="95" y="1803"/>
                  <a:pt x="94" y="1799"/>
                  <a:pt x="92" y="1795"/>
                </a:cubicBezTo>
                <a:cubicBezTo>
                  <a:pt x="91" y="1792"/>
                  <a:pt x="90" y="1789"/>
                  <a:pt x="89" y="1785"/>
                </a:cubicBezTo>
                <a:cubicBezTo>
                  <a:pt x="88" y="1781"/>
                  <a:pt x="86" y="1777"/>
                  <a:pt x="85" y="1772"/>
                </a:cubicBezTo>
                <a:cubicBezTo>
                  <a:pt x="84" y="1769"/>
                  <a:pt x="83" y="1766"/>
                  <a:pt x="82" y="1763"/>
                </a:cubicBezTo>
                <a:cubicBezTo>
                  <a:pt x="81" y="1759"/>
                  <a:pt x="79" y="1754"/>
                  <a:pt x="78" y="1750"/>
                </a:cubicBezTo>
                <a:cubicBezTo>
                  <a:pt x="77" y="1747"/>
                  <a:pt x="76" y="1744"/>
                  <a:pt x="75" y="1740"/>
                </a:cubicBezTo>
                <a:cubicBezTo>
                  <a:pt x="74" y="1736"/>
                  <a:pt x="72" y="1732"/>
                  <a:pt x="71" y="1727"/>
                </a:cubicBezTo>
                <a:cubicBezTo>
                  <a:pt x="70" y="1724"/>
                  <a:pt x="69" y="1721"/>
                  <a:pt x="68" y="1718"/>
                </a:cubicBezTo>
                <a:cubicBezTo>
                  <a:pt x="67" y="1713"/>
                  <a:pt x="66" y="1709"/>
                  <a:pt x="65" y="1704"/>
                </a:cubicBezTo>
                <a:cubicBezTo>
                  <a:pt x="64" y="1701"/>
                  <a:pt x="63" y="1698"/>
                  <a:pt x="62" y="1695"/>
                </a:cubicBezTo>
                <a:cubicBezTo>
                  <a:pt x="61" y="1690"/>
                  <a:pt x="60" y="1686"/>
                  <a:pt x="59" y="1681"/>
                </a:cubicBezTo>
                <a:cubicBezTo>
                  <a:pt x="58" y="1678"/>
                  <a:pt x="57" y="1675"/>
                  <a:pt x="56" y="1672"/>
                </a:cubicBezTo>
                <a:cubicBezTo>
                  <a:pt x="55" y="1667"/>
                  <a:pt x="54" y="1663"/>
                  <a:pt x="53" y="1658"/>
                </a:cubicBezTo>
                <a:cubicBezTo>
                  <a:pt x="52" y="1655"/>
                  <a:pt x="51" y="1652"/>
                  <a:pt x="51" y="1649"/>
                </a:cubicBezTo>
                <a:cubicBezTo>
                  <a:pt x="50" y="1644"/>
                  <a:pt x="49" y="1640"/>
                  <a:pt x="48" y="1635"/>
                </a:cubicBezTo>
                <a:cubicBezTo>
                  <a:pt x="47" y="1632"/>
                  <a:pt x="46" y="1629"/>
                  <a:pt x="45" y="1626"/>
                </a:cubicBezTo>
                <a:cubicBezTo>
                  <a:pt x="44" y="1621"/>
                  <a:pt x="44" y="1617"/>
                  <a:pt x="43" y="1612"/>
                </a:cubicBezTo>
                <a:cubicBezTo>
                  <a:pt x="42" y="1609"/>
                  <a:pt x="41" y="1606"/>
                  <a:pt x="41" y="1602"/>
                </a:cubicBezTo>
                <a:cubicBezTo>
                  <a:pt x="40" y="1598"/>
                  <a:pt x="39" y="1593"/>
                  <a:pt x="38" y="1589"/>
                </a:cubicBezTo>
                <a:cubicBezTo>
                  <a:pt x="37" y="1585"/>
                  <a:pt x="37" y="1582"/>
                  <a:pt x="36" y="1579"/>
                </a:cubicBezTo>
                <a:cubicBezTo>
                  <a:pt x="35" y="1574"/>
                  <a:pt x="35" y="1570"/>
                  <a:pt x="34" y="1565"/>
                </a:cubicBezTo>
                <a:cubicBezTo>
                  <a:pt x="33" y="1562"/>
                  <a:pt x="33" y="1559"/>
                  <a:pt x="32" y="1556"/>
                </a:cubicBezTo>
                <a:cubicBezTo>
                  <a:pt x="31" y="1551"/>
                  <a:pt x="31" y="1546"/>
                  <a:pt x="30" y="1541"/>
                </a:cubicBezTo>
                <a:cubicBezTo>
                  <a:pt x="29" y="1538"/>
                  <a:pt x="29" y="1535"/>
                  <a:pt x="28" y="1532"/>
                </a:cubicBezTo>
                <a:cubicBezTo>
                  <a:pt x="28" y="1527"/>
                  <a:pt x="27" y="1522"/>
                  <a:pt x="26" y="1517"/>
                </a:cubicBezTo>
                <a:cubicBezTo>
                  <a:pt x="26" y="1514"/>
                  <a:pt x="26" y="1511"/>
                  <a:pt x="25" y="1508"/>
                </a:cubicBezTo>
                <a:cubicBezTo>
                  <a:pt x="24" y="1503"/>
                  <a:pt x="24" y="1498"/>
                  <a:pt x="23" y="1493"/>
                </a:cubicBezTo>
                <a:cubicBezTo>
                  <a:pt x="23" y="1490"/>
                  <a:pt x="22" y="1487"/>
                  <a:pt x="22" y="1485"/>
                </a:cubicBezTo>
                <a:cubicBezTo>
                  <a:pt x="22" y="1479"/>
                  <a:pt x="21" y="1473"/>
                  <a:pt x="20" y="1467"/>
                </a:cubicBezTo>
                <a:cubicBezTo>
                  <a:pt x="20" y="1465"/>
                  <a:pt x="20" y="1463"/>
                  <a:pt x="20" y="1461"/>
                </a:cubicBezTo>
                <a:cubicBezTo>
                  <a:pt x="19" y="1453"/>
                  <a:pt x="18" y="1446"/>
                  <a:pt x="18" y="1438"/>
                </a:cubicBezTo>
                <a:cubicBezTo>
                  <a:pt x="18" y="1438"/>
                  <a:pt x="17" y="1437"/>
                  <a:pt x="17" y="1437"/>
                </a:cubicBezTo>
                <a:cubicBezTo>
                  <a:pt x="17" y="1429"/>
                  <a:pt x="16" y="1421"/>
                  <a:pt x="16" y="1413"/>
                </a:cubicBezTo>
                <a:cubicBezTo>
                  <a:pt x="17" y="1395"/>
                  <a:pt x="19" y="1376"/>
                  <a:pt x="20" y="1357"/>
                </a:cubicBezTo>
                <a:close/>
                <a:moveTo>
                  <a:pt x="1515" y="3017"/>
                </a:moveTo>
                <a:cubicBezTo>
                  <a:pt x="686" y="3017"/>
                  <a:pt x="12" y="2343"/>
                  <a:pt x="12" y="1514"/>
                </a:cubicBezTo>
                <a:cubicBezTo>
                  <a:pt x="12" y="1511"/>
                  <a:pt x="12" y="1507"/>
                  <a:pt x="12" y="1504"/>
                </a:cubicBezTo>
                <a:cubicBezTo>
                  <a:pt x="13" y="1505"/>
                  <a:pt x="13" y="1506"/>
                  <a:pt x="13" y="1508"/>
                </a:cubicBezTo>
                <a:cubicBezTo>
                  <a:pt x="13" y="1511"/>
                  <a:pt x="14" y="1514"/>
                  <a:pt x="14" y="1517"/>
                </a:cubicBezTo>
                <a:cubicBezTo>
                  <a:pt x="15" y="1522"/>
                  <a:pt x="15" y="1527"/>
                  <a:pt x="16" y="1531"/>
                </a:cubicBezTo>
                <a:cubicBezTo>
                  <a:pt x="17" y="1534"/>
                  <a:pt x="17" y="1537"/>
                  <a:pt x="18" y="1541"/>
                </a:cubicBezTo>
                <a:cubicBezTo>
                  <a:pt x="18" y="1545"/>
                  <a:pt x="19" y="1550"/>
                  <a:pt x="20" y="1554"/>
                </a:cubicBezTo>
                <a:cubicBezTo>
                  <a:pt x="20" y="1557"/>
                  <a:pt x="21" y="1561"/>
                  <a:pt x="21" y="1564"/>
                </a:cubicBezTo>
                <a:cubicBezTo>
                  <a:pt x="22" y="1568"/>
                  <a:pt x="23" y="1573"/>
                  <a:pt x="24" y="1578"/>
                </a:cubicBezTo>
                <a:cubicBezTo>
                  <a:pt x="24" y="1581"/>
                  <a:pt x="25" y="1584"/>
                  <a:pt x="25" y="1586"/>
                </a:cubicBezTo>
                <a:cubicBezTo>
                  <a:pt x="26" y="1592"/>
                  <a:pt x="27" y="1597"/>
                  <a:pt x="28" y="1603"/>
                </a:cubicBezTo>
                <a:cubicBezTo>
                  <a:pt x="29" y="1605"/>
                  <a:pt x="29" y="1607"/>
                  <a:pt x="30" y="1609"/>
                </a:cubicBezTo>
                <a:cubicBezTo>
                  <a:pt x="31" y="1617"/>
                  <a:pt x="33" y="1625"/>
                  <a:pt x="34" y="1632"/>
                </a:cubicBezTo>
                <a:cubicBezTo>
                  <a:pt x="34" y="1633"/>
                  <a:pt x="35" y="1633"/>
                  <a:pt x="35" y="1633"/>
                </a:cubicBezTo>
                <a:cubicBezTo>
                  <a:pt x="36" y="1641"/>
                  <a:pt x="38" y="1648"/>
                  <a:pt x="39" y="1655"/>
                </a:cubicBezTo>
                <a:cubicBezTo>
                  <a:pt x="40" y="1657"/>
                  <a:pt x="41" y="1659"/>
                  <a:pt x="41" y="1662"/>
                </a:cubicBezTo>
                <a:cubicBezTo>
                  <a:pt x="42" y="1667"/>
                  <a:pt x="44" y="1672"/>
                  <a:pt x="45" y="1677"/>
                </a:cubicBezTo>
                <a:cubicBezTo>
                  <a:pt x="46" y="1680"/>
                  <a:pt x="46" y="1683"/>
                  <a:pt x="47" y="1686"/>
                </a:cubicBezTo>
                <a:cubicBezTo>
                  <a:pt x="48" y="1690"/>
                  <a:pt x="49" y="1695"/>
                  <a:pt x="51" y="1700"/>
                </a:cubicBezTo>
                <a:cubicBezTo>
                  <a:pt x="51" y="1703"/>
                  <a:pt x="52" y="1706"/>
                  <a:pt x="53" y="1709"/>
                </a:cubicBezTo>
                <a:cubicBezTo>
                  <a:pt x="54" y="1713"/>
                  <a:pt x="56" y="1718"/>
                  <a:pt x="57" y="1722"/>
                </a:cubicBezTo>
                <a:cubicBezTo>
                  <a:pt x="58" y="1725"/>
                  <a:pt x="58" y="1728"/>
                  <a:pt x="59" y="1731"/>
                </a:cubicBezTo>
                <a:cubicBezTo>
                  <a:pt x="61" y="1736"/>
                  <a:pt x="62" y="1741"/>
                  <a:pt x="63" y="1745"/>
                </a:cubicBezTo>
                <a:cubicBezTo>
                  <a:pt x="64" y="1748"/>
                  <a:pt x="65" y="1751"/>
                  <a:pt x="66" y="1754"/>
                </a:cubicBezTo>
                <a:cubicBezTo>
                  <a:pt x="67" y="1758"/>
                  <a:pt x="69" y="1763"/>
                  <a:pt x="70" y="1768"/>
                </a:cubicBezTo>
                <a:cubicBezTo>
                  <a:pt x="71" y="1771"/>
                  <a:pt x="72" y="1773"/>
                  <a:pt x="73" y="1776"/>
                </a:cubicBezTo>
                <a:cubicBezTo>
                  <a:pt x="75" y="1782"/>
                  <a:pt x="77" y="1787"/>
                  <a:pt x="78" y="1793"/>
                </a:cubicBezTo>
                <a:cubicBezTo>
                  <a:pt x="79" y="1795"/>
                  <a:pt x="80" y="1796"/>
                  <a:pt x="80" y="1798"/>
                </a:cubicBezTo>
                <a:cubicBezTo>
                  <a:pt x="83" y="1805"/>
                  <a:pt x="85" y="1813"/>
                  <a:pt x="88" y="1820"/>
                </a:cubicBezTo>
                <a:cubicBezTo>
                  <a:pt x="88" y="1821"/>
                  <a:pt x="89" y="1822"/>
                  <a:pt x="89" y="1823"/>
                </a:cubicBezTo>
                <a:cubicBezTo>
                  <a:pt x="91" y="1830"/>
                  <a:pt x="93" y="1836"/>
                  <a:pt x="96" y="1842"/>
                </a:cubicBezTo>
                <a:cubicBezTo>
                  <a:pt x="97" y="1844"/>
                  <a:pt x="97" y="1846"/>
                  <a:pt x="98" y="1849"/>
                </a:cubicBezTo>
                <a:cubicBezTo>
                  <a:pt x="100" y="1854"/>
                  <a:pt x="102" y="1858"/>
                  <a:pt x="104" y="1863"/>
                </a:cubicBezTo>
                <a:cubicBezTo>
                  <a:pt x="105" y="1866"/>
                  <a:pt x="106" y="1869"/>
                  <a:pt x="107" y="1871"/>
                </a:cubicBezTo>
                <a:cubicBezTo>
                  <a:pt x="109" y="1876"/>
                  <a:pt x="111" y="1880"/>
                  <a:pt x="113" y="1885"/>
                </a:cubicBezTo>
                <a:cubicBezTo>
                  <a:pt x="114" y="1888"/>
                  <a:pt x="115" y="1891"/>
                  <a:pt x="116" y="1893"/>
                </a:cubicBezTo>
                <a:cubicBezTo>
                  <a:pt x="118" y="1898"/>
                  <a:pt x="120" y="1902"/>
                  <a:pt x="122" y="1907"/>
                </a:cubicBezTo>
                <a:cubicBezTo>
                  <a:pt x="123" y="1909"/>
                  <a:pt x="124" y="1912"/>
                  <a:pt x="125" y="1915"/>
                </a:cubicBezTo>
                <a:cubicBezTo>
                  <a:pt x="127" y="1919"/>
                  <a:pt x="129" y="1924"/>
                  <a:pt x="131" y="1928"/>
                </a:cubicBezTo>
                <a:cubicBezTo>
                  <a:pt x="132" y="1931"/>
                  <a:pt x="133" y="1934"/>
                  <a:pt x="135" y="1936"/>
                </a:cubicBezTo>
                <a:cubicBezTo>
                  <a:pt x="137" y="1941"/>
                  <a:pt x="139" y="1946"/>
                  <a:pt x="141" y="1950"/>
                </a:cubicBezTo>
                <a:cubicBezTo>
                  <a:pt x="142" y="1953"/>
                  <a:pt x="143" y="1955"/>
                  <a:pt x="144" y="1957"/>
                </a:cubicBezTo>
                <a:cubicBezTo>
                  <a:pt x="147" y="1963"/>
                  <a:pt x="150" y="1969"/>
                  <a:pt x="153" y="1975"/>
                </a:cubicBezTo>
                <a:cubicBezTo>
                  <a:pt x="154" y="1976"/>
                  <a:pt x="154" y="1977"/>
                  <a:pt x="154" y="1978"/>
                </a:cubicBezTo>
                <a:cubicBezTo>
                  <a:pt x="158" y="1985"/>
                  <a:pt x="161" y="1992"/>
                  <a:pt x="165" y="1999"/>
                </a:cubicBezTo>
                <a:cubicBezTo>
                  <a:pt x="166" y="2001"/>
                  <a:pt x="167" y="2003"/>
                  <a:pt x="168" y="2005"/>
                </a:cubicBezTo>
                <a:cubicBezTo>
                  <a:pt x="170" y="2010"/>
                  <a:pt x="173" y="2015"/>
                  <a:pt x="176" y="2020"/>
                </a:cubicBezTo>
                <a:cubicBezTo>
                  <a:pt x="177" y="2022"/>
                  <a:pt x="178" y="2025"/>
                  <a:pt x="180" y="2027"/>
                </a:cubicBezTo>
                <a:cubicBezTo>
                  <a:pt x="182" y="2031"/>
                  <a:pt x="184" y="2036"/>
                  <a:pt x="187" y="2040"/>
                </a:cubicBezTo>
                <a:cubicBezTo>
                  <a:pt x="188" y="2043"/>
                  <a:pt x="190" y="2046"/>
                  <a:pt x="191" y="2048"/>
                </a:cubicBezTo>
                <a:cubicBezTo>
                  <a:pt x="193" y="2052"/>
                  <a:pt x="196" y="2056"/>
                  <a:pt x="198" y="2061"/>
                </a:cubicBezTo>
                <a:cubicBezTo>
                  <a:pt x="200" y="2063"/>
                  <a:pt x="201" y="2066"/>
                  <a:pt x="203" y="2069"/>
                </a:cubicBezTo>
                <a:cubicBezTo>
                  <a:pt x="205" y="2073"/>
                  <a:pt x="207" y="2077"/>
                  <a:pt x="210" y="2081"/>
                </a:cubicBezTo>
                <a:cubicBezTo>
                  <a:pt x="211" y="2084"/>
                  <a:pt x="213" y="2086"/>
                  <a:pt x="215" y="2089"/>
                </a:cubicBezTo>
                <a:cubicBezTo>
                  <a:pt x="217" y="2093"/>
                  <a:pt x="219" y="2097"/>
                  <a:pt x="222" y="2101"/>
                </a:cubicBezTo>
                <a:cubicBezTo>
                  <a:pt x="224" y="2104"/>
                  <a:pt x="225" y="2106"/>
                  <a:pt x="227" y="2109"/>
                </a:cubicBezTo>
                <a:cubicBezTo>
                  <a:pt x="229" y="2113"/>
                  <a:pt x="232" y="2118"/>
                  <a:pt x="235" y="2122"/>
                </a:cubicBezTo>
                <a:cubicBezTo>
                  <a:pt x="236" y="2124"/>
                  <a:pt x="238" y="2126"/>
                  <a:pt x="239" y="2129"/>
                </a:cubicBezTo>
                <a:cubicBezTo>
                  <a:pt x="243" y="2135"/>
                  <a:pt x="247" y="2142"/>
                  <a:pt x="252" y="2148"/>
                </a:cubicBezTo>
                <a:cubicBezTo>
                  <a:pt x="260" y="2160"/>
                  <a:pt x="268" y="2172"/>
                  <a:pt x="276" y="2183"/>
                </a:cubicBezTo>
                <a:cubicBezTo>
                  <a:pt x="277" y="2185"/>
                  <a:pt x="278" y="2186"/>
                  <a:pt x="279" y="2188"/>
                </a:cubicBezTo>
                <a:cubicBezTo>
                  <a:pt x="282" y="2191"/>
                  <a:pt x="284" y="2195"/>
                  <a:pt x="287" y="2199"/>
                </a:cubicBezTo>
                <a:cubicBezTo>
                  <a:pt x="289" y="2202"/>
                  <a:pt x="291" y="2204"/>
                  <a:pt x="293" y="2207"/>
                </a:cubicBezTo>
                <a:cubicBezTo>
                  <a:pt x="295" y="2210"/>
                  <a:pt x="298" y="2213"/>
                  <a:pt x="300" y="2217"/>
                </a:cubicBezTo>
                <a:cubicBezTo>
                  <a:pt x="302" y="2220"/>
                  <a:pt x="305" y="2223"/>
                  <a:pt x="307" y="2226"/>
                </a:cubicBezTo>
                <a:cubicBezTo>
                  <a:pt x="309" y="2229"/>
                  <a:pt x="312" y="2232"/>
                  <a:pt x="314" y="2235"/>
                </a:cubicBezTo>
                <a:cubicBezTo>
                  <a:pt x="317" y="2238"/>
                  <a:pt x="319" y="2242"/>
                  <a:pt x="322" y="2245"/>
                </a:cubicBezTo>
                <a:cubicBezTo>
                  <a:pt x="324" y="2248"/>
                  <a:pt x="326" y="2251"/>
                  <a:pt x="328" y="2253"/>
                </a:cubicBezTo>
                <a:cubicBezTo>
                  <a:pt x="331" y="2257"/>
                  <a:pt x="334" y="2260"/>
                  <a:pt x="337" y="2264"/>
                </a:cubicBezTo>
                <a:cubicBezTo>
                  <a:pt x="339" y="2266"/>
                  <a:pt x="340" y="2268"/>
                  <a:pt x="342" y="2270"/>
                </a:cubicBezTo>
                <a:cubicBezTo>
                  <a:pt x="345" y="2275"/>
                  <a:pt x="349" y="2279"/>
                  <a:pt x="352" y="2283"/>
                </a:cubicBezTo>
                <a:cubicBezTo>
                  <a:pt x="353" y="2284"/>
                  <a:pt x="355" y="2286"/>
                  <a:pt x="356" y="2287"/>
                </a:cubicBezTo>
                <a:cubicBezTo>
                  <a:pt x="360" y="2292"/>
                  <a:pt x="364" y="2296"/>
                  <a:pt x="368" y="2301"/>
                </a:cubicBezTo>
                <a:cubicBezTo>
                  <a:pt x="369" y="2302"/>
                  <a:pt x="370" y="2304"/>
                  <a:pt x="372" y="2305"/>
                </a:cubicBezTo>
                <a:cubicBezTo>
                  <a:pt x="375" y="2310"/>
                  <a:pt x="379" y="2314"/>
                  <a:pt x="383" y="2319"/>
                </a:cubicBezTo>
                <a:cubicBezTo>
                  <a:pt x="384" y="2320"/>
                  <a:pt x="386" y="2321"/>
                  <a:pt x="387" y="2322"/>
                </a:cubicBezTo>
                <a:cubicBezTo>
                  <a:pt x="391" y="2327"/>
                  <a:pt x="395" y="2332"/>
                  <a:pt x="399" y="2336"/>
                </a:cubicBezTo>
                <a:cubicBezTo>
                  <a:pt x="400" y="2337"/>
                  <a:pt x="401" y="2338"/>
                  <a:pt x="402" y="2339"/>
                </a:cubicBezTo>
                <a:cubicBezTo>
                  <a:pt x="406" y="2344"/>
                  <a:pt x="411" y="2349"/>
                  <a:pt x="416" y="2354"/>
                </a:cubicBezTo>
                <a:cubicBezTo>
                  <a:pt x="417" y="2355"/>
                  <a:pt x="417" y="2356"/>
                  <a:pt x="418" y="2357"/>
                </a:cubicBezTo>
                <a:cubicBezTo>
                  <a:pt x="423" y="2361"/>
                  <a:pt x="428" y="2366"/>
                  <a:pt x="432" y="2371"/>
                </a:cubicBezTo>
                <a:cubicBezTo>
                  <a:pt x="433" y="2372"/>
                  <a:pt x="433" y="2372"/>
                  <a:pt x="434" y="2373"/>
                </a:cubicBezTo>
                <a:cubicBezTo>
                  <a:pt x="439" y="2378"/>
                  <a:pt x="444" y="2383"/>
                  <a:pt x="449" y="2388"/>
                </a:cubicBezTo>
                <a:cubicBezTo>
                  <a:pt x="450" y="2389"/>
                  <a:pt x="451" y="2389"/>
                  <a:pt x="451" y="2390"/>
                </a:cubicBezTo>
                <a:cubicBezTo>
                  <a:pt x="456" y="2395"/>
                  <a:pt x="461" y="2400"/>
                  <a:pt x="466" y="2405"/>
                </a:cubicBezTo>
                <a:cubicBezTo>
                  <a:pt x="467" y="2405"/>
                  <a:pt x="468" y="2406"/>
                  <a:pt x="468" y="2407"/>
                </a:cubicBezTo>
                <a:cubicBezTo>
                  <a:pt x="473" y="2411"/>
                  <a:pt x="478" y="2416"/>
                  <a:pt x="484" y="2421"/>
                </a:cubicBezTo>
                <a:cubicBezTo>
                  <a:pt x="484" y="2422"/>
                  <a:pt x="485" y="2422"/>
                  <a:pt x="485" y="2422"/>
                </a:cubicBezTo>
                <a:cubicBezTo>
                  <a:pt x="490" y="2427"/>
                  <a:pt x="496" y="2432"/>
                  <a:pt x="501" y="2437"/>
                </a:cubicBezTo>
                <a:cubicBezTo>
                  <a:pt x="502" y="2438"/>
                  <a:pt x="502" y="2438"/>
                  <a:pt x="502" y="2438"/>
                </a:cubicBezTo>
                <a:cubicBezTo>
                  <a:pt x="508" y="2443"/>
                  <a:pt x="514" y="2448"/>
                  <a:pt x="519" y="2453"/>
                </a:cubicBezTo>
                <a:cubicBezTo>
                  <a:pt x="520" y="2454"/>
                  <a:pt x="520" y="2454"/>
                  <a:pt x="520" y="2454"/>
                </a:cubicBezTo>
                <a:cubicBezTo>
                  <a:pt x="526" y="2459"/>
                  <a:pt x="532" y="2464"/>
                  <a:pt x="537" y="2469"/>
                </a:cubicBezTo>
                <a:cubicBezTo>
                  <a:pt x="538" y="2469"/>
                  <a:pt x="538" y="2470"/>
                  <a:pt x="539" y="2470"/>
                </a:cubicBezTo>
                <a:cubicBezTo>
                  <a:pt x="545" y="2475"/>
                  <a:pt x="550" y="2480"/>
                  <a:pt x="556" y="2484"/>
                </a:cubicBezTo>
                <a:cubicBezTo>
                  <a:pt x="556" y="2485"/>
                  <a:pt x="557" y="2485"/>
                  <a:pt x="557" y="2485"/>
                </a:cubicBezTo>
                <a:cubicBezTo>
                  <a:pt x="563" y="2490"/>
                  <a:pt x="569" y="2495"/>
                  <a:pt x="574" y="2499"/>
                </a:cubicBezTo>
                <a:cubicBezTo>
                  <a:pt x="575" y="2500"/>
                  <a:pt x="576" y="2500"/>
                  <a:pt x="576" y="2501"/>
                </a:cubicBezTo>
                <a:cubicBezTo>
                  <a:pt x="582" y="2505"/>
                  <a:pt x="588" y="2509"/>
                  <a:pt x="593" y="2514"/>
                </a:cubicBezTo>
                <a:cubicBezTo>
                  <a:pt x="594" y="2514"/>
                  <a:pt x="595" y="2515"/>
                  <a:pt x="595" y="2515"/>
                </a:cubicBezTo>
                <a:cubicBezTo>
                  <a:pt x="601" y="2520"/>
                  <a:pt x="607" y="2524"/>
                  <a:pt x="612" y="2528"/>
                </a:cubicBezTo>
                <a:cubicBezTo>
                  <a:pt x="613" y="2529"/>
                  <a:pt x="614" y="2530"/>
                  <a:pt x="615" y="2530"/>
                </a:cubicBezTo>
                <a:cubicBezTo>
                  <a:pt x="620" y="2534"/>
                  <a:pt x="626" y="2538"/>
                  <a:pt x="631" y="2542"/>
                </a:cubicBezTo>
                <a:cubicBezTo>
                  <a:pt x="633" y="2543"/>
                  <a:pt x="634" y="2544"/>
                  <a:pt x="635" y="2545"/>
                </a:cubicBezTo>
                <a:cubicBezTo>
                  <a:pt x="641" y="2549"/>
                  <a:pt x="646" y="2552"/>
                  <a:pt x="651" y="2556"/>
                </a:cubicBezTo>
                <a:cubicBezTo>
                  <a:pt x="652" y="2557"/>
                  <a:pt x="654" y="2558"/>
                  <a:pt x="655" y="2559"/>
                </a:cubicBezTo>
                <a:cubicBezTo>
                  <a:pt x="661" y="2563"/>
                  <a:pt x="666" y="2566"/>
                  <a:pt x="671" y="2570"/>
                </a:cubicBezTo>
                <a:cubicBezTo>
                  <a:pt x="672" y="2571"/>
                  <a:pt x="674" y="2572"/>
                  <a:pt x="676" y="2573"/>
                </a:cubicBezTo>
                <a:cubicBezTo>
                  <a:pt x="681" y="2576"/>
                  <a:pt x="686" y="2580"/>
                  <a:pt x="691" y="2583"/>
                </a:cubicBezTo>
                <a:cubicBezTo>
                  <a:pt x="693" y="2584"/>
                  <a:pt x="695" y="2585"/>
                  <a:pt x="697" y="2587"/>
                </a:cubicBezTo>
                <a:cubicBezTo>
                  <a:pt x="702" y="2590"/>
                  <a:pt x="706" y="2593"/>
                  <a:pt x="711" y="2596"/>
                </a:cubicBezTo>
                <a:cubicBezTo>
                  <a:pt x="713" y="2597"/>
                  <a:pt x="716" y="2599"/>
                  <a:pt x="718" y="2600"/>
                </a:cubicBezTo>
                <a:cubicBezTo>
                  <a:pt x="722" y="2603"/>
                  <a:pt x="727" y="2606"/>
                  <a:pt x="731" y="2608"/>
                </a:cubicBezTo>
                <a:cubicBezTo>
                  <a:pt x="734" y="2610"/>
                  <a:pt x="737" y="2612"/>
                  <a:pt x="739" y="2613"/>
                </a:cubicBezTo>
                <a:cubicBezTo>
                  <a:pt x="744" y="2616"/>
                  <a:pt x="748" y="2618"/>
                  <a:pt x="752" y="2620"/>
                </a:cubicBezTo>
                <a:cubicBezTo>
                  <a:pt x="755" y="2622"/>
                  <a:pt x="758" y="2624"/>
                  <a:pt x="761" y="2626"/>
                </a:cubicBezTo>
                <a:cubicBezTo>
                  <a:pt x="765" y="2628"/>
                  <a:pt x="769" y="2630"/>
                  <a:pt x="772" y="2632"/>
                </a:cubicBezTo>
                <a:cubicBezTo>
                  <a:pt x="776" y="2634"/>
                  <a:pt x="780" y="2636"/>
                  <a:pt x="783" y="2638"/>
                </a:cubicBezTo>
                <a:cubicBezTo>
                  <a:pt x="787" y="2640"/>
                  <a:pt x="790" y="2642"/>
                  <a:pt x="793" y="2644"/>
                </a:cubicBezTo>
                <a:cubicBezTo>
                  <a:pt x="797" y="2646"/>
                  <a:pt x="802" y="2648"/>
                  <a:pt x="806" y="2650"/>
                </a:cubicBezTo>
                <a:cubicBezTo>
                  <a:pt x="808" y="2652"/>
                  <a:pt x="811" y="2654"/>
                  <a:pt x="814" y="2655"/>
                </a:cubicBezTo>
                <a:cubicBezTo>
                  <a:pt x="821" y="2661"/>
                  <a:pt x="829" y="2667"/>
                  <a:pt x="836" y="2674"/>
                </a:cubicBezTo>
                <a:cubicBezTo>
                  <a:pt x="838" y="2675"/>
                  <a:pt x="839" y="2677"/>
                  <a:pt x="841" y="2678"/>
                </a:cubicBezTo>
                <a:cubicBezTo>
                  <a:pt x="847" y="2683"/>
                  <a:pt x="852" y="2687"/>
                  <a:pt x="858" y="2692"/>
                </a:cubicBezTo>
                <a:cubicBezTo>
                  <a:pt x="861" y="2694"/>
                  <a:pt x="863" y="2696"/>
                  <a:pt x="866" y="2698"/>
                </a:cubicBezTo>
                <a:cubicBezTo>
                  <a:pt x="871" y="2702"/>
                  <a:pt x="876" y="2706"/>
                  <a:pt x="880" y="2710"/>
                </a:cubicBezTo>
                <a:cubicBezTo>
                  <a:pt x="883" y="2712"/>
                  <a:pt x="887" y="2714"/>
                  <a:pt x="890" y="2717"/>
                </a:cubicBezTo>
                <a:cubicBezTo>
                  <a:pt x="894" y="2720"/>
                  <a:pt x="899" y="2724"/>
                  <a:pt x="903" y="2727"/>
                </a:cubicBezTo>
                <a:cubicBezTo>
                  <a:pt x="906" y="2730"/>
                  <a:pt x="910" y="2732"/>
                  <a:pt x="913" y="2734"/>
                </a:cubicBezTo>
                <a:cubicBezTo>
                  <a:pt x="917" y="2738"/>
                  <a:pt x="922" y="2741"/>
                  <a:pt x="926" y="2744"/>
                </a:cubicBezTo>
                <a:cubicBezTo>
                  <a:pt x="930" y="2747"/>
                  <a:pt x="933" y="2749"/>
                  <a:pt x="936" y="2751"/>
                </a:cubicBezTo>
                <a:cubicBezTo>
                  <a:pt x="941" y="2754"/>
                  <a:pt x="945" y="2758"/>
                  <a:pt x="950" y="2761"/>
                </a:cubicBezTo>
                <a:cubicBezTo>
                  <a:pt x="953" y="2763"/>
                  <a:pt x="956" y="2765"/>
                  <a:pt x="960" y="2768"/>
                </a:cubicBezTo>
                <a:cubicBezTo>
                  <a:pt x="964" y="2771"/>
                  <a:pt x="969" y="2774"/>
                  <a:pt x="973" y="2777"/>
                </a:cubicBezTo>
                <a:cubicBezTo>
                  <a:pt x="977" y="2779"/>
                  <a:pt x="980" y="2781"/>
                  <a:pt x="984" y="2783"/>
                </a:cubicBezTo>
                <a:cubicBezTo>
                  <a:pt x="988" y="2786"/>
                  <a:pt x="993" y="2789"/>
                  <a:pt x="997" y="2792"/>
                </a:cubicBezTo>
                <a:cubicBezTo>
                  <a:pt x="1001" y="2795"/>
                  <a:pt x="1004" y="2797"/>
                  <a:pt x="1008" y="2799"/>
                </a:cubicBezTo>
                <a:cubicBezTo>
                  <a:pt x="1012" y="2802"/>
                  <a:pt x="1017" y="2805"/>
                  <a:pt x="1022" y="2808"/>
                </a:cubicBezTo>
                <a:cubicBezTo>
                  <a:pt x="1025" y="2810"/>
                  <a:pt x="1028" y="2812"/>
                  <a:pt x="1032" y="2814"/>
                </a:cubicBezTo>
                <a:cubicBezTo>
                  <a:pt x="1037" y="2817"/>
                  <a:pt x="1041" y="2819"/>
                  <a:pt x="1046" y="2822"/>
                </a:cubicBezTo>
                <a:cubicBezTo>
                  <a:pt x="1049" y="2824"/>
                  <a:pt x="1053" y="2826"/>
                  <a:pt x="1056" y="2828"/>
                </a:cubicBezTo>
                <a:cubicBezTo>
                  <a:pt x="1061" y="2831"/>
                  <a:pt x="1066" y="2834"/>
                  <a:pt x="1071" y="2837"/>
                </a:cubicBezTo>
                <a:cubicBezTo>
                  <a:pt x="1074" y="2838"/>
                  <a:pt x="1078" y="2840"/>
                  <a:pt x="1081" y="2842"/>
                </a:cubicBezTo>
                <a:cubicBezTo>
                  <a:pt x="1086" y="2845"/>
                  <a:pt x="1091" y="2848"/>
                  <a:pt x="1097" y="2851"/>
                </a:cubicBezTo>
                <a:cubicBezTo>
                  <a:pt x="1100" y="2852"/>
                  <a:pt x="1103" y="2854"/>
                  <a:pt x="1106" y="2856"/>
                </a:cubicBezTo>
                <a:cubicBezTo>
                  <a:pt x="1112" y="2859"/>
                  <a:pt x="1117" y="2862"/>
                  <a:pt x="1123" y="2865"/>
                </a:cubicBezTo>
                <a:cubicBezTo>
                  <a:pt x="1126" y="2866"/>
                  <a:pt x="1128" y="2867"/>
                  <a:pt x="1131" y="2868"/>
                </a:cubicBezTo>
                <a:cubicBezTo>
                  <a:pt x="1138" y="2872"/>
                  <a:pt x="1146" y="2876"/>
                  <a:pt x="1153" y="2879"/>
                </a:cubicBezTo>
                <a:cubicBezTo>
                  <a:pt x="1154" y="2880"/>
                  <a:pt x="1155" y="2880"/>
                  <a:pt x="1156" y="2881"/>
                </a:cubicBezTo>
                <a:cubicBezTo>
                  <a:pt x="1165" y="2885"/>
                  <a:pt x="1174" y="2889"/>
                  <a:pt x="1182" y="2893"/>
                </a:cubicBezTo>
                <a:cubicBezTo>
                  <a:pt x="1183" y="2894"/>
                  <a:pt x="1184" y="2894"/>
                  <a:pt x="1185" y="2894"/>
                </a:cubicBezTo>
                <a:cubicBezTo>
                  <a:pt x="1193" y="2898"/>
                  <a:pt x="1200" y="2901"/>
                  <a:pt x="1208" y="2905"/>
                </a:cubicBezTo>
                <a:cubicBezTo>
                  <a:pt x="1211" y="2906"/>
                  <a:pt x="1213" y="2907"/>
                  <a:pt x="1216" y="2908"/>
                </a:cubicBezTo>
                <a:cubicBezTo>
                  <a:pt x="1222" y="2910"/>
                  <a:pt x="1228" y="2913"/>
                  <a:pt x="1234" y="2916"/>
                </a:cubicBezTo>
                <a:cubicBezTo>
                  <a:pt x="1237" y="2917"/>
                  <a:pt x="1240" y="2918"/>
                  <a:pt x="1244" y="2919"/>
                </a:cubicBezTo>
                <a:cubicBezTo>
                  <a:pt x="1249" y="2922"/>
                  <a:pt x="1255" y="2924"/>
                  <a:pt x="1260" y="2926"/>
                </a:cubicBezTo>
                <a:cubicBezTo>
                  <a:pt x="1264" y="2927"/>
                  <a:pt x="1267" y="2929"/>
                  <a:pt x="1271" y="2930"/>
                </a:cubicBezTo>
                <a:cubicBezTo>
                  <a:pt x="1276" y="2932"/>
                  <a:pt x="1281" y="2934"/>
                  <a:pt x="1287" y="2936"/>
                </a:cubicBezTo>
                <a:cubicBezTo>
                  <a:pt x="1290" y="2937"/>
                  <a:pt x="1294" y="2939"/>
                  <a:pt x="1298" y="2940"/>
                </a:cubicBezTo>
                <a:cubicBezTo>
                  <a:pt x="1303" y="2942"/>
                  <a:pt x="1308" y="2944"/>
                  <a:pt x="1313" y="2946"/>
                </a:cubicBezTo>
                <a:cubicBezTo>
                  <a:pt x="1317" y="2947"/>
                  <a:pt x="1321" y="2948"/>
                  <a:pt x="1325" y="2949"/>
                </a:cubicBezTo>
                <a:cubicBezTo>
                  <a:pt x="1330" y="2951"/>
                  <a:pt x="1335" y="2953"/>
                  <a:pt x="1340" y="2955"/>
                </a:cubicBezTo>
                <a:cubicBezTo>
                  <a:pt x="1344" y="2956"/>
                  <a:pt x="1348" y="2957"/>
                  <a:pt x="1352" y="2958"/>
                </a:cubicBezTo>
                <a:cubicBezTo>
                  <a:pt x="1357" y="2960"/>
                  <a:pt x="1362" y="2961"/>
                  <a:pt x="1367" y="2963"/>
                </a:cubicBezTo>
                <a:cubicBezTo>
                  <a:pt x="1371" y="2964"/>
                  <a:pt x="1375" y="2965"/>
                  <a:pt x="1379" y="2967"/>
                </a:cubicBezTo>
                <a:cubicBezTo>
                  <a:pt x="1384" y="2968"/>
                  <a:pt x="1389" y="2970"/>
                  <a:pt x="1395" y="2971"/>
                </a:cubicBezTo>
                <a:cubicBezTo>
                  <a:pt x="1399" y="2972"/>
                  <a:pt x="1402" y="2973"/>
                  <a:pt x="1406" y="2974"/>
                </a:cubicBezTo>
                <a:cubicBezTo>
                  <a:pt x="1412" y="2976"/>
                  <a:pt x="1417" y="2977"/>
                  <a:pt x="1422" y="2979"/>
                </a:cubicBezTo>
                <a:cubicBezTo>
                  <a:pt x="1426" y="2980"/>
                  <a:pt x="1430" y="2981"/>
                  <a:pt x="1434" y="2982"/>
                </a:cubicBezTo>
                <a:cubicBezTo>
                  <a:pt x="1439" y="2983"/>
                  <a:pt x="1445" y="2984"/>
                  <a:pt x="1450" y="2986"/>
                </a:cubicBezTo>
                <a:cubicBezTo>
                  <a:pt x="1454" y="2987"/>
                  <a:pt x="1458" y="2988"/>
                  <a:pt x="1461" y="2988"/>
                </a:cubicBezTo>
                <a:cubicBezTo>
                  <a:pt x="1467" y="2990"/>
                  <a:pt x="1472" y="2991"/>
                  <a:pt x="1478" y="2992"/>
                </a:cubicBezTo>
                <a:cubicBezTo>
                  <a:pt x="1482" y="2993"/>
                  <a:pt x="1485" y="2994"/>
                  <a:pt x="1489" y="2995"/>
                </a:cubicBezTo>
                <a:cubicBezTo>
                  <a:pt x="1495" y="2996"/>
                  <a:pt x="1501" y="2997"/>
                  <a:pt x="1507" y="2998"/>
                </a:cubicBezTo>
                <a:cubicBezTo>
                  <a:pt x="1510" y="2999"/>
                  <a:pt x="1514" y="3000"/>
                  <a:pt x="1517" y="3000"/>
                </a:cubicBezTo>
                <a:cubicBezTo>
                  <a:pt x="1524" y="3002"/>
                  <a:pt x="1531" y="3003"/>
                  <a:pt x="1537" y="3004"/>
                </a:cubicBezTo>
                <a:cubicBezTo>
                  <a:pt x="1540" y="3005"/>
                  <a:pt x="1543" y="3005"/>
                  <a:pt x="1545" y="3006"/>
                </a:cubicBezTo>
                <a:cubicBezTo>
                  <a:pt x="1555" y="3007"/>
                  <a:pt x="1564" y="3009"/>
                  <a:pt x="1573" y="3010"/>
                </a:cubicBezTo>
                <a:cubicBezTo>
                  <a:pt x="1575" y="3011"/>
                  <a:pt x="1577" y="3011"/>
                  <a:pt x="1579" y="3011"/>
                </a:cubicBezTo>
                <a:cubicBezTo>
                  <a:pt x="1586" y="3012"/>
                  <a:pt x="1593" y="3013"/>
                  <a:pt x="1600" y="3014"/>
                </a:cubicBezTo>
                <a:cubicBezTo>
                  <a:pt x="1572" y="3016"/>
                  <a:pt x="1543" y="3017"/>
                  <a:pt x="1515" y="3017"/>
                </a:cubicBezTo>
                <a:close/>
                <a:moveTo>
                  <a:pt x="1662" y="3009"/>
                </a:moveTo>
                <a:cubicBezTo>
                  <a:pt x="1653" y="3009"/>
                  <a:pt x="1643" y="3008"/>
                  <a:pt x="1634" y="3006"/>
                </a:cubicBezTo>
                <a:cubicBezTo>
                  <a:pt x="1632" y="3006"/>
                  <a:pt x="1630" y="3006"/>
                  <a:pt x="1628" y="3006"/>
                </a:cubicBezTo>
                <a:cubicBezTo>
                  <a:pt x="1620" y="3005"/>
                  <a:pt x="1613" y="3004"/>
                  <a:pt x="1606" y="3003"/>
                </a:cubicBezTo>
                <a:cubicBezTo>
                  <a:pt x="1602" y="3002"/>
                  <a:pt x="1599" y="3002"/>
                  <a:pt x="1596" y="3001"/>
                </a:cubicBezTo>
                <a:cubicBezTo>
                  <a:pt x="1590" y="3001"/>
                  <a:pt x="1583" y="3000"/>
                  <a:pt x="1577" y="2999"/>
                </a:cubicBezTo>
                <a:cubicBezTo>
                  <a:pt x="1574" y="2998"/>
                  <a:pt x="1570" y="2998"/>
                  <a:pt x="1566" y="2997"/>
                </a:cubicBezTo>
                <a:cubicBezTo>
                  <a:pt x="1561" y="2996"/>
                  <a:pt x="1555" y="2995"/>
                  <a:pt x="1549" y="2994"/>
                </a:cubicBezTo>
                <a:cubicBezTo>
                  <a:pt x="1545" y="2993"/>
                  <a:pt x="1541" y="2993"/>
                  <a:pt x="1538" y="2992"/>
                </a:cubicBezTo>
                <a:cubicBezTo>
                  <a:pt x="1532" y="2991"/>
                  <a:pt x="1527" y="2990"/>
                  <a:pt x="1521" y="2989"/>
                </a:cubicBezTo>
                <a:cubicBezTo>
                  <a:pt x="1517" y="2988"/>
                  <a:pt x="1513" y="2987"/>
                  <a:pt x="1509" y="2987"/>
                </a:cubicBezTo>
                <a:cubicBezTo>
                  <a:pt x="1504" y="2985"/>
                  <a:pt x="1499" y="2984"/>
                  <a:pt x="1493" y="2983"/>
                </a:cubicBezTo>
                <a:cubicBezTo>
                  <a:pt x="1489" y="2982"/>
                  <a:pt x="1485" y="2982"/>
                  <a:pt x="1481" y="2981"/>
                </a:cubicBezTo>
                <a:cubicBezTo>
                  <a:pt x="1476" y="2979"/>
                  <a:pt x="1471" y="2978"/>
                  <a:pt x="1466" y="2977"/>
                </a:cubicBezTo>
                <a:cubicBezTo>
                  <a:pt x="1462" y="2976"/>
                  <a:pt x="1458" y="2975"/>
                  <a:pt x="1454" y="2974"/>
                </a:cubicBezTo>
                <a:cubicBezTo>
                  <a:pt x="1448" y="2973"/>
                  <a:pt x="1443" y="2972"/>
                  <a:pt x="1438" y="2970"/>
                </a:cubicBezTo>
                <a:cubicBezTo>
                  <a:pt x="1434" y="2969"/>
                  <a:pt x="1430" y="2968"/>
                  <a:pt x="1426" y="2967"/>
                </a:cubicBezTo>
                <a:cubicBezTo>
                  <a:pt x="1421" y="2966"/>
                  <a:pt x="1416" y="2964"/>
                  <a:pt x="1411" y="2963"/>
                </a:cubicBezTo>
                <a:cubicBezTo>
                  <a:pt x="1407" y="2962"/>
                  <a:pt x="1403" y="2961"/>
                  <a:pt x="1399" y="2960"/>
                </a:cubicBezTo>
                <a:cubicBezTo>
                  <a:pt x="1394" y="2958"/>
                  <a:pt x="1388" y="2957"/>
                  <a:pt x="1383" y="2955"/>
                </a:cubicBezTo>
                <a:cubicBezTo>
                  <a:pt x="1379" y="2954"/>
                  <a:pt x="1375" y="2953"/>
                  <a:pt x="1372" y="2952"/>
                </a:cubicBezTo>
                <a:cubicBezTo>
                  <a:pt x="1366" y="2950"/>
                  <a:pt x="1361" y="2949"/>
                  <a:pt x="1356" y="2947"/>
                </a:cubicBezTo>
                <a:cubicBezTo>
                  <a:pt x="1352" y="2946"/>
                  <a:pt x="1348" y="2945"/>
                  <a:pt x="1345" y="2943"/>
                </a:cubicBezTo>
                <a:cubicBezTo>
                  <a:pt x="1339" y="2942"/>
                  <a:pt x="1334" y="2940"/>
                  <a:pt x="1329" y="2938"/>
                </a:cubicBezTo>
                <a:cubicBezTo>
                  <a:pt x="1325" y="2937"/>
                  <a:pt x="1322" y="2936"/>
                  <a:pt x="1318" y="2934"/>
                </a:cubicBezTo>
                <a:cubicBezTo>
                  <a:pt x="1313" y="2933"/>
                  <a:pt x="1307" y="2931"/>
                  <a:pt x="1302" y="2929"/>
                </a:cubicBezTo>
                <a:cubicBezTo>
                  <a:pt x="1299" y="2928"/>
                  <a:pt x="1295" y="2926"/>
                  <a:pt x="1291" y="2925"/>
                </a:cubicBezTo>
                <a:cubicBezTo>
                  <a:pt x="1286" y="2923"/>
                  <a:pt x="1281" y="2921"/>
                  <a:pt x="1275" y="2919"/>
                </a:cubicBezTo>
                <a:cubicBezTo>
                  <a:pt x="1272" y="2918"/>
                  <a:pt x="1268" y="2916"/>
                  <a:pt x="1265" y="2915"/>
                </a:cubicBezTo>
                <a:cubicBezTo>
                  <a:pt x="1259" y="2913"/>
                  <a:pt x="1254" y="2911"/>
                  <a:pt x="1248" y="2908"/>
                </a:cubicBezTo>
                <a:cubicBezTo>
                  <a:pt x="1245" y="2907"/>
                  <a:pt x="1242" y="2906"/>
                  <a:pt x="1239" y="2904"/>
                </a:cubicBezTo>
                <a:cubicBezTo>
                  <a:pt x="1233" y="2902"/>
                  <a:pt x="1227" y="2900"/>
                  <a:pt x="1221" y="2897"/>
                </a:cubicBezTo>
                <a:cubicBezTo>
                  <a:pt x="1218" y="2896"/>
                  <a:pt x="1216" y="2895"/>
                  <a:pt x="1213" y="2894"/>
                </a:cubicBezTo>
                <a:cubicBezTo>
                  <a:pt x="1206" y="2891"/>
                  <a:pt x="1199" y="2887"/>
                  <a:pt x="1192" y="2884"/>
                </a:cubicBezTo>
                <a:cubicBezTo>
                  <a:pt x="1191" y="2884"/>
                  <a:pt x="1189" y="2883"/>
                  <a:pt x="1187" y="2882"/>
                </a:cubicBezTo>
                <a:cubicBezTo>
                  <a:pt x="1170" y="2874"/>
                  <a:pt x="1153" y="2866"/>
                  <a:pt x="1136" y="2857"/>
                </a:cubicBezTo>
                <a:cubicBezTo>
                  <a:pt x="1134" y="2857"/>
                  <a:pt x="1132" y="2856"/>
                  <a:pt x="1130" y="2855"/>
                </a:cubicBezTo>
                <a:cubicBezTo>
                  <a:pt x="1124" y="2851"/>
                  <a:pt x="1117" y="2848"/>
                  <a:pt x="1111" y="2845"/>
                </a:cubicBezTo>
                <a:cubicBezTo>
                  <a:pt x="1108" y="2843"/>
                  <a:pt x="1105" y="2842"/>
                  <a:pt x="1103" y="2840"/>
                </a:cubicBezTo>
                <a:cubicBezTo>
                  <a:pt x="1097" y="2837"/>
                  <a:pt x="1091" y="2834"/>
                  <a:pt x="1086" y="2831"/>
                </a:cubicBezTo>
                <a:cubicBezTo>
                  <a:pt x="1083" y="2829"/>
                  <a:pt x="1080" y="2828"/>
                  <a:pt x="1077" y="2826"/>
                </a:cubicBezTo>
                <a:cubicBezTo>
                  <a:pt x="1071" y="2823"/>
                  <a:pt x="1066" y="2820"/>
                  <a:pt x="1061" y="2817"/>
                </a:cubicBezTo>
                <a:cubicBezTo>
                  <a:pt x="1058" y="2815"/>
                  <a:pt x="1055" y="2813"/>
                  <a:pt x="1051" y="2811"/>
                </a:cubicBezTo>
                <a:cubicBezTo>
                  <a:pt x="1047" y="2809"/>
                  <a:pt x="1042" y="2806"/>
                  <a:pt x="1037" y="2803"/>
                </a:cubicBezTo>
                <a:cubicBezTo>
                  <a:pt x="1033" y="2801"/>
                  <a:pt x="1030" y="2799"/>
                  <a:pt x="1027" y="2797"/>
                </a:cubicBezTo>
                <a:cubicBezTo>
                  <a:pt x="1022" y="2794"/>
                  <a:pt x="1017" y="2791"/>
                  <a:pt x="1013" y="2788"/>
                </a:cubicBezTo>
                <a:cubicBezTo>
                  <a:pt x="1009" y="2786"/>
                  <a:pt x="1006" y="2784"/>
                  <a:pt x="1003" y="2781"/>
                </a:cubicBezTo>
                <a:cubicBezTo>
                  <a:pt x="998" y="2779"/>
                  <a:pt x="993" y="2776"/>
                  <a:pt x="989" y="2773"/>
                </a:cubicBezTo>
                <a:cubicBezTo>
                  <a:pt x="985" y="2770"/>
                  <a:pt x="982" y="2768"/>
                  <a:pt x="979" y="2766"/>
                </a:cubicBezTo>
                <a:cubicBezTo>
                  <a:pt x="974" y="2763"/>
                  <a:pt x="970" y="2760"/>
                  <a:pt x="965" y="2757"/>
                </a:cubicBezTo>
                <a:cubicBezTo>
                  <a:pt x="962" y="2754"/>
                  <a:pt x="958" y="2752"/>
                  <a:pt x="955" y="2750"/>
                </a:cubicBezTo>
                <a:cubicBezTo>
                  <a:pt x="951" y="2747"/>
                  <a:pt x="946" y="2744"/>
                  <a:pt x="942" y="2741"/>
                </a:cubicBezTo>
                <a:cubicBezTo>
                  <a:pt x="938" y="2738"/>
                  <a:pt x="935" y="2736"/>
                  <a:pt x="932" y="2733"/>
                </a:cubicBezTo>
                <a:cubicBezTo>
                  <a:pt x="927" y="2730"/>
                  <a:pt x="923" y="2727"/>
                  <a:pt x="919" y="2724"/>
                </a:cubicBezTo>
                <a:cubicBezTo>
                  <a:pt x="915" y="2721"/>
                  <a:pt x="912" y="2719"/>
                  <a:pt x="909" y="2716"/>
                </a:cubicBezTo>
                <a:cubicBezTo>
                  <a:pt x="904" y="2713"/>
                  <a:pt x="900" y="2710"/>
                  <a:pt x="896" y="2707"/>
                </a:cubicBezTo>
                <a:cubicBezTo>
                  <a:pt x="893" y="2704"/>
                  <a:pt x="889" y="2701"/>
                  <a:pt x="886" y="2699"/>
                </a:cubicBezTo>
                <a:cubicBezTo>
                  <a:pt x="882" y="2695"/>
                  <a:pt x="878" y="2692"/>
                  <a:pt x="873" y="2689"/>
                </a:cubicBezTo>
                <a:cubicBezTo>
                  <a:pt x="870" y="2686"/>
                  <a:pt x="867" y="2684"/>
                  <a:pt x="863" y="2681"/>
                </a:cubicBezTo>
                <a:cubicBezTo>
                  <a:pt x="862" y="2680"/>
                  <a:pt x="861" y="2679"/>
                  <a:pt x="860" y="2678"/>
                </a:cubicBezTo>
                <a:cubicBezTo>
                  <a:pt x="863" y="2679"/>
                  <a:pt x="866" y="2681"/>
                  <a:pt x="869" y="2682"/>
                </a:cubicBezTo>
                <a:cubicBezTo>
                  <a:pt x="873" y="2684"/>
                  <a:pt x="877" y="2686"/>
                  <a:pt x="881" y="2688"/>
                </a:cubicBezTo>
                <a:cubicBezTo>
                  <a:pt x="887" y="2691"/>
                  <a:pt x="893" y="2693"/>
                  <a:pt x="899" y="2696"/>
                </a:cubicBezTo>
                <a:cubicBezTo>
                  <a:pt x="903" y="2698"/>
                  <a:pt x="907" y="2700"/>
                  <a:pt x="911" y="2701"/>
                </a:cubicBezTo>
                <a:cubicBezTo>
                  <a:pt x="917" y="2704"/>
                  <a:pt x="923" y="2707"/>
                  <a:pt x="929" y="2709"/>
                </a:cubicBezTo>
                <a:cubicBezTo>
                  <a:pt x="933" y="2711"/>
                  <a:pt x="937" y="2712"/>
                  <a:pt x="941" y="2714"/>
                </a:cubicBezTo>
                <a:cubicBezTo>
                  <a:pt x="948" y="2717"/>
                  <a:pt x="954" y="2719"/>
                  <a:pt x="961" y="2722"/>
                </a:cubicBezTo>
                <a:cubicBezTo>
                  <a:pt x="964" y="2723"/>
                  <a:pt x="968" y="2725"/>
                  <a:pt x="971" y="2726"/>
                </a:cubicBezTo>
                <a:cubicBezTo>
                  <a:pt x="981" y="2730"/>
                  <a:pt x="991" y="2733"/>
                  <a:pt x="1001" y="2737"/>
                </a:cubicBezTo>
                <a:cubicBezTo>
                  <a:pt x="1001" y="2737"/>
                  <a:pt x="1001" y="2737"/>
                  <a:pt x="1002" y="2737"/>
                </a:cubicBezTo>
                <a:cubicBezTo>
                  <a:pt x="1012" y="2741"/>
                  <a:pt x="1022" y="2745"/>
                  <a:pt x="1032" y="2748"/>
                </a:cubicBezTo>
                <a:cubicBezTo>
                  <a:pt x="1036" y="2749"/>
                  <a:pt x="1039" y="2750"/>
                  <a:pt x="1043" y="2751"/>
                </a:cubicBezTo>
                <a:cubicBezTo>
                  <a:pt x="1049" y="2754"/>
                  <a:pt x="1056" y="2756"/>
                  <a:pt x="1063" y="2758"/>
                </a:cubicBezTo>
                <a:cubicBezTo>
                  <a:pt x="1067" y="2759"/>
                  <a:pt x="1071" y="2760"/>
                  <a:pt x="1075" y="2762"/>
                </a:cubicBezTo>
                <a:cubicBezTo>
                  <a:pt x="1082" y="2764"/>
                  <a:pt x="1088" y="2765"/>
                  <a:pt x="1094" y="2767"/>
                </a:cubicBezTo>
                <a:cubicBezTo>
                  <a:pt x="1098" y="2769"/>
                  <a:pt x="1103" y="2770"/>
                  <a:pt x="1107" y="2771"/>
                </a:cubicBezTo>
                <a:cubicBezTo>
                  <a:pt x="1113" y="2773"/>
                  <a:pt x="1119" y="2774"/>
                  <a:pt x="1125" y="2776"/>
                </a:cubicBezTo>
                <a:cubicBezTo>
                  <a:pt x="1130" y="2777"/>
                  <a:pt x="1134" y="2778"/>
                  <a:pt x="1139" y="2779"/>
                </a:cubicBezTo>
                <a:cubicBezTo>
                  <a:pt x="1145" y="2781"/>
                  <a:pt x="1151" y="2782"/>
                  <a:pt x="1157" y="2784"/>
                </a:cubicBezTo>
                <a:cubicBezTo>
                  <a:pt x="1161" y="2785"/>
                  <a:pt x="1166" y="2786"/>
                  <a:pt x="1171" y="2787"/>
                </a:cubicBezTo>
                <a:cubicBezTo>
                  <a:pt x="1177" y="2789"/>
                  <a:pt x="1183" y="2790"/>
                  <a:pt x="1189" y="2791"/>
                </a:cubicBezTo>
                <a:cubicBezTo>
                  <a:pt x="1193" y="2792"/>
                  <a:pt x="1198" y="2793"/>
                  <a:pt x="1202" y="2794"/>
                </a:cubicBezTo>
                <a:cubicBezTo>
                  <a:pt x="1209" y="2795"/>
                  <a:pt x="1215" y="2797"/>
                  <a:pt x="1221" y="2798"/>
                </a:cubicBezTo>
                <a:cubicBezTo>
                  <a:pt x="1225" y="2799"/>
                  <a:pt x="1230" y="2800"/>
                  <a:pt x="1234" y="2800"/>
                </a:cubicBezTo>
                <a:cubicBezTo>
                  <a:pt x="1241" y="2802"/>
                  <a:pt x="1248" y="2803"/>
                  <a:pt x="1254" y="2804"/>
                </a:cubicBezTo>
                <a:cubicBezTo>
                  <a:pt x="1258" y="2805"/>
                  <a:pt x="1262" y="2805"/>
                  <a:pt x="1266" y="2806"/>
                </a:cubicBezTo>
                <a:cubicBezTo>
                  <a:pt x="1274" y="2807"/>
                  <a:pt x="1282" y="2809"/>
                  <a:pt x="1290" y="2810"/>
                </a:cubicBezTo>
                <a:cubicBezTo>
                  <a:pt x="1293" y="2810"/>
                  <a:pt x="1296" y="2811"/>
                  <a:pt x="1299" y="2811"/>
                </a:cubicBezTo>
                <a:cubicBezTo>
                  <a:pt x="1309" y="2813"/>
                  <a:pt x="1320" y="2814"/>
                  <a:pt x="1330" y="2815"/>
                </a:cubicBezTo>
                <a:cubicBezTo>
                  <a:pt x="1339" y="2821"/>
                  <a:pt x="1348" y="2826"/>
                  <a:pt x="1357" y="2831"/>
                </a:cubicBezTo>
                <a:cubicBezTo>
                  <a:pt x="1359" y="2832"/>
                  <a:pt x="1361" y="2833"/>
                  <a:pt x="1363" y="2834"/>
                </a:cubicBezTo>
                <a:cubicBezTo>
                  <a:pt x="1370" y="2838"/>
                  <a:pt x="1377" y="2842"/>
                  <a:pt x="1384" y="2846"/>
                </a:cubicBezTo>
                <a:cubicBezTo>
                  <a:pt x="1388" y="2848"/>
                  <a:pt x="1391" y="2850"/>
                  <a:pt x="1394" y="2851"/>
                </a:cubicBezTo>
                <a:cubicBezTo>
                  <a:pt x="1400" y="2855"/>
                  <a:pt x="1406" y="2858"/>
                  <a:pt x="1412" y="2861"/>
                </a:cubicBezTo>
                <a:cubicBezTo>
                  <a:pt x="1416" y="2863"/>
                  <a:pt x="1420" y="2865"/>
                  <a:pt x="1423" y="2867"/>
                </a:cubicBezTo>
                <a:cubicBezTo>
                  <a:pt x="1429" y="2869"/>
                  <a:pt x="1435" y="2872"/>
                  <a:pt x="1440" y="2875"/>
                </a:cubicBezTo>
                <a:cubicBezTo>
                  <a:pt x="1444" y="2877"/>
                  <a:pt x="1448" y="2879"/>
                  <a:pt x="1452" y="2881"/>
                </a:cubicBezTo>
                <a:cubicBezTo>
                  <a:pt x="1458" y="2883"/>
                  <a:pt x="1463" y="2886"/>
                  <a:pt x="1469" y="2888"/>
                </a:cubicBezTo>
                <a:cubicBezTo>
                  <a:pt x="1473" y="2890"/>
                  <a:pt x="1477" y="2892"/>
                  <a:pt x="1481" y="2894"/>
                </a:cubicBezTo>
                <a:cubicBezTo>
                  <a:pt x="1486" y="2897"/>
                  <a:pt x="1492" y="2899"/>
                  <a:pt x="1497" y="2901"/>
                </a:cubicBezTo>
                <a:cubicBezTo>
                  <a:pt x="1501" y="2903"/>
                  <a:pt x="1506" y="2905"/>
                  <a:pt x="1510" y="2907"/>
                </a:cubicBezTo>
                <a:cubicBezTo>
                  <a:pt x="1515" y="2909"/>
                  <a:pt x="1521" y="2911"/>
                  <a:pt x="1526" y="2914"/>
                </a:cubicBezTo>
                <a:cubicBezTo>
                  <a:pt x="1530" y="2915"/>
                  <a:pt x="1535" y="2917"/>
                  <a:pt x="1539" y="2919"/>
                </a:cubicBezTo>
                <a:cubicBezTo>
                  <a:pt x="1544" y="2921"/>
                  <a:pt x="1550" y="2923"/>
                  <a:pt x="1555" y="2925"/>
                </a:cubicBezTo>
                <a:cubicBezTo>
                  <a:pt x="1559" y="2927"/>
                  <a:pt x="1564" y="2929"/>
                  <a:pt x="1568" y="2930"/>
                </a:cubicBezTo>
                <a:cubicBezTo>
                  <a:pt x="1573" y="2932"/>
                  <a:pt x="1579" y="2934"/>
                  <a:pt x="1584" y="2936"/>
                </a:cubicBezTo>
                <a:cubicBezTo>
                  <a:pt x="1589" y="2938"/>
                  <a:pt x="1593" y="2940"/>
                  <a:pt x="1598" y="2941"/>
                </a:cubicBezTo>
                <a:cubicBezTo>
                  <a:pt x="1603" y="2943"/>
                  <a:pt x="1608" y="2945"/>
                  <a:pt x="1614" y="2947"/>
                </a:cubicBezTo>
                <a:cubicBezTo>
                  <a:pt x="1618" y="2948"/>
                  <a:pt x="1623" y="2950"/>
                  <a:pt x="1627" y="2951"/>
                </a:cubicBezTo>
                <a:cubicBezTo>
                  <a:pt x="1633" y="2953"/>
                  <a:pt x="1638" y="2955"/>
                  <a:pt x="1644" y="2957"/>
                </a:cubicBezTo>
                <a:cubicBezTo>
                  <a:pt x="1648" y="2958"/>
                  <a:pt x="1653" y="2960"/>
                  <a:pt x="1657" y="2961"/>
                </a:cubicBezTo>
                <a:cubicBezTo>
                  <a:pt x="1663" y="2963"/>
                  <a:pt x="1668" y="2964"/>
                  <a:pt x="1674" y="2966"/>
                </a:cubicBezTo>
                <a:cubicBezTo>
                  <a:pt x="1678" y="2967"/>
                  <a:pt x="1683" y="2969"/>
                  <a:pt x="1687" y="2970"/>
                </a:cubicBezTo>
                <a:cubicBezTo>
                  <a:pt x="1693" y="2972"/>
                  <a:pt x="1698" y="2973"/>
                  <a:pt x="1704" y="2975"/>
                </a:cubicBezTo>
                <a:cubicBezTo>
                  <a:pt x="1709" y="2976"/>
                  <a:pt x="1713" y="2977"/>
                  <a:pt x="1717" y="2978"/>
                </a:cubicBezTo>
                <a:cubicBezTo>
                  <a:pt x="1723" y="2980"/>
                  <a:pt x="1729" y="2981"/>
                  <a:pt x="1735" y="2983"/>
                </a:cubicBezTo>
                <a:cubicBezTo>
                  <a:pt x="1739" y="2984"/>
                  <a:pt x="1743" y="2985"/>
                  <a:pt x="1748" y="2986"/>
                </a:cubicBezTo>
                <a:cubicBezTo>
                  <a:pt x="1754" y="2988"/>
                  <a:pt x="1760" y="2989"/>
                  <a:pt x="1767" y="2990"/>
                </a:cubicBezTo>
                <a:cubicBezTo>
                  <a:pt x="1771" y="2991"/>
                  <a:pt x="1774" y="2992"/>
                  <a:pt x="1778" y="2993"/>
                </a:cubicBezTo>
                <a:cubicBezTo>
                  <a:pt x="1779" y="2993"/>
                  <a:pt x="1779" y="2993"/>
                  <a:pt x="1779" y="2993"/>
                </a:cubicBezTo>
                <a:cubicBezTo>
                  <a:pt x="1741" y="3000"/>
                  <a:pt x="1701" y="3006"/>
                  <a:pt x="1662" y="3009"/>
                </a:cubicBezTo>
                <a:close/>
                <a:moveTo>
                  <a:pt x="1810" y="2988"/>
                </a:moveTo>
                <a:cubicBezTo>
                  <a:pt x="1800" y="2986"/>
                  <a:pt x="1790" y="2983"/>
                  <a:pt x="1780" y="2981"/>
                </a:cubicBezTo>
                <a:cubicBezTo>
                  <a:pt x="1778" y="2981"/>
                  <a:pt x="1777" y="2980"/>
                  <a:pt x="1775" y="2980"/>
                </a:cubicBezTo>
                <a:cubicBezTo>
                  <a:pt x="1766" y="2978"/>
                  <a:pt x="1758" y="2976"/>
                  <a:pt x="1750" y="2974"/>
                </a:cubicBezTo>
                <a:cubicBezTo>
                  <a:pt x="1746" y="2973"/>
                  <a:pt x="1742" y="2972"/>
                  <a:pt x="1739" y="2971"/>
                </a:cubicBezTo>
                <a:cubicBezTo>
                  <a:pt x="1732" y="2970"/>
                  <a:pt x="1726" y="2968"/>
                  <a:pt x="1720" y="2967"/>
                </a:cubicBezTo>
                <a:cubicBezTo>
                  <a:pt x="1715" y="2965"/>
                  <a:pt x="1711" y="2964"/>
                  <a:pt x="1707" y="2963"/>
                </a:cubicBezTo>
                <a:cubicBezTo>
                  <a:pt x="1701" y="2962"/>
                  <a:pt x="1695" y="2960"/>
                  <a:pt x="1690" y="2958"/>
                </a:cubicBezTo>
                <a:cubicBezTo>
                  <a:pt x="1685" y="2957"/>
                  <a:pt x="1681" y="2956"/>
                  <a:pt x="1676" y="2954"/>
                </a:cubicBezTo>
                <a:cubicBezTo>
                  <a:pt x="1671" y="2953"/>
                  <a:pt x="1665" y="2951"/>
                  <a:pt x="1660" y="2949"/>
                </a:cubicBezTo>
                <a:cubicBezTo>
                  <a:pt x="1655" y="2948"/>
                  <a:pt x="1651" y="2947"/>
                  <a:pt x="1646" y="2945"/>
                </a:cubicBezTo>
                <a:cubicBezTo>
                  <a:pt x="1641" y="2943"/>
                  <a:pt x="1636" y="2942"/>
                  <a:pt x="1630" y="2940"/>
                </a:cubicBezTo>
                <a:cubicBezTo>
                  <a:pt x="1626" y="2938"/>
                  <a:pt x="1621" y="2937"/>
                  <a:pt x="1617" y="2935"/>
                </a:cubicBezTo>
                <a:cubicBezTo>
                  <a:pt x="1611" y="2933"/>
                  <a:pt x="1606" y="2932"/>
                  <a:pt x="1601" y="2930"/>
                </a:cubicBezTo>
                <a:cubicBezTo>
                  <a:pt x="1596" y="2928"/>
                  <a:pt x="1592" y="2926"/>
                  <a:pt x="1587" y="2925"/>
                </a:cubicBezTo>
                <a:cubicBezTo>
                  <a:pt x="1582" y="2923"/>
                  <a:pt x="1577" y="2921"/>
                  <a:pt x="1572" y="2919"/>
                </a:cubicBezTo>
                <a:cubicBezTo>
                  <a:pt x="1567" y="2917"/>
                  <a:pt x="1563" y="2915"/>
                  <a:pt x="1558" y="2914"/>
                </a:cubicBezTo>
                <a:cubicBezTo>
                  <a:pt x="1553" y="2912"/>
                  <a:pt x="1548" y="2910"/>
                  <a:pt x="1543" y="2908"/>
                </a:cubicBezTo>
                <a:cubicBezTo>
                  <a:pt x="1538" y="2906"/>
                  <a:pt x="1534" y="2904"/>
                  <a:pt x="1529" y="2902"/>
                </a:cubicBezTo>
                <a:cubicBezTo>
                  <a:pt x="1524" y="2900"/>
                  <a:pt x="1519" y="2898"/>
                  <a:pt x="1514" y="2896"/>
                </a:cubicBezTo>
                <a:cubicBezTo>
                  <a:pt x="1509" y="2894"/>
                  <a:pt x="1505" y="2892"/>
                  <a:pt x="1501" y="2890"/>
                </a:cubicBezTo>
                <a:cubicBezTo>
                  <a:pt x="1495" y="2888"/>
                  <a:pt x="1490" y="2885"/>
                  <a:pt x="1485" y="2883"/>
                </a:cubicBezTo>
                <a:cubicBezTo>
                  <a:pt x="1481" y="2881"/>
                  <a:pt x="1477" y="2879"/>
                  <a:pt x="1472" y="2877"/>
                </a:cubicBezTo>
                <a:cubicBezTo>
                  <a:pt x="1467" y="2875"/>
                  <a:pt x="1462" y="2872"/>
                  <a:pt x="1457" y="2870"/>
                </a:cubicBezTo>
                <a:cubicBezTo>
                  <a:pt x="1453" y="2868"/>
                  <a:pt x="1448" y="2866"/>
                  <a:pt x="1444" y="2863"/>
                </a:cubicBezTo>
                <a:cubicBezTo>
                  <a:pt x="1439" y="2861"/>
                  <a:pt x="1434" y="2858"/>
                  <a:pt x="1429" y="2856"/>
                </a:cubicBezTo>
                <a:cubicBezTo>
                  <a:pt x="1425" y="2854"/>
                  <a:pt x="1420" y="2852"/>
                  <a:pt x="1416" y="2849"/>
                </a:cubicBezTo>
                <a:cubicBezTo>
                  <a:pt x="1411" y="2847"/>
                  <a:pt x="1406" y="2844"/>
                  <a:pt x="1401" y="2841"/>
                </a:cubicBezTo>
                <a:cubicBezTo>
                  <a:pt x="1397" y="2839"/>
                  <a:pt x="1393" y="2837"/>
                  <a:pt x="1389" y="2835"/>
                </a:cubicBezTo>
                <a:cubicBezTo>
                  <a:pt x="1383" y="2832"/>
                  <a:pt x="1378" y="2829"/>
                  <a:pt x="1372" y="2826"/>
                </a:cubicBezTo>
                <a:cubicBezTo>
                  <a:pt x="1369" y="2824"/>
                  <a:pt x="1365" y="2822"/>
                  <a:pt x="1362" y="2820"/>
                </a:cubicBezTo>
                <a:cubicBezTo>
                  <a:pt x="1361" y="2819"/>
                  <a:pt x="1360" y="2819"/>
                  <a:pt x="1360" y="2819"/>
                </a:cubicBezTo>
                <a:cubicBezTo>
                  <a:pt x="1364" y="2819"/>
                  <a:pt x="1369" y="2819"/>
                  <a:pt x="1373" y="2820"/>
                </a:cubicBezTo>
                <a:cubicBezTo>
                  <a:pt x="1375" y="2820"/>
                  <a:pt x="1376" y="2820"/>
                  <a:pt x="1378" y="2820"/>
                </a:cubicBezTo>
                <a:cubicBezTo>
                  <a:pt x="1385" y="2821"/>
                  <a:pt x="1392" y="2822"/>
                  <a:pt x="1399" y="2822"/>
                </a:cubicBezTo>
                <a:cubicBezTo>
                  <a:pt x="1401" y="2822"/>
                  <a:pt x="1403" y="2822"/>
                  <a:pt x="1404" y="2822"/>
                </a:cubicBezTo>
                <a:cubicBezTo>
                  <a:pt x="1410" y="2823"/>
                  <a:pt x="1415" y="2823"/>
                  <a:pt x="1420" y="2823"/>
                </a:cubicBezTo>
                <a:cubicBezTo>
                  <a:pt x="1423" y="2824"/>
                  <a:pt x="1426" y="2824"/>
                  <a:pt x="1428" y="2824"/>
                </a:cubicBezTo>
                <a:cubicBezTo>
                  <a:pt x="1433" y="2824"/>
                  <a:pt x="1437" y="2824"/>
                  <a:pt x="1442" y="2825"/>
                </a:cubicBezTo>
                <a:cubicBezTo>
                  <a:pt x="1445" y="2825"/>
                  <a:pt x="1447" y="2825"/>
                  <a:pt x="1450" y="2825"/>
                </a:cubicBezTo>
                <a:cubicBezTo>
                  <a:pt x="1455" y="2825"/>
                  <a:pt x="1459" y="2825"/>
                  <a:pt x="1464" y="2826"/>
                </a:cubicBezTo>
                <a:cubicBezTo>
                  <a:pt x="1466" y="2826"/>
                  <a:pt x="1469" y="2826"/>
                  <a:pt x="1472" y="2826"/>
                </a:cubicBezTo>
                <a:cubicBezTo>
                  <a:pt x="1477" y="2826"/>
                  <a:pt x="1481" y="2826"/>
                  <a:pt x="1486" y="2826"/>
                </a:cubicBezTo>
                <a:cubicBezTo>
                  <a:pt x="1489" y="2826"/>
                  <a:pt x="1491" y="2826"/>
                  <a:pt x="1493" y="2826"/>
                </a:cubicBezTo>
                <a:cubicBezTo>
                  <a:pt x="1500" y="2826"/>
                  <a:pt x="1507" y="2826"/>
                  <a:pt x="1515" y="2826"/>
                </a:cubicBezTo>
                <a:cubicBezTo>
                  <a:pt x="1525" y="2826"/>
                  <a:pt x="1535" y="2826"/>
                  <a:pt x="1545" y="2826"/>
                </a:cubicBezTo>
                <a:cubicBezTo>
                  <a:pt x="1549" y="2826"/>
                  <a:pt x="1552" y="2826"/>
                  <a:pt x="1556" y="2826"/>
                </a:cubicBezTo>
                <a:cubicBezTo>
                  <a:pt x="1562" y="2826"/>
                  <a:pt x="1569" y="2825"/>
                  <a:pt x="1576" y="2825"/>
                </a:cubicBezTo>
                <a:cubicBezTo>
                  <a:pt x="1580" y="2825"/>
                  <a:pt x="1584" y="2825"/>
                  <a:pt x="1588" y="2825"/>
                </a:cubicBezTo>
                <a:cubicBezTo>
                  <a:pt x="1594" y="2824"/>
                  <a:pt x="1601" y="2824"/>
                  <a:pt x="1607" y="2824"/>
                </a:cubicBezTo>
                <a:cubicBezTo>
                  <a:pt x="1611" y="2823"/>
                  <a:pt x="1615" y="2823"/>
                  <a:pt x="1620" y="2823"/>
                </a:cubicBezTo>
                <a:cubicBezTo>
                  <a:pt x="1625" y="2822"/>
                  <a:pt x="1631" y="2822"/>
                  <a:pt x="1636" y="2822"/>
                </a:cubicBezTo>
                <a:cubicBezTo>
                  <a:pt x="1641" y="2824"/>
                  <a:pt x="1646" y="2827"/>
                  <a:pt x="1650" y="2829"/>
                </a:cubicBezTo>
                <a:cubicBezTo>
                  <a:pt x="1652" y="2830"/>
                  <a:pt x="1653" y="2831"/>
                  <a:pt x="1654" y="2832"/>
                </a:cubicBezTo>
                <a:cubicBezTo>
                  <a:pt x="1660" y="2835"/>
                  <a:pt x="1667" y="2839"/>
                  <a:pt x="1673" y="2842"/>
                </a:cubicBezTo>
                <a:cubicBezTo>
                  <a:pt x="1674" y="2843"/>
                  <a:pt x="1676" y="2844"/>
                  <a:pt x="1677" y="2845"/>
                </a:cubicBezTo>
                <a:cubicBezTo>
                  <a:pt x="1682" y="2847"/>
                  <a:pt x="1687" y="2850"/>
                  <a:pt x="1692" y="2852"/>
                </a:cubicBezTo>
                <a:cubicBezTo>
                  <a:pt x="1694" y="2854"/>
                  <a:pt x="1696" y="2855"/>
                  <a:pt x="1698" y="2856"/>
                </a:cubicBezTo>
                <a:cubicBezTo>
                  <a:pt x="1702" y="2858"/>
                  <a:pt x="1707" y="2860"/>
                  <a:pt x="1711" y="2862"/>
                </a:cubicBezTo>
                <a:cubicBezTo>
                  <a:pt x="1713" y="2864"/>
                  <a:pt x="1716" y="2865"/>
                  <a:pt x="1718" y="2866"/>
                </a:cubicBezTo>
                <a:cubicBezTo>
                  <a:pt x="1722" y="2868"/>
                  <a:pt x="1726" y="2870"/>
                  <a:pt x="1730" y="2872"/>
                </a:cubicBezTo>
                <a:cubicBezTo>
                  <a:pt x="1732" y="2873"/>
                  <a:pt x="1735" y="2875"/>
                  <a:pt x="1738" y="2876"/>
                </a:cubicBezTo>
                <a:cubicBezTo>
                  <a:pt x="1741" y="2878"/>
                  <a:pt x="1745" y="2879"/>
                  <a:pt x="1749" y="2881"/>
                </a:cubicBezTo>
                <a:cubicBezTo>
                  <a:pt x="1752" y="2883"/>
                  <a:pt x="1754" y="2884"/>
                  <a:pt x="1757" y="2885"/>
                </a:cubicBezTo>
                <a:cubicBezTo>
                  <a:pt x="1761" y="2887"/>
                  <a:pt x="1765" y="2889"/>
                  <a:pt x="1768" y="2890"/>
                </a:cubicBezTo>
                <a:cubicBezTo>
                  <a:pt x="1771" y="2892"/>
                  <a:pt x="1774" y="2893"/>
                  <a:pt x="1777" y="2894"/>
                </a:cubicBezTo>
                <a:cubicBezTo>
                  <a:pt x="1780" y="2896"/>
                  <a:pt x="1784" y="2897"/>
                  <a:pt x="1788" y="2899"/>
                </a:cubicBezTo>
                <a:cubicBezTo>
                  <a:pt x="1791" y="2900"/>
                  <a:pt x="1794" y="2902"/>
                  <a:pt x="1796" y="2903"/>
                </a:cubicBezTo>
                <a:cubicBezTo>
                  <a:pt x="1800" y="2905"/>
                  <a:pt x="1804" y="2906"/>
                  <a:pt x="1807" y="2908"/>
                </a:cubicBezTo>
                <a:cubicBezTo>
                  <a:pt x="1810" y="2909"/>
                  <a:pt x="1813" y="2910"/>
                  <a:pt x="1816" y="2911"/>
                </a:cubicBezTo>
                <a:cubicBezTo>
                  <a:pt x="1820" y="2913"/>
                  <a:pt x="1823" y="2914"/>
                  <a:pt x="1827" y="2916"/>
                </a:cubicBezTo>
                <a:cubicBezTo>
                  <a:pt x="1830" y="2917"/>
                  <a:pt x="1833" y="2918"/>
                  <a:pt x="1836" y="2920"/>
                </a:cubicBezTo>
                <a:cubicBezTo>
                  <a:pt x="1840" y="2921"/>
                  <a:pt x="1843" y="2922"/>
                  <a:pt x="1847" y="2924"/>
                </a:cubicBezTo>
                <a:cubicBezTo>
                  <a:pt x="1850" y="2925"/>
                  <a:pt x="1853" y="2926"/>
                  <a:pt x="1856" y="2927"/>
                </a:cubicBezTo>
                <a:cubicBezTo>
                  <a:pt x="1860" y="2929"/>
                  <a:pt x="1863" y="2930"/>
                  <a:pt x="1867" y="2932"/>
                </a:cubicBezTo>
                <a:cubicBezTo>
                  <a:pt x="1870" y="2933"/>
                  <a:pt x="1873" y="2934"/>
                  <a:pt x="1876" y="2935"/>
                </a:cubicBezTo>
                <a:cubicBezTo>
                  <a:pt x="1880" y="2936"/>
                  <a:pt x="1884" y="2938"/>
                  <a:pt x="1887" y="2939"/>
                </a:cubicBezTo>
                <a:cubicBezTo>
                  <a:pt x="1890" y="2940"/>
                  <a:pt x="1893" y="2941"/>
                  <a:pt x="1896" y="2942"/>
                </a:cubicBezTo>
                <a:cubicBezTo>
                  <a:pt x="1900" y="2944"/>
                  <a:pt x="1904" y="2945"/>
                  <a:pt x="1908" y="2946"/>
                </a:cubicBezTo>
                <a:cubicBezTo>
                  <a:pt x="1911" y="2947"/>
                  <a:pt x="1913" y="2948"/>
                  <a:pt x="1916" y="2949"/>
                </a:cubicBezTo>
                <a:cubicBezTo>
                  <a:pt x="1921" y="2951"/>
                  <a:pt x="1925" y="2952"/>
                  <a:pt x="1930" y="2954"/>
                </a:cubicBezTo>
                <a:cubicBezTo>
                  <a:pt x="1932" y="2954"/>
                  <a:pt x="1934" y="2955"/>
                  <a:pt x="1936" y="2956"/>
                </a:cubicBezTo>
                <a:cubicBezTo>
                  <a:pt x="1937" y="2956"/>
                  <a:pt x="1937" y="2956"/>
                  <a:pt x="1938" y="2956"/>
                </a:cubicBezTo>
                <a:cubicBezTo>
                  <a:pt x="1896" y="2969"/>
                  <a:pt x="1853" y="2979"/>
                  <a:pt x="1810" y="2988"/>
                </a:cubicBezTo>
                <a:close/>
                <a:moveTo>
                  <a:pt x="1958" y="2950"/>
                </a:moveTo>
                <a:cubicBezTo>
                  <a:pt x="1953" y="2949"/>
                  <a:pt x="1948" y="2947"/>
                  <a:pt x="1943" y="2946"/>
                </a:cubicBezTo>
                <a:cubicBezTo>
                  <a:pt x="1942" y="2945"/>
                  <a:pt x="1940" y="2945"/>
                  <a:pt x="1939" y="2944"/>
                </a:cubicBezTo>
                <a:cubicBezTo>
                  <a:pt x="1932" y="2942"/>
                  <a:pt x="1925" y="2940"/>
                  <a:pt x="1919" y="2937"/>
                </a:cubicBezTo>
                <a:cubicBezTo>
                  <a:pt x="1917" y="2937"/>
                  <a:pt x="1915" y="2936"/>
                  <a:pt x="1913" y="2936"/>
                </a:cubicBezTo>
                <a:cubicBezTo>
                  <a:pt x="1908" y="2934"/>
                  <a:pt x="1903" y="2932"/>
                  <a:pt x="1899" y="2930"/>
                </a:cubicBezTo>
                <a:cubicBezTo>
                  <a:pt x="1896" y="2930"/>
                  <a:pt x="1894" y="2929"/>
                  <a:pt x="1891" y="2928"/>
                </a:cubicBezTo>
                <a:cubicBezTo>
                  <a:pt x="1887" y="2926"/>
                  <a:pt x="1883" y="2925"/>
                  <a:pt x="1879" y="2923"/>
                </a:cubicBezTo>
                <a:cubicBezTo>
                  <a:pt x="1876" y="2922"/>
                  <a:pt x="1873" y="2921"/>
                  <a:pt x="1870" y="2920"/>
                </a:cubicBezTo>
                <a:cubicBezTo>
                  <a:pt x="1867" y="2919"/>
                  <a:pt x="1863" y="2917"/>
                  <a:pt x="1859" y="2916"/>
                </a:cubicBezTo>
                <a:cubicBezTo>
                  <a:pt x="1856" y="2915"/>
                  <a:pt x="1853" y="2913"/>
                  <a:pt x="1850" y="2912"/>
                </a:cubicBezTo>
                <a:cubicBezTo>
                  <a:pt x="1847" y="2911"/>
                  <a:pt x="1843" y="2909"/>
                  <a:pt x="1839" y="2908"/>
                </a:cubicBezTo>
                <a:cubicBezTo>
                  <a:pt x="1836" y="2907"/>
                  <a:pt x="1833" y="2905"/>
                  <a:pt x="1830" y="2904"/>
                </a:cubicBezTo>
                <a:cubicBezTo>
                  <a:pt x="1827" y="2903"/>
                  <a:pt x="1823" y="2901"/>
                  <a:pt x="1820" y="2900"/>
                </a:cubicBezTo>
                <a:cubicBezTo>
                  <a:pt x="1817" y="2899"/>
                  <a:pt x="1814" y="2897"/>
                  <a:pt x="1811" y="2896"/>
                </a:cubicBezTo>
                <a:cubicBezTo>
                  <a:pt x="1807" y="2895"/>
                  <a:pt x="1804" y="2893"/>
                  <a:pt x="1800" y="2891"/>
                </a:cubicBezTo>
                <a:cubicBezTo>
                  <a:pt x="1797" y="2890"/>
                  <a:pt x="1794" y="2889"/>
                  <a:pt x="1791" y="2888"/>
                </a:cubicBezTo>
                <a:cubicBezTo>
                  <a:pt x="1788" y="2886"/>
                  <a:pt x="1784" y="2884"/>
                  <a:pt x="1781" y="2883"/>
                </a:cubicBezTo>
                <a:cubicBezTo>
                  <a:pt x="1778" y="2881"/>
                  <a:pt x="1775" y="2880"/>
                  <a:pt x="1772" y="2879"/>
                </a:cubicBezTo>
                <a:cubicBezTo>
                  <a:pt x="1768" y="2877"/>
                  <a:pt x="1765" y="2875"/>
                  <a:pt x="1761" y="2874"/>
                </a:cubicBezTo>
                <a:cubicBezTo>
                  <a:pt x="1758" y="2872"/>
                  <a:pt x="1756" y="2871"/>
                  <a:pt x="1753" y="2870"/>
                </a:cubicBezTo>
                <a:cubicBezTo>
                  <a:pt x="1749" y="2868"/>
                  <a:pt x="1746" y="2866"/>
                  <a:pt x="1742" y="2865"/>
                </a:cubicBezTo>
                <a:cubicBezTo>
                  <a:pt x="1739" y="2863"/>
                  <a:pt x="1736" y="2862"/>
                  <a:pt x="1734" y="2860"/>
                </a:cubicBezTo>
                <a:cubicBezTo>
                  <a:pt x="1730" y="2859"/>
                  <a:pt x="1727" y="2857"/>
                  <a:pt x="1723" y="2855"/>
                </a:cubicBezTo>
                <a:cubicBezTo>
                  <a:pt x="1720" y="2854"/>
                  <a:pt x="1717" y="2852"/>
                  <a:pt x="1715" y="2851"/>
                </a:cubicBezTo>
                <a:cubicBezTo>
                  <a:pt x="1711" y="2849"/>
                  <a:pt x="1708" y="2847"/>
                  <a:pt x="1704" y="2845"/>
                </a:cubicBezTo>
                <a:cubicBezTo>
                  <a:pt x="1701" y="2844"/>
                  <a:pt x="1699" y="2842"/>
                  <a:pt x="1696" y="2841"/>
                </a:cubicBezTo>
                <a:cubicBezTo>
                  <a:pt x="1692" y="2839"/>
                  <a:pt x="1689" y="2837"/>
                  <a:pt x="1685" y="2835"/>
                </a:cubicBezTo>
                <a:cubicBezTo>
                  <a:pt x="1682" y="2834"/>
                  <a:pt x="1680" y="2832"/>
                  <a:pt x="1677" y="2831"/>
                </a:cubicBezTo>
                <a:cubicBezTo>
                  <a:pt x="1673" y="2829"/>
                  <a:pt x="1670" y="2827"/>
                  <a:pt x="1666" y="2824"/>
                </a:cubicBezTo>
                <a:cubicBezTo>
                  <a:pt x="1663" y="2823"/>
                  <a:pt x="1661" y="2822"/>
                  <a:pt x="1659" y="2821"/>
                </a:cubicBezTo>
                <a:cubicBezTo>
                  <a:pt x="1658" y="2820"/>
                  <a:pt x="1658" y="2820"/>
                  <a:pt x="1657" y="2820"/>
                </a:cubicBezTo>
                <a:cubicBezTo>
                  <a:pt x="1659" y="2820"/>
                  <a:pt x="1661" y="2819"/>
                  <a:pt x="1663" y="2819"/>
                </a:cubicBezTo>
                <a:cubicBezTo>
                  <a:pt x="1667" y="2819"/>
                  <a:pt x="1671" y="2818"/>
                  <a:pt x="1675" y="2818"/>
                </a:cubicBezTo>
                <a:cubicBezTo>
                  <a:pt x="1681" y="2817"/>
                  <a:pt x="1686" y="2817"/>
                  <a:pt x="1692" y="2816"/>
                </a:cubicBezTo>
                <a:cubicBezTo>
                  <a:pt x="1696" y="2816"/>
                  <a:pt x="1700" y="2815"/>
                  <a:pt x="1704" y="2815"/>
                </a:cubicBezTo>
                <a:cubicBezTo>
                  <a:pt x="1709" y="2814"/>
                  <a:pt x="1715" y="2813"/>
                  <a:pt x="1721" y="2812"/>
                </a:cubicBezTo>
                <a:cubicBezTo>
                  <a:pt x="1725" y="2812"/>
                  <a:pt x="1728" y="2811"/>
                  <a:pt x="1732" y="2811"/>
                </a:cubicBezTo>
                <a:cubicBezTo>
                  <a:pt x="1738" y="2810"/>
                  <a:pt x="1744" y="2809"/>
                  <a:pt x="1749" y="2808"/>
                </a:cubicBezTo>
                <a:cubicBezTo>
                  <a:pt x="1753" y="2808"/>
                  <a:pt x="1757" y="2807"/>
                  <a:pt x="1761" y="2806"/>
                </a:cubicBezTo>
                <a:cubicBezTo>
                  <a:pt x="1767" y="2805"/>
                  <a:pt x="1772" y="2804"/>
                  <a:pt x="1778" y="2803"/>
                </a:cubicBezTo>
                <a:cubicBezTo>
                  <a:pt x="1782" y="2803"/>
                  <a:pt x="1785" y="2802"/>
                  <a:pt x="1789" y="2802"/>
                </a:cubicBezTo>
                <a:cubicBezTo>
                  <a:pt x="1795" y="2800"/>
                  <a:pt x="1802" y="2799"/>
                  <a:pt x="1808" y="2798"/>
                </a:cubicBezTo>
                <a:cubicBezTo>
                  <a:pt x="1811" y="2797"/>
                  <a:pt x="1814" y="2797"/>
                  <a:pt x="1817" y="2796"/>
                </a:cubicBezTo>
                <a:cubicBezTo>
                  <a:pt x="1827" y="2794"/>
                  <a:pt x="1836" y="2792"/>
                  <a:pt x="1845" y="2790"/>
                </a:cubicBezTo>
                <a:cubicBezTo>
                  <a:pt x="1845" y="2790"/>
                  <a:pt x="1845" y="2790"/>
                  <a:pt x="1845" y="2790"/>
                </a:cubicBezTo>
                <a:cubicBezTo>
                  <a:pt x="1854" y="2788"/>
                  <a:pt x="1863" y="2786"/>
                  <a:pt x="1872" y="2784"/>
                </a:cubicBezTo>
                <a:cubicBezTo>
                  <a:pt x="1872" y="2784"/>
                  <a:pt x="1872" y="2784"/>
                  <a:pt x="1872" y="2784"/>
                </a:cubicBezTo>
                <a:cubicBezTo>
                  <a:pt x="1872" y="2784"/>
                  <a:pt x="1872" y="2784"/>
                  <a:pt x="1872" y="2784"/>
                </a:cubicBezTo>
                <a:cubicBezTo>
                  <a:pt x="1879" y="2789"/>
                  <a:pt x="1886" y="2793"/>
                  <a:pt x="1893" y="2798"/>
                </a:cubicBezTo>
                <a:cubicBezTo>
                  <a:pt x="1895" y="2799"/>
                  <a:pt x="1896" y="2800"/>
                  <a:pt x="1898" y="2801"/>
                </a:cubicBezTo>
                <a:cubicBezTo>
                  <a:pt x="1907" y="2806"/>
                  <a:pt x="1916" y="2812"/>
                  <a:pt x="1925" y="2817"/>
                </a:cubicBezTo>
                <a:cubicBezTo>
                  <a:pt x="1928" y="2819"/>
                  <a:pt x="1930" y="2820"/>
                  <a:pt x="1933" y="2822"/>
                </a:cubicBezTo>
                <a:cubicBezTo>
                  <a:pt x="1940" y="2826"/>
                  <a:pt x="1946" y="2830"/>
                  <a:pt x="1953" y="2834"/>
                </a:cubicBezTo>
                <a:cubicBezTo>
                  <a:pt x="1957" y="2836"/>
                  <a:pt x="1960" y="2838"/>
                  <a:pt x="1964" y="2839"/>
                </a:cubicBezTo>
                <a:cubicBezTo>
                  <a:pt x="1970" y="2843"/>
                  <a:pt x="1975" y="2846"/>
                  <a:pt x="1981" y="2849"/>
                </a:cubicBezTo>
                <a:cubicBezTo>
                  <a:pt x="1985" y="2851"/>
                  <a:pt x="1989" y="2853"/>
                  <a:pt x="1993" y="2855"/>
                </a:cubicBezTo>
                <a:cubicBezTo>
                  <a:pt x="1999" y="2858"/>
                  <a:pt x="2004" y="2861"/>
                  <a:pt x="2010" y="2864"/>
                </a:cubicBezTo>
                <a:cubicBezTo>
                  <a:pt x="2014" y="2866"/>
                  <a:pt x="2018" y="2868"/>
                  <a:pt x="2023" y="2870"/>
                </a:cubicBezTo>
                <a:cubicBezTo>
                  <a:pt x="2028" y="2873"/>
                  <a:pt x="2033" y="2876"/>
                  <a:pt x="2039" y="2878"/>
                </a:cubicBezTo>
                <a:cubicBezTo>
                  <a:pt x="2043" y="2880"/>
                  <a:pt x="2047" y="2883"/>
                  <a:pt x="2052" y="2885"/>
                </a:cubicBezTo>
                <a:cubicBezTo>
                  <a:pt x="2057" y="2887"/>
                  <a:pt x="2062" y="2890"/>
                  <a:pt x="2068" y="2892"/>
                </a:cubicBezTo>
                <a:cubicBezTo>
                  <a:pt x="2072" y="2894"/>
                  <a:pt x="2077" y="2896"/>
                  <a:pt x="2081" y="2898"/>
                </a:cubicBezTo>
                <a:cubicBezTo>
                  <a:pt x="2084" y="2900"/>
                  <a:pt x="2087" y="2901"/>
                  <a:pt x="2090" y="2902"/>
                </a:cubicBezTo>
                <a:cubicBezTo>
                  <a:pt x="2047" y="2920"/>
                  <a:pt x="2003" y="2936"/>
                  <a:pt x="1958" y="2950"/>
                </a:cubicBezTo>
                <a:close/>
                <a:moveTo>
                  <a:pt x="2106" y="2896"/>
                </a:moveTo>
                <a:cubicBezTo>
                  <a:pt x="2098" y="2893"/>
                  <a:pt x="2091" y="2889"/>
                  <a:pt x="2083" y="2886"/>
                </a:cubicBezTo>
                <a:cubicBezTo>
                  <a:pt x="2081" y="2885"/>
                  <a:pt x="2080" y="2884"/>
                  <a:pt x="2078" y="2883"/>
                </a:cubicBezTo>
                <a:cubicBezTo>
                  <a:pt x="2068" y="2879"/>
                  <a:pt x="2058" y="2875"/>
                  <a:pt x="2049" y="2870"/>
                </a:cubicBezTo>
                <a:cubicBezTo>
                  <a:pt x="2046" y="2869"/>
                  <a:pt x="2043" y="2867"/>
                  <a:pt x="2040" y="2866"/>
                </a:cubicBezTo>
                <a:cubicBezTo>
                  <a:pt x="2034" y="2863"/>
                  <a:pt x="2027" y="2859"/>
                  <a:pt x="2020" y="2856"/>
                </a:cubicBezTo>
                <a:cubicBezTo>
                  <a:pt x="2016" y="2854"/>
                  <a:pt x="2013" y="2852"/>
                  <a:pt x="2009" y="2850"/>
                </a:cubicBezTo>
                <a:cubicBezTo>
                  <a:pt x="2003" y="2847"/>
                  <a:pt x="1998" y="2844"/>
                  <a:pt x="1992" y="2841"/>
                </a:cubicBezTo>
                <a:cubicBezTo>
                  <a:pt x="1988" y="2839"/>
                  <a:pt x="1984" y="2837"/>
                  <a:pt x="1980" y="2835"/>
                </a:cubicBezTo>
                <a:cubicBezTo>
                  <a:pt x="1975" y="2832"/>
                  <a:pt x="1969" y="2829"/>
                  <a:pt x="1964" y="2826"/>
                </a:cubicBezTo>
                <a:cubicBezTo>
                  <a:pt x="1960" y="2823"/>
                  <a:pt x="1956" y="2821"/>
                  <a:pt x="1951" y="2819"/>
                </a:cubicBezTo>
                <a:cubicBezTo>
                  <a:pt x="1946" y="2816"/>
                  <a:pt x="1941" y="2813"/>
                  <a:pt x="1936" y="2810"/>
                </a:cubicBezTo>
                <a:cubicBezTo>
                  <a:pt x="1932" y="2807"/>
                  <a:pt x="1928" y="2805"/>
                  <a:pt x="1924" y="2802"/>
                </a:cubicBezTo>
                <a:cubicBezTo>
                  <a:pt x="1919" y="2799"/>
                  <a:pt x="1914" y="2796"/>
                  <a:pt x="1909" y="2793"/>
                </a:cubicBezTo>
                <a:cubicBezTo>
                  <a:pt x="1904" y="2791"/>
                  <a:pt x="1900" y="2788"/>
                  <a:pt x="1896" y="2786"/>
                </a:cubicBezTo>
                <a:cubicBezTo>
                  <a:pt x="1893" y="2784"/>
                  <a:pt x="1890" y="2782"/>
                  <a:pt x="1888" y="2780"/>
                </a:cubicBezTo>
                <a:cubicBezTo>
                  <a:pt x="1890" y="2780"/>
                  <a:pt x="1892" y="2779"/>
                  <a:pt x="1894" y="2778"/>
                </a:cubicBezTo>
                <a:cubicBezTo>
                  <a:pt x="1898" y="2777"/>
                  <a:pt x="1902" y="2776"/>
                  <a:pt x="1905" y="2775"/>
                </a:cubicBezTo>
                <a:cubicBezTo>
                  <a:pt x="1910" y="2774"/>
                  <a:pt x="1915" y="2773"/>
                  <a:pt x="1919" y="2772"/>
                </a:cubicBezTo>
                <a:cubicBezTo>
                  <a:pt x="1923" y="2771"/>
                  <a:pt x="1927" y="2770"/>
                  <a:pt x="1930" y="2769"/>
                </a:cubicBezTo>
                <a:cubicBezTo>
                  <a:pt x="1935" y="2767"/>
                  <a:pt x="1940" y="2766"/>
                  <a:pt x="1944" y="2764"/>
                </a:cubicBezTo>
                <a:cubicBezTo>
                  <a:pt x="1948" y="2763"/>
                  <a:pt x="1951" y="2762"/>
                  <a:pt x="1955" y="2761"/>
                </a:cubicBezTo>
                <a:cubicBezTo>
                  <a:pt x="1960" y="2760"/>
                  <a:pt x="1965" y="2758"/>
                  <a:pt x="1970" y="2757"/>
                </a:cubicBezTo>
                <a:cubicBezTo>
                  <a:pt x="1973" y="2756"/>
                  <a:pt x="1976" y="2755"/>
                  <a:pt x="1980" y="2754"/>
                </a:cubicBezTo>
                <a:cubicBezTo>
                  <a:pt x="1985" y="2752"/>
                  <a:pt x="1990" y="2750"/>
                  <a:pt x="1995" y="2748"/>
                </a:cubicBezTo>
                <a:cubicBezTo>
                  <a:pt x="1998" y="2747"/>
                  <a:pt x="2001" y="2746"/>
                  <a:pt x="2004" y="2745"/>
                </a:cubicBezTo>
                <a:cubicBezTo>
                  <a:pt x="2011" y="2743"/>
                  <a:pt x="2017" y="2741"/>
                  <a:pt x="2024" y="2739"/>
                </a:cubicBezTo>
                <a:cubicBezTo>
                  <a:pt x="2025" y="2738"/>
                  <a:pt x="2027" y="2737"/>
                  <a:pt x="2029" y="2737"/>
                </a:cubicBezTo>
                <a:cubicBezTo>
                  <a:pt x="2037" y="2734"/>
                  <a:pt x="2045" y="2731"/>
                  <a:pt x="2053" y="2728"/>
                </a:cubicBezTo>
                <a:cubicBezTo>
                  <a:pt x="2055" y="2727"/>
                  <a:pt x="2057" y="2726"/>
                  <a:pt x="2059" y="2726"/>
                </a:cubicBezTo>
                <a:cubicBezTo>
                  <a:pt x="2064" y="2723"/>
                  <a:pt x="2070" y="2721"/>
                  <a:pt x="2075" y="2719"/>
                </a:cubicBezTo>
                <a:cubicBezTo>
                  <a:pt x="2075" y="2719"/>
                  <a:pt x="2075" y="2719"/>
                  <a:pt x="2075" y="2719"/>
                </a:cubicBezTo>
                <a:cubicBezTo>
                  <a:pt x="2075" y="2719"/>
                  <a:pt x="2075" y="2719"/>
                  <a:pt x="2075" y="2719"/>
                </a:cubicBezTo>
                <a:cubicBezTo>
                  <a:pt x="2080" y="2723"/>
                  <a:pt x="2084" y="2726"/>
                  <a:pt x="2088" y="2729"/>
                </a:cubicBezTo>
                <a:cubicBezTo>
                  <a:pt x="2090" y="2731"/>
                  <a:pt x="2092" y="2732"/>
                  <a:pt x="2094" y="2734"/>
                </a:cubicBezTo>
                <a:cubicBezTo>
                  <a:pt x="2108" y="2744"/>
                  <a:pt x="2122" y="2754"/>
                  <a:pt x="2137" y="2764"/>
                </a:cubicBezTo>
                <a:cubicBezTo>
                  <a:pt x="2139" y="2765"/>
                  <a:pt x="2141" y="2767"/>
                  <a:pt x="2143" y="2768"/>
                </a:cubicBezTo>
                <a:cubicBezTo>
                  <a:pt x="2148" y="2772"/>
                  <a:pt x="2153" y="2775"/>
                  <a:pt x="2158" y="2778"/>
                </a:cubicBezTo>
                <a:cubicBezTo>
                  <a:pt x="2161" y="2780"/>
                  <a:pt x="2164" y="2782"/>
                  <a:pt x="2166" y="2783"/>
                </a:cubicBezTo>
                <a:cubicBezTo>
                  <a:pt x="2171" y="2786"/>
                  <a:pt x="2175" y="2789"/>
                  <a:pt x="2180" y="2792"/>
                </a:cubicBezTo>
                <a:cubicBezTo>
                  <a:pt x="2183" y="2794"/>
                  <a:pt x="2186" y="2796"/>
                  <a:pt x="2189" y="2798"/>
                </a:cubicBezTo>
                <a:cubicBezTo>
                  <a:pt x="2193" y="2801"/>
                  <a:pt x="2197" y="2803"/>
                  <a:pt x="2202" y="2806"/>
                </a:cubicBezTo>
                <a:cubicBezTo>
                  <a:pt x="2205" y="2808"/>
                  <a:pt x="2208" y="2810"/>
                  <a:pt x="2211" y="2812"/>
                </a:cubicBezTo>
                <a:cubicBezTo>
                  <a:pt x="2215" y="2814"/>
                  <a:pt x="2220" y="2817"/>
                  <a:pt x="2224" y="2819"/>
                </a:cubicBezTo>
                <a:cubicBezTo>
                  <a:pt x="2227" y="2821"/>
                  <a:pt x="2230" y="2823"/>
                  <a:pt x="2234" y="2825"/>
                </a:cubicBezTo>
                <a:cubicBezTo>
                  <a:pt x="2236" y="2826"/>
                  <a:pt x="2239" y="2828"/>
                  <a:pt x="2241" y="2829"/>
                </a:cubicBezTo>
                <a:cubicBezTo>
                  <a:pt x="2197" y="2854"/>
                  <a:pt x="2152" y="2876"/>
                  <a:pt x="2106" y="2896"/>
                </a:cubicBezTo>
                <a:close/>
                <a:moveTo>
                  <a:pt x="2254" y="2823"/>
                </a:moveTo>
                <a:cubicBezTo>
                  <a:pt x="2249" y="2820"/>
                  <a:pt x="2245" y="2817"/>
                  <a:pt x="2240" y="2815"/>
                </a:cubicBezTo>
                <a:cubicBezTo>
                  <a:pt x="2238" y="2813"/>
                  <a:pt x="2235" y="2812"/>
                  <a:pt x="2233" y="2811"/>
                </a:cubicBezTo>
                <a:cubicBezTo>
                  <a:pt x="2226" y="2806"/>
                  <a:pt x="2218" y="2802"/>
                  <a:pt x="2211" y="2797"/>
                </a:cubicBezTo>
                <a:cubicBezTo>
                  <a:pt x="2211" y="2797"/>
                  <a:pt x="2210" y="2797"/>
                  <a:pt x="2210" y="2797"/>
                </a:cubicBezTo>
                <a:cubicBezTo>
                  <a:pt x="2203" y="2793"/>
                  <a:pt x="2196" y="2788"/>
                  <a:pt x="2189" y="2784"/>
                </a:cubicBezTo>
                <a:cubicBezTo>
                  <a:pt x="2187" y="2782"/>
                  <a:pt x="2184" y="2781"/>
                  <a:pt x="2182" y="2779"/>
                </a:cubicBezTo>
                <a:cubicBezTo>
                  <a:pt x="2177" y="2776"/>
                  <a:pt x="2172" y="2773"/>
                  <a:pt x="2168" y="2770"/>
                </a:cubicBezTo>
                <a:cubicBezTo>
                  <a:pt x="2165" y="2768"/>
                  <a:pt x="2162" y="2766"/>
                  <a:pt x="2159" y="2764"/>
                </a:cubicBezTo>
                <a:cubicBezTo>
                  <a:pt x="2155" y="2761"/>
                  <a:pt x="2150" y="2759"/>
                  <a:pt x="2146" y="2756"/>
                </a:cubicBezTo>
                <a:cubicBezTo>
                  <a:pt x="2143" y="2754"/>
                  <a:pt x="2140" y="2751"/>
                  <a:pt x="2137" y="2749"/>
                </a:cubicBezTo>
                <a:cubicBezTo>
                  <a:pt x="2133" y="2747"/>
                  <a:pt x="2129" y="2744"/>
                  <a:pt x="2125" y="2741"/>
                </a:cubicBezTo>
                <a:cubicBezTo>
                  <a:pt x="2122" y="2739"/>
                  <a:pt x="2119" y="2737"/>
                  <a:pt x="2116" y="2734"/>
                </a:cubicBezTo>
                <a:cubicBezTo>
                  <a:pt x="2112" y="2732"/>
                  <a:pt x="2108" y="2729"/>
                  <a:pt x="2104" y="2726"/>
                </a:cubicBezTo>
                <a:cubicBezTo>
                  <a:pt x="2101" y="2724"/>
                  <a:pt x="2098" y="2721"/>
                  <a:pt x="2095" y="2719"/>
                </a:cubicBezTo>
                <a:cubicBezTo>
                  <a:pt x="2093" y="2717"/>
                  <a:pt x="2090" y="2716"/>
                  <a:pt x="2088" y="2714"/>
                </a:cubicBezTo>
                <a:cubicBezTo>
                  <a:pt x="2091" y="2713"/>
                  <a:pt x="2094" y="2712"/>
                  <a:pt x="2096" y="2711"/>
                </a:cubicBezTo>
                <a:cubicBezTo>
                  <a:pt x="2100" y="2709"/>
                  <a:pt x="2103" y="2708"/>
                  <a:pt x="2106" y="2706"/>
                </a:cubicBezTo>
                <a:cubicBezTo>
                  <a:pt x="2111" y="2704"/>
                  <a:pt x="2115" y="2702"/>
                  <a:pt x="2120" y="2700"/>
                </a:cubicBezTo>
                <a:cubicBezTo>
                  <a:pt x="2123" y="2699"/>
                  <a:pt x="2126" y="2698"/>
                  <a:pt x="2129" y="2696"/>
                </a:cubicBezTo>
                <a:cubicBezTo>
                  <a:pt x="2134" y="2694"/>
                  <a:pt x="2139" y="2692"/>
                  <a:pt x="2143" y="2690"/>
                </a:cubicBezTo>
                <a:cubicBezTo>
                  <a:pt x="2146" y="2689"/>
                  <a:pt x="2149" y="2687"/>
                  <a:pt x="2153" y="2686"/>
                </a:cubicBezTo>
                <a:cubicBezTo>
                  <a:pt x="2157" y="2684"/>
                  <a:pt x="2162" y="2681"/>
                  <a:pt x="2167" y="2679"/>
                </a:cubicBezTo>
                <a:cubicBezTo>
                  <a:pt x="2170" y="2678"/>
                  <a:pt x="2173" y="2676"/>
                  <a:pt x="2176" y="2675"/>
                </a:cubicBezTo>
                <a:cubicBezTo>
                  <a:pt x="2181" y="2672"/>
                  <a:pt x="2187" y="2669"/>
                  <a:pt x="2192" y="2667"/>
                </a:cubicBezTo>
                <a:cubicBezTo>
                  <a:pt x="2194" y="2666"/>
                  <a:pt x="2196" y="2665"/>
                  <a:pt x="2198" y="2664"/>
                </a:cubicBezTo>
                <a:cubicBezTo>
                  <a:pt x="2206" y="2660"/>
                  <a:pt x="2213" y="2656"/>
                  <a:pt x="2221" y="2652"/>
                </a:cubicBezTo>
                <a:cubicBezTo>
                  <a:pt x="2222" y="2651"/>
                  <a:pt x="2224" y="2650"/>
                  <a:pt x="2225" y="2650"/>
                </a:cubicBezTo>
                <a:cubicBezTo>
                  <a:pt x="2231" y="2646"/>
                  <a:pt x="2237" y="2643"/>
                  <a:pt x="2243" y="2640"/>
                </a:cubicBezTo>
                <a:cubicBezTo>
                  <a:pt x="2246" y="2639"/>
                  <a:pt x="2248" y="2637"/>
                  <a:pt x="2251" y="2636"/>
                </a:cubicBezTo>
                <a:cubicBezTo>
                  <a:pt x="2255" y="2633"/>
                  <a:pt x="2259" y="2631"/>
                  <a:pt x="2263" y="2629"/>
                </a:cubicBezTo>
                <a:cubicBezTo>
                  <a:pt x="2263" y="2629"/>
                  <a:pt x="2263" y="2629"/>
                  <a:pt x="2263" y="2629"/>
                </a:cubicBezTo>
                <a:cubicBezTo>
                  <a:pt x="2263" y="2629"/>
                  <a:pt x="2263" y="2629"/>
                  <a:pt x="2263" y="2629"/>
                </a:cubicBezTo>
                <a:cubicBezTo>
                  <a:pt x="2266" y="2631"/>
                  <a:pt x="2268" y="2634"/>
                  <a:pt x="2271" y="2636"/>
                </a:cubicBezTo>
                <a:cubicBezTo>
                  <a:pt x="2273" y="2638"/>
                  <a:pt x="2275" y="2640"/>
                  <a:pt x="2277" y="2642"/>
                </a:cubicBezTo>
                <a:cubicBezTo>
                  <a:pt x="2281" y="2645"/>
                  <a:pt x="2285" y="2649"/>
                  <a:pt x="2289" y="2652"/>
                </a:cubicBezTo>
                <a:cubicBezTo>
                  <a:pt x="2290" y="2653"/>
                  <a:pt x="2292" y="2655"/>
                  <a:pt x="2293" y="2656"/>
                </a:cubicBezTo>
                <a:cubicBezTo>
                  <a:pt x="2299" y="2661"/>
                  <a:pt x="2304" y="2666"/>
                  <a:pt x="2310" y="2670"/>
                </a:cubicBezTo>
                <a:cubicBezTo>
                  <a:pt x="2310" y="2671"/>
                  <a:pt x="2311" y="2671"/>
                  <a:pt x="2311" y="2671"/>
                </a:cubicBezTo>
                <a:cubicBezTo>
                  <a:pt x="2316" y="2676"/>
                  <a:pt x="2321" y="2680"/>
                  <a:pt x="2327" y="2684"/>
                </a:cubicBezTo>
                <a:cubicBezTo>
                  <a:pt x="2328" y="2686"/>
                  <a:pt x="2330" y="2687"/>
                  <a:pt x="2332" y="2688"/>
                </a:cubicBezTo>
                <a:cubicBezTo>
                  <a:pt x="2336" y="2692"/>
                  <a:pt x="2340" y="2695"/>
                  <a:pt x="2343" y="2698"/>
                </a:cubicBezTo>
                <a:cubicBezTo>
                  <a:pt x="2346" y="2699"/>
                  <a:pt x="2348" y="2701"/>
                  <a:pt x="2350" y="2703"/>
                </a:cubicBezTo>
                <a:cubicBezTo>
                  <a:pt x="2353" y="2706"/>
                  <a:pt x="2357" y="2708"/>
                  <a:pt x="2360" y="2711"/>
                </a:cubicBezTo>
                <a:cubicBezTo>
                  <a:pt x="2363" y="2713"/>
                  <a:pt x="2365" y="2715"/>
                  <a:pt x="2367" y="2717"/>
                </a:cubicBezTo>
                <a:cubicBezTo>
                  <a:pt x="2371" y="2719"/>
                  <a:pt x="2374" y="2722"/>
                  <a:pt x="2377" y="2724"/>
                </a:cubicBezTo>
                <a:cubicBezTo>
                  <a:pt x="2380" y="2726"/>
                  <a:pt x="2382" y="2728"/>
                  <a:pt x="2385" y="2730"/>
                </a:cubicBezTo>
                <a:cubicBezTo>
                  <a:pt x="2387" y="2731"/>
                  <a:pt x="2389" y="2733"/>
                  <a:pt x="2391" y="2734"/>
                </a:cubicBezTo>
                <a:cubicBezTo>
                  <a:pt x="2347" y="2766"/>
                  <a:pt x="2301" y="2796"/>
                  <a:pt x="2254" y="2823"/>
                </a:cubicBezTo>
                <a:close/>
                <a:moveTo>
                  <a:pt x="2401" y="2727"/>
                </a:moveTo>
                <a:cubicBezTo>
                  <a:pt x="2398" y="2725"/>
                  <a:pt x="2395" y="2723"/>
                  <a:pt x="2392" y="2720"/>
                </a:cubicBezTo>
                <a:cubicBezTo>
                  <a:pt x="2390" y="2719"/>
                  <a:pt x="2388" y="2717"/>
                  <a:pt x="2386" y="2716"/>
                </a:cubicBezTo>
                <a:cubicBezTo>
                  <a:pt x="2382" y="2713"/>
                  <a:pt x="2378" y="2710"/>
                  <a:pt x="2374" y="2707"/>
                </a:cubicBezTo>
                <a:cubicBezTo>
                  <a:pt x="2372" y="2705"/>
                  <a:pt x="2371" y="2704"/>
                  <a:pt x="2369" y="2703"/>
                </a:cubicBezTo>
                <a:cubicBezTo>
                  <a:pt x="2363" y="2698"/>
                  <a:pt x="2358" y="2694"/>
                  <a:pt x="2352" y="2689"/>
                </a:cubicBezTo>
                <a:cubicBezTo>
                  <a:pt x="2351" y="2689"/>
                  <a:pt x="2351" y="2688"/>
                  <a:pt x="2350" y="2687"/>
                </a:cubicBezTo>
                <a:cubicBezTo>
                  <a:pt x="2345" y="2684"/>
                  <a:pt x="2340" y="2680"/>
                  <a:pt x="2336" y="2676"/>
                </a:cubicBezTo>
                <a:cubicBezTo>
                  <a:pt x="2334" y="2674"/>
                  <a:pt x="2332" y="2673"/>
                  <a:pt x="2330" y="2671"/>
                </a:cubicBezTo>
                <a:cubicBezTo>
                  <a:pt x="2326" y="2668"/>
                  <a:pt x="2323" y="2665"/>
                  <a:pt x="2319" y="2662"/>
                </a:cubicBezTo>
                <a:cubicBezTo>
                  <a:pt x="2317" y="2660"/>
                  <a:pt x="2315" y="2659"/>
                  <a:pt x="2313" y="2657"/>
                </a:cubicBezTo>
                <a:cubicBezTo>
                  <a:pt x="2309" y="2654"/>
                  <a:pt x="2306" y="2651"/>
                  <a:pt x="2303" y="2648"/>
                </a:cubicBezTo>
                <a:cubicBezTo>
                  <a:pt x="2300" y="2646"/>
                  <a:pt x="2298" y="2644"/>
                  <a:pt x="2296" y="2642"/>
                </a:cubicBezTo>
                <a:cubicBezTo>
                  <a:pt x="2293" y="2640"/>
                  <a:pt x="2290" y="2637"/>
                  <a:pt x="2286" y="2634"/>
                </a:cubicBezTo>
                <a:cubicBezTo>
                  <a:pt x="2284" y="2632"/>
                  <a:pt x="2282" y="2630"/>
                  <a:pt x="2280" y="2628"/>
                </a:cubicBezTo>
                <a:cubicBezTo>
                  <a:pt x="2278" y="2626"/>
                  <a:pt x="2276" y="2624"/>
                  <a:pt x="2274" y="2622"/>
                </a:cubicBezTo>
                <a:cubicBezTo>
                  <a:pt x="2277" y="2621"/>
                  <a:pt x="2280" y="2619"/>
                  <a:pt x="2283" y="2617"/>
                </a:cubicBezTo>
                <a:cubicBezTo>
                  <a:pt x="2286" y="2615"/>
                  <a:pt x="2290" y="2613"/>
                  <a:pt x="2293" y="2611"/>
                </a:cubicBezTo>
                <a:cubicBezTo>
                  <a:pt x="2297" y="2609"/>
                  <a:pt x="2302" y="2606"/>
                  <a:pt x="2306" y="2603"/>
                </a:cubicBezTo>
                <a:cubicBezTo>
                  <a:pt x="2309" y="2601"/>
                  <a:pt x="2312" y="2600"/>
                  <a:pt x="2315" y="2598"/>
                </a:cubicBezTo>
                <a:cubicBezTo>
                  <a:pt x="2320" y="2595"/>
                  <a:pt x="2324" y="2592"/>
                  <a:pt x="2329" y="2589"/>
                </a:cubicBezTo>
                <a:cubicBezTo>
                  <a:pt x="2332" y="2587"/>
                  <a:pt x="2335" y="2585"/>
                  <a:pt x="2337" y="2583"/>
                </a:cubicBezTo>
                <a:cubicBezTo>
                  <a:pt x="2342" y="2580"/>
                  <a:pt x="2348" y="2577"/>
                  <a:pt x="2353" y="2573"/>
                </a:cubicBezTo>
                <a:cubicBezTo>
                  <a:pt x="2355" y="2572"/>
                  <a:pt x="2357" y="2570"/>
                  <a:pt x="2359" y="2569"/>
                </a:cubicBezTo>
                <a:cubicBezTo>
                  <a:pt x="2367" y="2564"/>
                  <a:pt x="2374" y="2559"/>
                  <a:pt x="2381" y="2554"/>
                </a:cubicBezTo>
                <a:cubicBezTo>
                  <a:pt x="2383" y="2553"/>
                  <a:pt x="2384" y="2552"/>
                  <a:pt x="2386" y="2551"/>
                </a:cubicBezTo>
                <a:cubicBezTo>
                  <a:pt x="2391" y="2547"/>
                  <a:pt x="2397" y="2543"/>
                  <a:pt x="2402" y="2539"/>
                </a:cubicBezTo>
                <a:cubicBezTo>
                  <a:pt x="2405" y="2537"/>
                  <a:pt x="2408" y="2535"/>
                  <a:pt x="2410" y="2533"/>
                </a:cubicBezTo>
                <a:cubicBezTo>
                  <a:pt x="2415" y="2530"/>
                  <a:pt x="2419" y="2527"/>
                  <a:pt x="2424" y="2523"/>
                </a:cubicBezTo>
                <a:cubicBezTo>
                  <a:pt x="2426" y="2521"/>
                  <a:pt x="2429" y="2519"/>
                  <a:pt x="2432" y="2517"/>
                </a:cubicBezTo>
                <a:cubicBezTo>
                  <a:pt x="2435" y="2514"/>
                  <a:pt x="2439" y="2512"/>
                  <a:pt x="2442" y="2509"/>
                </a:cubicBezTo>
                <a:cubicBezTo>
                  <a:pt x="2442" y="2509"/>
                  <a:pt x="2442" y="2509"/>
                  <a:pt x="2442" y="2509"/>
                </a:cubicBezTo>
                <a:cubicBezTo>
                  <a:pt x="2442" y="2509"/>
                  <a:pt x="2442" y="2509"/>
                  <a:pt x="2442" y="2509"/>
                </a:cubicBezTo>
                <a:cubicBezTo>
                  <a:pt x="2443" y="2510"/>
                  <a:pt x="2443" y="2510"/>
                  <a:pt x="2444" y="2511"/>
                </a:cubicBezTo>
                <a:cubicBezTo>
                  <a:pt x="2451" y="2519"/>
                  <a:pt x="2458" y="2527"/>
                  <a:pt x="2465" y="2535"/>
                </a:cubicBezTo>
                <a:cubicBezTo>
                  <a:pt x="2466" y="2536"/>
                  <a:pt x="2466" y="2536"/>
                  <a:pt x="2467" y="2537"/>
                </a:cubicBezTo>
                <a:cubicBezTo>
                  <a:pt x="2475" y="2545"/>
                  <a:pt x="2482" y="2553"/>
                  <a:pt x="2490" y="2561"/>
                </a:cubicBezTo>
                <a:cubicBezTo>
                  <a:pt x="2490" y="2561"/>
                  <a:pt x="2490" y="2561"/>
                  <a:pt x="2490" y="2562"/>
                </a:cubicBezTo>
                <a:cubicBezTo>
                  <a:pt x="2498" y="2570"/>
                  <a:pt x="2506" y="2577"/>
                  <a:pt x="2513" y="2585"/>
                </a:cubicBezTo>
                <a:cubicBezTo>
                  <a:pt x="2514" y="2586"/>
                  <a:pt x="2515" y="2587"/>
                  <a:pt x="2516" y="2588"/>
                </a:cubicBezTo>
                <a:cubicBezTo>
                  <a:pt x="2523" y="2595"/>
                  <a:pt x="2531" y="2603"/>
                  <a:pt x="2539" y="2610"/>
                </a:cubicBezTo>
                <a:cubicBezTo>
                  <a:pt x="2539" y="2610"/>
                  <a:pt x="2540" y="2611"/>
                  <a:pt x="2540" y="2612"/>
                </a:cubicBezTo>
                <a:cubicBezTo>
                  <a:pt x="2497" y="2653"/>
                  <a:pt x="2450" y="2692"/>
                  <a:pt x="2401" y="2727"/>
                </a:cubicBezTo>
                <a:close/>
                <a:moveTo>
                  <a:pt x="2549" y="2603"/>
                </a:moveTo>
                <a:cubicBezTo>
                  <a:pt x="2549" y="2603"/>
                  <a:pt x="2548" y="2602"/>
                  <a:pt x="2547" y="2602"/>
                </a:cubicBezTo>
                <a:cubicBezTo>
                  <a:pt x="2540" y="2594"/>
                  <a:pt x="2532" y="2587"/>
                  <a:pt x="2525" y="2580"/>
                </a:cubicBezTo>
                <a:cubicBezTo>
                  <a:pt x="2524" y="2579"/>
                  <a:pt x="2523" y="2578"/>
                  <a:pt x="2522" y="2577"/>
                </a:cubicBezTo>
                <a:cubicBezTo>
                  <a:pt x="2515" y="2570"/>
                  <a:pt x="2507" y="2562"/>
                  <a:pt x="2500" y="2554"/>
                </a:cubicBezTo>
                <a:cubicBezTo>
                  <a:pt x="2499" y="2554"/>
                  <a:pt x="2499" y="2554"/>
                  <a:pt x="2499" y="2554"/>
                </a:cubicBezTo>
                <a:cubicBezTo>
                  <a:pt x="2492" y="2546"/>
                  <a:pt x="2484" y="2538"/>
                  <a:pt x="2477" y="2530"/>
                </a:cubicBezTo>
                <a:cubicBezTo>
                  <a:pt x="2476" y="2529"/>
                  <a:pt x="2475" y="2528"/>
                  <a:pt x="2474" y="2527"/>
                </a:cubicBezTo>
                <a:cubicBezTo>
                  <a:pt x="2467" y="2519"/>
                  <a:pt x="2460" y="2512"/>
                  <a:pt x="2454" y="2504"/>
                </a:cubicBezTo>
                <a:cubicBezTo>
                  <a:pt x="2453" y="2503"/>
                  <a:pt x="2452" y="2502"/>
                  <a:pt x="2452" y="2502"/>
                </a:cubicBezTo>
                <a:cubicBezTo>
                  <a:pt x="2455" y="2499"/>
                  <a:pt x="2458" y="2497"/>
                  <a:pt x="2461" y="2494"/>
                </a:cubicBezTo>
                <a:cubicBezTo>
                  <a:pt x="2464" y="2492"/>
                  <a:pt x="2467" y="2490"/>
                  <a:pt x="2470" y="2487"/>
                </a:cubicBezTo>
                <a:cubicBezTo>
                  <a:pt x="2474" y="2484"/>
                  <a:pt x="2478" y="2480"/>
                  <a:pt x="2482" y="2477"/>
                </a:cubicBezTo>
                <a:cubicBezTo>
                  <a:pt x="2485" y="2475"/>
                  <a:pt x="2487" y="2472"/>
                  <a:pt x="2490" y="2470"/>
                </a:cubicBezTo>
                <a:cubicBezTo>
                  <a:pt x="2495" y="2466"/>
                  <a:pt x="2499" y="2462"/>
                  <a:pt x="2504" y="2458"/>
                </a:cubicBezTo>
                <a:cubicBezTo>
                  <a:pt x="2506" y="2456"/>
                  <a:pt x="2508" y="2455"/>
                  <a:pt x="2510" y="2453"/>
                </a:cubicBezTo>
                <a:cubicBezTo>
                  <a:pt x="2517" y="2447"/>
                  <a:pt x="2523" y="2441"/>
                  <a:pt x="2530" y="2435"/>
                </a:cubicBezTo>
                <a:cubicBezTo>
                  <a:pt x="2531" y="2434"/>
                  <a:pt x="2532" y="2433"/>
                  <a:pt x="2533" y="2432"/>
                </a:cubicBezTo>
                <a:cubicBezTo>
                  <a:pt x="2539" y="2427"/>
                  <a:pt x="2544" y="2422"/>
                  <a:pt x="2549" y="2417"/>
                </a:cubicBezTo>
                <a:cubicBezTo>
                  <a:pt x="2552" y="2415"/>
                  <a:pt x="2554" y="2413"/>
                  <a:pt x="2556" y="2411"/>
                </a:cubicBezTo>
                <a:cubicBezTo>
                  <a:pt x="2560" y="2407"/>
                  <a:pt x="2565" y="2403"/>
                  <a:pt x="2569" y="2399"/>
                </a:cubicBezTo>
                <a:cubicBezTo>
                  <a:pt x="2571" y="2397"/>
                  <a:pt x="2574" y="2394"/>
                  <a:pt x="2576" y="2392"/>
                </a:cubicBezTo>
                <a:cubicBezTo>
                  <a:pt x="2580" y="2388"/>
                  <a:pt x="2584" y="2384"/>
                  <a:pt x="2587" y="2381"/>
                </a:cubicBezTo>
                <a:cubicBezTo>
                  <a:pt x="2590" y="2378"/>
                  <a:pt x="2593" y="2375"/>
                  <a:pt x="2596" y="2372"/>
                </a:cubicBezTo>
                <a:cubicBezTo>
                  <a:pt x="2598" y="2370"/>
                  <a:pt x="2601" y="2367"/>
                  <a:pt x="2603" y="2364"/>
                </a:cubicBezTo>
                <a:cubicBezTo>
                  <a:pt x="2603" y="2364"/>
                  <a:pt x="2603" y="2364"/>
                  <a:pt x="2603" y="2364"/>
                </a:cubicBezTo>
                <a:cubicBezTo>
                  <a:pt x="2603" y="2364"/>
                  <a:pt x="2603" y="2364"/>
                  <a:pt x="2603" y="2364"/>
                </a:cubicBezTo>
                <a:cubicBezTo>
                  <a:pt x="2607" y="2369"/>
                  <a:pt x="2610" y="2374"/>
                  <a:pt x="2613" y="2378"/>
                </a:cubicBezTo>
                <a:cubicBezTo>
                  <a:pt x="2616" y="2381"/>
                  <a:pt x="2618" y="2385"/>
                  <a:pt x="2620" y="2388"/>
                </a:cubicBezTo>
                <a:cubicBezTo>
                  <a:pt x="2625" y="2395"/>
                  <a:pt x="2630" y="2401"/>
                  <a:pt x="2635" y="2408"/>
                </a:cubicBezTo>
                <a:cubicBezTo>
                  <a:pt x="2637" y="2410"/>
                  <a:pt x="2638" y="2412"/>
                  <a:pt x="2640" y="2414"/>
                </a:cubicBezTo>
                <a:cubicBezTo>
                  <a:pt x="2647" y="2423"/>
                  <a:pt x="2653" y="2431"/>
                  <a:pt x="2660" y="2440"/>
                </a:cubicBezTo>
                <a:cubicBezTo>
                  <a:pt x="2662" y="2442"/>
                  <a:pt x="2664" y="2445"/>
                  <a:pt x="2666" y="2447"/>
                </a:cubicBezTo>
                <a:cubicBezTo>
                  <a:pt x="2670" y="2453"/>
                  <a:pt x="2675" y="2458"/>
                  <a:pt x="2679" y="2463"/>
                </a:cubicBezTo>
                <a:cubicBezTo>
                  <a:pt x="2639" y="2513"/>
                  <a:pt x="2595" y="2560"/>
                  <a:pt x="2549" y="2603"/>
                </a:cubicBezTo>
                <a:close/>
                <a:moveTo>
                  <a:pt x="2687" y="2454"/>
                </a:moveTo>
                <a:cubicBezTo>
                  <a:pt x="2683" y="2449"/>
                  <a:pt x="2680" y="2445"/>
                  <a:pt x="2676" y="2440"/>
                </a:cubicBezTo>
                <a:cubicBezTo>
                  <a:pt x="2674" y="2437"/>
                  <a:pt x="2671" y="2435"/>
                  <a:pt x="2669" y="2432"/>
                </a:cubicBezTo>
                <a:cubicBezTo>
                  <a:pt x="2663" y="2425"/>
                  <a:pt x="2658" y="2418"/>
                  <a:pt x="2653" y="2411"/>
                </a:cubicBezTo>
                <a:cubicBezTo>
                  <a:pt x="2651" y="2409"/>
                  <a:pt x="2650" y="2408"/>
                  <a:pt x="2649" y="2406"/>
                </a:cubicBezTo>
                <a:cubicBezTo>
                  <a:pt x="2642" y="2397"/>
                  <a:pt x="2636" y="2389"/>
                  <a:pt x="2629" y="2380"/>
                </a:cubicBezTo>
                <a:cubicBezTo>
                  <a:pt x="2627" y="2377"/>
                  <a:pt x="2626" y="2375"/>
                  <a:pt x="2624" y="2373"/>
                </a:cubicBezTo>
                <a:cubicBezTo>
                  <a:pt x="2620" y="2367"/>
                  <a:pt x="2616" y="2361"/>
                  <a:pt x="2612" y="2356"/>
                </a:cubicBezTo>
                <a:cubicBezTo>
                  <a:pt x="2615" y="2352"/>
                  <a:pt x="2619" y="2348"/>
                  <a:pt x="2622" y="2345"/>
                </a:cubicBezTo>
                <a:cubicBezTo>
                  <a:pt x="2624" y="2342"/>
                  <a:pt x="2627" y="2340"/>
                  <a:pt x="2629" y="2337"/>
                </a:cubicBezTo>
                <a:cubicBezTo>
                  <a:pt x="2633" y="2332"/>
                  <a:pt x="2638" y="2327"/>
                  <a:pt x="2642" y="2322"/>
                </a:cubicBezTo>
                <a:cubicBezTo>
                  <a:pt x="2644" y="2321"/>
                  <a:pt x="2646" y="2319"/>
                  <a:pt x="2647" y="2317"/>
                </a:cubicBezTo>
                <a:cubicBezTo>
                  <a:pt x="2653" y="2310"/>
                  <a:pt x="2660" y="2303"/>
                  <a:pt x="2666" y="2296"/>
                </a:cubicBezTo>
                <a:cubicBezTo>
                  <a:pt x="2667" y="2295"/>
                  <a:pt x="2668" y="2293"/>
                  <a:pt x="2669" y="2292"/>
                </a:cubicBezTo>
                <a:cubicBezTo>
                  <a:pt x="2674" y="2286"/>
                  <a:pt x="2679" y="2281"/>
                  <a:pt x="2683" y="2275"/>
                </a:cubicBezTo>
                <a:cubicBezTo>
                  <a:pt x="2685" y="2272"/>
                  <a:pt x="2687" y="2270"/>
                  <a:pt x="2689" y="2267"/>
                </a:cubicBezTo>
                <a:cubicBezTo>
                  <a:pt x="2693" y="2263"/>
                  <a:pt x="2697" y="2258"/>
                  <a:pt x="2701" y="2253"/>
                </a:cubicBezTo>
                <a:cubicBezTo>
                  <a:pt x="2703" y="2250"/>
                  <a:pt x="2705" y="2248"/>
                  <a:pt x="2708" y="2245"/>
                </a:cubicBezTo>
                <a:cubicBezTo>
                  <a:pt x="2711" y="2240"/>
                  <a:pt x="2714" y="2236"/>
                  <a:pt x="2718" y="2232"/>
                </a:cubicBezTo>
                <a:cubicBezTo>
                  <a:pt x="2720" y="2228"/>
                  <a:pt x="2722" y="2225"/>
                  <a:pt x="2725" y="2222"/>
                </a:cubicBezTo>
                <a:cubicBezTo>
                  <a:pt x="2728" y="2218"/>
                  <a:pt x="2731" y="2214"/>
                  <a:pt x="2734" y="2210"/>
                </a:cubicBezTo>
                <a:cubicBezTo>
                  <a:pt x="2737" y="2206"/>
                  <a:pt x="2739" y="2203"/>
                  <a:pt x="2741" y="2200"/>
                </a:cubicBezTo>
                <a:cubicBezTo>
                  <a:pt x="2743" y="2197"/>
                  <a:pt x="2745" y="2194"/>
                  <a:pt x="2747" y="2191"/>
                </a:cubicBezTo>
                <a:cubicBezTo>
                  <a:pt x="2747" y="2192"/>
                  <a:pt x="2747" y="2192"/>
                  <a:pt x="2747" y="2192"/>
                </a:cubicBezTo>
                <a:cubicBezTo>
                  <a:pt x="2747" y="2191"/>
                  <a:pt x="2747" y="2191"/>
                  <a:pt x="2747" y="2191"/>
                </a:cubicBezTo>
                <a:cubicBezTo>
                  <a:pt x="2749" y="2195"/>
                  <a:pt x="2751" y="2199"/>
                  <a:pt x="2753" y="2203"/>
                </a:cubicBezTo>
                <a:cubicBezTo>
                  <a:pt x="2755" y="2206"/>
                  <a:pt x="2757" y="2210"/>
                  <a:pt x="2759" y="2213"/>
                </a:cubicBezTo>
                <a:cubicBezTo>
                  <a:pt x="2762" y="2219"/>
                  <a:pt x="2765" y="2225"/>
                  <a:pt x="2768" y="2230"/>
                </a:cubicBezTo>
                <a:cubicBezTo>
                  <a:pt x="2770" y="2233"/>
                  <a:pt x="2772" y="2236"/>
                  <a:pt x="2773" y="2239"/>
                </a:cubicBezTo>
                <a:cubicBezTo>
                  <a:pt x="2778" y="2247"/>
                  <a:pt x="2783" y="2256"/>
                  <a:pt x="2788" y="2265"/>
                </a:cubicBezTo>
                <a:cubicBezTo>
                  <a:pt x="2788" y="2265"/>
                  <a:pt x="2789" y="2266"/>
                  <a:pt x="2789" y="2266"/>
                </a:cubicBezTo>
                <a:cubicBezTo>
                  <a:pt x="2793" y="2274"/>
                  <a:pt x="2798" y="2281"/>
                  <a:pt x="2802" y="2288"/>
                </a:cubicBezTo>
                <a:cubicBezTo>
                  <a:pt x="2768" y="2346"/>
                  <a:pt x="2729" y="2401"/>
                  <a:pt x="2687" y="2454"/>
                </a:cubicBezTo>
                <a:close/>
                <a:moveTo>
                  <a:pt x="2809" y="2277"/>
                </a:moveTo>
                <a:cubicBezTo>
                  <a:pt x="2807" y="2273"/>
                  <a:pt x="2805" y="2269"/>
                  <a:pt x="2803" y="2266"/>
                </a:cubicBezTo>
                <a:cubicBezTo>
                  <a:pt x="2801" y="2263"/>
                  <a:pt x="2799" y="2259"/>
                  <a:pt x="2797" y="2256"/>
                </a:cubicBezTo>
                <a:cubicBezTo>
                  <a:pt x="2793" y="2250"/>
                  <a:pt x="2790" y="2244"/>
                  <a:pt x="2787" y="2238"/>
                </a:cubicBezTo>
                <a:cubicBezTo>
                  <a:pt x="2785" y="2236"/>
                  <a:pt x="2784" y="2233"/>
                  <a:pt x="2782" y="2230"/>
                </a:cubicBezTo>
                <a:cubicBezTo>
                  <a:pt x="2777" y="2222"/>
                  <a:pt x="2773" y="2213"/>
                  <a:pt x="2768" y="2205"/>
                </a:cubicBezTo>
                <a:cubicBezTo>
                  <a:pt x="2768" y="2204"/>
                  <a:pt x="2768" y="2204"/>
                  <a:pt x="2767" y="2204"/>
                </a:cubicBezTo>
                <a:cubicBezTo>
                  <a:pt x="2763" y="2196"/>
                  <a:pt x="2759" y="2188"/>
                  <a:pt x="2755" y="2180"/>
                </a:cubicBezTo>
                <a:cubicBezTo>
                  <a:pt x="2760" y="2173"/>
                  <a:pt x="2765" y="2167"/>
                  <a:pt x="2769" y="2160"/>
                </a:cubicBezTo>
                <a:cubicBezTo>
                  <a:pt x="2771" y="2157"/>
                  <a:pt x="2773" y="2155"/>
                  <a:pt x="2775" y="2152"/>
                </a:cubicBezTo>
                <a:cubicBezTo>
                  <a:pt x="2781" y="2142"/>
                  <a:pt x="2788" y="2132"/>
                  <a:pt x="2794" y="2122"/>
                </a:cubicBezTo>
                <a:cubicBezTo>
                  <a:pt x="2796" y="2119"/>
                  <a:pt x="2798" y="2116"/>
                  <a:pt x="2799" y="2114"/>
                </a:cubicBezTo>
                <a:cubicBezTo>
                  <a:pt x="2804" y="2106"/>
                  <a:pt x="2809" y="2099"/>
                  <a:pt x="2813" y="2091"/>
                </a:cubicBezTo>
                <a:cubicBezTo>
                  <a:pt x="2816" y="2087"/>
                  <a:pt x="2818" y="2083"/>
                  <a:pt x="2820" y="2079"/>
                </a:cubicBezTo>
                <a:cubicBezTo>
                  <a:pt x="2824" y="2073"/>
                  <a:pt x="2828" y="2066"/>
                  <a:pt x="2832" y="2060"/>
                </a:cubicBezTo>
                <a:cubicBezTo>
                  <a:pt x="2834" y="2055"/>
                  <a:pt x="2836" y="2051"/>
                  <a:pt x="2839" y="2047"/>
                </a:cubicBezTo>
                <a:cubicBezTo>
                  <a:pt x="2842" y="2041"/>
                  <a:pt x="2846" y="2034"/>
                  <a:pt x="2849" y="2028"/>
                </a:cubicBezTo>
                <a:cubicBezTo>
                  <a:pt x="2851" y="2024"/>
                  <a:pt x="2854" y="2019"/>
                  <a:pt x="2856" y="2014"/>
                </a:cubicBezTo>
                <a:cubicBezTo>
                  <a:pt x="2859" y="2008"/>
                  <a:pt x="2863" y="2002"/>
                  <a:pt x="2866" y="1996"/>
                </a:cubicBezTo>
                <a:cubicBezTo>
                  <a:pt x="2868" y="1991"/>
                  <a:pt x="2871" y="1987"/>
                  <a:pt x="2873" y="1982"/>
                </a:cubicBezTo>
                <a:cubicBezTo>
                  <a:pt x="2876" y="1976"/>
                  <a:pt x="2879" y="1970"/>
                  <a:pt x="2882" y="1964"/>
                </a:cubicBezTo>
                <a:cubicBezTo>
                  <a:pt x="2884" y="1959"/>
                  <a:pt x="2886" y="1954"/>
                  <a:pt x="2889" y="1949"/>
                </a:cubicBezTo>
                <a:cubicBezTo>
                  <a:pt x="2890" y="1946"/>
                  <a:pt x="2892" y="1942"/>
                  <a:pt x="2893" y="1939"/>
                </a:cubicBezTo>
                <a:cubicBezTo>
                  <a:pt x="2893" y="1939"/>
                  <a:pt x="2893" y="1939"/>
                  <a:pt x="2893" y="1939"/>
                </a:cubicBezTo>
                <a:cubicBezTo>
                  <a:pt x="2893" y="1939"/>
                  <a:pt x="2893" y="1939"/>
                  <a:pt x="2893" y="1939"/>
                </a:cubicBezTo>
                <a:cubicBezTo>
                  <a:pt x="2894" y="1941"/>
                  <a:pt x="2895" y="1944"/>
                  <a:pt x="2896" y="1946"/>
                </a:cubicBezTo>
                <a:cubicBezTo>
                  <a:pt x="2897" y="1949"/>
                  <a:pt x="2898" y="1953"/>
                  <a:pt x="2899" y="1956"/>
                </a:cubicBezTo>
                <a:cubicBezTo>
                  <a:pt x="2901" y="1962"/>
                  <a:pt x="2902" y="1967"/>
                  <a:pt x="2904" y="1973"/>
                </a:cubicBezTo>
                <a:cubicBezTo>
                  <a:pt x="2905" y="1976"/>
                  <a:pt x="2906" y="1979"/>
                  <a:pt x="2907" y="1982"/>
                </a:cubicBezTo>
                <a:cubicBezTo>
                  <a:pt x="2910" y="1988"/>
                  <a:pt x="2912" y="1995"/>
                  <a:pt x="2914" y="2001"/>
                </a:cubicBezTo>
                <a:cubicBezTo>
                  <a:pt x="2915" y="2003"/>
                  <a:pt x="2916" y="2006"/>
                  <a:pt x="2916" y="2008"/>
                </a:cubicBezTo>
                <a:cubicBezTo>
                  <a:pt x="2919" y="2016"/>
                  <a:pt x="2922" y="2024"/>
                  <a:pt x="2925" y="2032"/>
                </a:cubicBezTo>
                <a:cubicBezTo>
                  <a:pt x="2894" y="2116"/>
                  <a:pt x="2855" y="2199"/>
                  <a:pt x="2809" y="2277"/>
                </a:cubicBezTo>
                <a:close/>
                <a:moveTo>
                  <a:pt x="2932" y="2014"/>
                </a:moveTo>
                <a:cubicBezTo>
                  <a:pt x="2931" y="2012"/>
                  <a:pt x="2930" y="2010"/>
                  <a:pt x="2929" y="2007"/>
                </a:cubicBezTo>
                <a:cubicBezTo>
                  <a:pt x="2928" y="2004"/>
                  <a:pt x="2927" y="2001"/>
                  <a:pt x="2926" y="1998"/>
                </a:cubicBezTo>
                <a:cubicBezTo>
                  <a:pt x="2924" y="1993"/>
                  <a:pt x="2922" y="1987"/>
                  <a:pt x="2920" y="1981"/>
                </a:cubicBezTo>
                <a:cubicBezTo>
                  <a:pt x="2919" y="1978"/>
                  <a:pt x="2918" y="1975"/>
                  <a:pt x="2917" y="1972"/>
                </a:cubicBezTo>
                <a:cubicBezTo>
                  <a:pt x="2915" y="1966"/>
                  <a:pt x="2912" y="1959"/>
                  <a:pt x="2910" y="1953"/>
                </a:cubicBezTo>
                <a:cubicBezTo>
                  <a:pt x="2910" y="1951"/>
                  <a:pt x="2909" y="1949"/>
                  <a:pt x="2908" y="1947"/>
                </a:cubicBezTo>
                <a:cubicBezTo>
                  <a:pt x="2906" y="1938"/>
                  <a:pt x="2903" y="1930"/>
                  <a:pt x="2901" y="1922"/>
                </a:cubicBezTo>
                <a:cubicBezTo>
                  <a:pt x="2905" y="1913"/>
                  <a:pt x="2909" y="1904"/>
                  <a:pt x="2912" y="1895"/>
                </a:cubicBezTo>
                <a:cubicBezTo>
                  <a:pt x="2913" y="1892"/>
                  <a:pt x="2915" y="1890"/>
                  <a:pt x="2916" y="1887"/>
                </a:cubicBezTo>
                <a:cubicBezTo>
                  <a:pt x="2918" y="1880"/>
                  <a:pt x="2921" y="1874"/>
                  <a:pt x="2924" y="1867"/>
                </a:cubicBezTo>
                <a:cubicBezTo>
                  <a:pt x="2925" y="1863"/>
                  <a:pt x="2927" y="1860"/>
                  <a:pt x="2928" y="1856"/>
                </a:cubicBezTo>
                <a:cubicBezTo>
                  <a:pt x="2930" y="1850"/>
                  <a:pt x="2933" y="1844"/>
                  <a:pt x="2935" y="1838"/>
                </a:cubicBezTo>
                <a:cubicBezTo>
                  <a:pt x="2936" y="1834"/>
                  <a:pt x="2938" y="1831"/>
                  <a:pt x="2939" y="1827"/>
                </a:cubicBezTo>
                <a:cubicBezTo>
                  <a:pt x="2941" y="1821"/>
                  <a:pt x="2943" y="1814"/>
                  <a:pt x="2946" y="1808"/>
                </a:cubicBezTo>
                <a:cubicBezTo>
                  <a:pt x="2947" y="1805"/>
                  <a:pt x="2948" y="1801"/>
                  <a:pt x="2949" y="1798"/>
                </a:cubicBezTo>
                <a:cubicBezTo>
                  <a:pt x="2952" y="1789"/>
                  <a:pt x="2955" y="1781"/>
                  <a:pt x="2958" y="1772"/>
                </a:cubicBezTo>
                <a:cubicBezTo>
                  <a:pt x="2958" y="1771"/>
                  <a:pt x="2958" y="1770"/>
                  <a:pt x="2958" y="1769"/>
                </a:cubicBezTo>
                <a:cubicBezTo>
                  <a:pt x="2962" y="1760"/>
                  <a:pt x="2964" y="1750"/>
                  <a:pt x="2967" y="1740"/>
                </a:cubicBezTo>
                <a:cubicBezTo>
                  <a:pt x="2968" y="1737"/>
                  <a:pt x="2969" y="1734"/>
                  <a:pt x="2970" y="1731"/>
                </a:cubicBezTo>
                <a:cubicBezTo>
                  <a:pt x="2972" y="1725"/>
                  <a:pt x="2974" y="1718"/>
                  <a:pt x="2976" y="1711"/>
                </a:cubicBezTo>
                <a:cubicBezTo>
                  <a:pt x="2977" y="1707"/>
                  <a:pt x="2978" y="1704"/>
                  <a:pt x="2978" y="1700"/>
                </a:cubicBezTo>
                <a:cubicBezTo>
                  <a:pt x="2980" y="1694"/>
                  <a:pt x="2982" y="1687"/>
                  <a:pt x="2983" y="1681"/>
                </a:cubicBezTo>
                <a:cubicBezTo>
                  <a:pt x="2984" y="1677"/>
                  <a:pt x="2985" y="1674"/>
                  <a:pt x="2986" y="1670"/>
                </a:cubicBezTo>
                <a:cubicBezTo>
                  <a:pt x="2988" y="1663"/>
                  <a:pt x="2989" y="1656"/>
                  <a:pt x="2991" y="1650"/>
                </a:cubicBezTo>
                <a:cubicBezTo>
                  <a:pt x="2992" y="1647"/>
                  <a:pt x="2992" y="1644"/>
                  <a:pt x="2993" y="1641"/>
                </a:cubicBezTo>
                <a:cubicBezTo>
                  <a:pt x="2995" y="1631"/>
                  <a:pt x="2997" y="1621"/>
                  <a:pt x="2999" y="1611"/>
                </a:cubicBezTo>
                <a:cubicBezTo>
                  <a:pt x="3000" y="1609"/>
                  <a:pt x="3000" y="1608"/>
                  <a:pt x="3000" y="1606"/>
                </a:cubicBezTo>
                <a:cubicBezTo>
                  <a:pt x="3002" y="1598"/>
                  <a:pt x="3003" y="1590"/>
                  <a:pt x="3005" y="1581"/>
                </a:cubicBezTo>
                <a:cubicBezTo>
                  <a:pt x="3006" y="1578"/>
                  <a:pt x="3006" y="1574"/>
                  <a:pt x="3007" y="1571"/>
                </a:cubicBezTo>
                <a:cubicBezTo>
                  <a:pt x="3008" y="1564"/>
                  <a:pt x="3009" y="1557"/>
                  <a:pt x="3010" y="1551"/>
                </a:cubicBezTo>
                <a:cubicBezTo>
                  <a:pt x="3011" y="1547"/>
                  <a:pt x="3011" y="1543"/>
                  <a:pt x="3012" y="1539"/>
                </a:cubicBezTo>
                <a:cubicBezTo>
                  <a:pt x="3013" y="1533"/>
                  <a:pt x="3014" y="1526"/>
                  <a:pt x="3015" y="1520"/>
                </a:cubicBezTo>
                <a:cubicBezTo>
                  <a:pt x="3015" y="1516"/>
                  <a:pt x="3016" y="1512"/>
                  <a:pt x="3016" y="1509"/>
                </a:cubicBezTo>
                <a:cubicBezTo>
                  <a:pt x="3016" y="1507"/>
                  <a:pt x="3016" y="1506"/>
                  <a:pt x="3017" y="1504"/>
                </a:cubicBezTo>
                <a:cubicBezTo>
                  <a:pt x="3017" y="1507"/>
                  <a:pt x="3017" y="1511"/>
                  <a:pt x="3017" y="1514"/>
                </a:cubicBezTo>
                <a:cubicBezTo>
                  <a:pt x="3017" y="1686"/>
                  <a:pt x="2988" y="1854"/>
                  <a:pt x="2932" y="2014"/>
                </a:cubicBezTo>
                <a:close/>
              </a:path>
            </a:pathLst>
          </a:custGeom>
          <a:gradFill>
            <a:gsLst>
              <a:gs pos="0">
                <a:schemeClr val="accent1"/>
              </a:gs>
              <a:gs pos="83000">
                <a:schemeClr val="accent2"/>
              </a:gs>
              <a:gs pos="100000">
                <a:schemeClr val="accent3"/>
              </a:gs>
            </a:gsLst>
            <a:lin ang="5400000" scaled="1"/>
          </a:gradFill>
          <a:ln>
            <a:noFill/>
          </a:ln>
        </p:spPr>
        <p:txBody>
          <a:bodyPr/>
          <a:lstStyle/>
          <a:p>
            <a:pPr eaLnBrk="1" fontAlgn="auto" hangingPunct="1">
              <a:spcBef>
                <a:spcPts val="0"/>
              </a:spcBef>
              <a:spcAft>
                <a:spcPts val="0"/>
              </a:spcAft>
              <a:defRPr/>
            </a:pPr>
            <a:endParaRPr lang="en-ID">
              <a:latin typeface="+mn-lt"/>
            </a:endParaRPr>
          </a:p>
        </p:txBody>
      </p:sp>
      <p:sp>
        <p:nvSpPr>
          <p:cNvPr id="11" name="Text Placeholder 10">
            <a:extLst>
              <a:ext uri="{FF2B5EF4-FFF2-40B4-BE49-F238E27FC236}">
                <a16:creationId xmlns:a16="http://schemas.microsoft.com/office/drawing/2014/main" id="{29467788-D3E0-4910-8559-DCDA61FBD94B}"/>
              </a:ext>
            </a:extLst>
          </p:cNvPr>
          <p:cNvSpPr>
            <a:spLocks noGrp="1"/>
          </p:cNvSpPr>
          <p:nvPr>
            <p:ph type="body" sz="quarter" idx="11"/>
          </p:nvPr>
        </p:nvSpPr>
        <p:spPr>
          <a:xfrm>
            <a:off x="2198688" y="1941513"/>
            <a:ext cx="7794625" cy="830262"/>
          </a:xfrm>
        </p:spPr>
        <p:txBody>
          <a:bodyPr rtlCol="0"/>
          <a:lstStyle/>
          <a:p>
            <a:pPr fontAlgn="auto">
              <a:spcAft>
                <a:spcPts val="0"/>
              </a:spcAft>
              <a:defRPr/>
            </a:pPr>
            <a:r>
              <a:rPr lang="en-US" dirty="0"/>
              <a:t>Thank You</a:t>
            </a:r>
            <a:endParaRPr lang="en-ID" dirty="0"/>
          </a:p>
        </p:txBody>
      </p:sp>
      <p:sp>
        <p:nvSpPr>
          <p:cNvPr id="25" name="TextBox 24">
            <a:extLst>
              <a:ext uri="{FF2B5EF4-FFF2-40B4-BE49-F238E27FC236}">
                <a16:creationId xmlns:a16="http://schemas.microsoft.com/office/drawing/2014/main" id="{AF99020A-9131-4C38-AE89-13F7196F981C}"/>
              </a:ext>
            </a:extLst>
          </p:cNvPr>
          <p:cNvSpPr txBox="1"/>
          <p:nvPr/>
        </p:nvSpPr>
        <p:spPr>
          <a:xfrm>
            <a:off x="633331" y="435699"/>
            <a:ext cx="1261884" cy="338554"/>
          </a:xfrm>
          <a:prstGeom prst="rect">
            <a:avLst/>
          </a:prstGeom>
          <a:noFill/>
        </p:spPr>
        <p:txBody>
          <a:bodyPr wrap="none" rtlCol="1">
            <a:spAutoFit/>
          </a:bodyPr>
          <a:lstStyle/>
          <a:p>
            <a:r>
              <a:rPr lang="en-US" sz="1600" dirty="0" err="1">
                <a:gradFill flip="none" rotWithShape="1">
                  <a:gsLst>
                    <a:gs pos="33000">
                      <a:schemeClr val="accent4"/>
                    </a:gs>
                    <a:gs pos="0">
                      <a:schemeClr val="accent5"/>
                    </a:gs>
                    <a:gs pos="100000">
                      <a:srgbClr val="0070C0"/>
                    </a:gs>
                  </a:gsLst>
                  <a:lin ang="0" scaled="1"/>
                  <a:tileRect/>
                </a:gradFill>
                <a:latin typeface="Sahel Black" panose="020B0603030804020204" pitchFamily="34" charset="-78"/>
                <a:cs typeface="Sahel Black" panose="020B0603030804020204" pitchFamily="34" charset="-78"/>
              </a:rPr>
              <a:t>IPsolution</a:t>
            </a:r>
            <a:endParaRPr lang="fa-IR" sz="1600" dirty="0">
              <a:gradFill flip="none" rotWithShape="1">
                <a:gsLst>
                  <a:gs pos="33000">
                    <a:schemeClr val="accent4"/>
                  </a:gs>
                  <a:gs pos="0">
                    <a:schemeClr val="accent5"/>
                  </a:gs>
                  <a:gs pos="100000">
                    <a:srgbClr val="0070C0"/>
                  </a:gs>
                </a:gsLst>
                <a:lin ang="0" scaled="1"/>
                <a:tileRect/>
              </a:gradFill>
              <a:latin typeface="Sahel Black" panose="020B0603030804020204" pitchFamily="34" charset="-78"/>
              <a:cs typeface="Sahel Black" panose="020B0603030804020204" pitchFamily="34" charset="-78"/>
            </a:endParaRPr>
          </a:p>
        </p:txBody>
      </p:sp>
      <p:pic>
        <p:nvPicPr>
          <p:cNvPr id="26" name="Picture 25">
            <a:extLst>
              <a:ext uri="{FF2B5EF4-FFF2-40B4-BE49-F238E27FC236}">
                <a16:creationId xmlns:a16="http://schemas.microsoft.com/office/drawing/2014/main" id="{5DE065BA-2FEF-4BA4-A9E7-B1BF44CB7676}"/>
              </a:ext>
            </a:extLst>
          </p:cNvPr>
          <p:cNvPicPr>
            <a:picLocks noChangeAspect="1"/>
          </p:cNvPicPr>
          <p:nvPr/>
        </p:nvPicPr>
        <p:blipFill rotWithShape="1">
          <a:blip r:embed="rId2">
            <a:clrChange>
              <a:clrFrom>
                <a:srgbClr val="FFFFFF"/>
              </a:clrFrom>
              <a:clrTo>
                <a:srgbClr val="FFFFFF">
                  <a:alpha val="0"/>
                </a:srgbClr>
              </a:clrTo>
            </a:clrChange>
          </a:blip>
          <a:srcRect l="24445" t="18823" r="26666" b="15847"/>
          <a:stretch/>
        </p:blipFill>
        <p:spPr>
          <a:xfrm>
            <a:off x="296312" y="210463"/>
            <a:ext cx="421900" cy="56379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40000" decel="4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accel="40000" decel="4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10000"/>
          </a:bodyPr>
          <a:lstStyle/>
          <a:p>
            <a:pPr algn="just"/>
            <a:r>
              <a:rPr lang="en-US" dirty="0"/>
              <a:t>We deliver high quality services in upstream sector of oil and gas industry. Our mission is to minimize costs of exploration and production by deploying best experts and consultants. </a:t>
            </a:r>
          </a:p>
          <a:p>
            <a:pPr algn="just"/>
            <a:r>
              <a:rPr lang="en-US" dirty="0"/>
              <a:t>Upstream section mainly focuses on reservoir studies with the aim of optimized recovery. All parts of geosciences and engineering studies including geophysics, geology, reservoir engineering, drilling and well engineering are integrated to deliver the most reliable results to clients. Applied training courses and consultancy services in related subjects are performed by experienced experts of our company. </a:t>
            </a:r>
          </a:p>
        </p:txBody>
      </p:sp>
    </p:spTree>
    <p:extLst>
      <p:ext uri="{BB962C8B-B14F-4D97-AF65-F5344CB8AC3E}">
        <p14:creationId xmlns:p14="http://schemas.microsoft.com/office/powerpoint/2010/main" val="89681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section</a:t>
            </a:r>
          </a:p>
        </p:txBody>
      </p:sp>
      <p:sp>
        <p:nvSpPr>
          <p:cNvPr id="3" name="Content Placeholder 2"/>
          <p:cNvSpPr>
            <a:spLocks noGrp="1"/>
          </p:cNvSpPr>
          <p:nvPr>
            <p:ph idx="1"/>
          </p:nvPr>
        </p:nvSpPr>
        <p:spPr/>
        <p:txBody>
          <a:bodyPr/>
          <a:lstStyle/>
          <a:p>
            <a:r>
              <a:rPr lang="en-US" b="1" dirty="0">
                <a:latin typeface="+mj-lt"/>
              </a:rPr>
              <a:t>Geophysics</a:t>
            </a:r>
            <a:endParaRPr lang="en-US" dirty="0">
              <a:latin typeface="+mj-lt"/>
            </a:endParaRPr>
          </a:p>
          <a:p>
            <a:r>
              <a:rPr lang="en-US" b="1" dirty="0">
                <a:latin typeface="+mj-lt"/>
              </a:rPr>
              <a:t>Geology</a:t>
            </a:r>
            <a:endParaRPr lang="en-US" dirty="0">
              <a:latin typeface="+mj-lt"/>
            </a:endParaRPr>
          </a:p>
          <a:p>
            <a:r>
              <a:rPr lang="en-US" b="1" dirty="0">
                <a:latin typeface="+mj-lt"/>
              </a:rPr>
              <a:t>Petrophysics</a:t>
            </a:r>
          </a:p>
          <a:p>
            <a:r>
              <a:rPr lang="en-US" b="1" dirty="0">
                <a:latin typeface="+mj-lt"/>
              </a:rPr>
              <a:t>Reservoir</a:t>
            </a:r>
          </a:p>
          <a:p>
            <a:r>
              <a:rPr lang="en-US" b="1" dirty="0">
                <a:latin typeface="+mj-lt"/>
              </a:rPr>
              <a:t>Drilling</a:t>
            </a:r>
            <a:endParaRPr lang="en-US" dirty="0">
              <a:latin typeface="+mj-lt"/>
            </a:endParaRPr>
          </a:p>
          <a:p>
            <a:r>
              <a:rPr lang="en-US" b="1" dirty="0">
                <a:latin typeface="+mj-lt"/>
              </a:rPr>
              <a:t>Software</a:t>
            </a:r>
          </a:p>
          <a:p>
            <a:r>
              <a:rPr lang="en-US" b="1" dirty="0"/>
              <a:t>Skills and Software Knowledge</a:t>
            </a:r>
            <a:endParaRPr lang="en-US" dirty="0">
              <a:latin typeface="+mj-lt"/>
            </a:endParaRPr>
          </a:p>
        </p:txBody>
      </p:sp>
    </p:spTree>
    <p:extLst>
      <p:ext uri="{BB962C8B-B14F-4D97-AF65-F5344CB8AC3E}">
        <p14:creationId xmlns:p14="http://schemas.microsoft.com/office/powerpoint/2010/main" val="165254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Geophysics</a:t>
            </a:r>
            <a:endParaRPr lang="en-US" dirty="0"/>
          </a:p>
        </p:txBody>
      </p:sp>
      <p:sp>
        <p:nvSpPr>
          <p:cNvPr id="3" name="Content Placeholder 2"/>
          <p:cNvSpPr>
            <a:spLocks noGrp="1"/>
          </p:cNvSpPr>
          <p:nvPr>
            <p:ph idx="1"/>
          </p:nvPr>
        </p:nvSpPr>
        <p:spPr/>
        <p:txBody>
          <a:bodyPr>
            <a:normAutofit lnSpcReduction="10000"/>
          </a:bodyPr>
          <a:lstStyle/>
          <a:p>
            <a:pPr lvl="0"/>
            <a:r>
              <a:rPr lang="en-US" b="1" dirty="0"/>
              <a:t>Seismic Survey Design</a:t>
            </a:r>
          </a:p>
          <a:p>
            <a:pPr>
              <a:buFont typeface="Wingdings" pitchFamily="2" charset="2"/>
              <a:buChar char="ü"/>
            </a:pPr>
            <a:r>
              <a:rPr lang="en-US" sz="2400" b="1" dirty="0"/>
              <a:t>Conventional</a:t>
            </a:r>
          </a:p>
          <a:p>
            <a:pPr>
              <a:buFont typeface="Wingdings" pitchFamily="2" charset="2"/>
              <a:buChar char="ü"/>
            </a:pPr>
            <a:r>
              <a:rPr lang="en-US" sz="2400" b="1" dirty="0"/>
              <a:t>Model-based</a:t>
            </a:r>
          </a:p>
          <a:p>
            <a:pPr marL="0" indent="0">
              <a:buNone/>
            </a:pPr>
            <a:r>
              <a:rPr lang="en-US" dirty="0"/>
              <a:t> </a:t>
            </a:r>
          </a:p>
          <a:p>
            <a:pPr lvl="0"/>
            <a:r>
              <a:rPr lang="en-US" b="1" dirty="0"/>
              <a:t>Seismic Data Interpretation</a:t>
            </a:r>
            <a:endParaRPr lang="en-US" dirty="0"/>
          </a:p>
          <a:p>
            <a:pPr lvl="0">
              <a:buFont typeface="Wingdings" pitchFamily="2" charset="2"/>
              <a:buChar char="ü"/>
            </a:pPr>
            <a:r>
              <a:rPr lang="en-US" sz="2200" b="1" dirty="0"/>
              <a:t>Well to seismic tie</a:t>
            </a:r>
          </a:p>
          <a:p>
            <a:pPr lvl="0">
              <a:buFont typeface="Wingdings" pitchFamily="2" charset="2"/>
              <a:buChar char="ü"/>
            </a:pPr>
            <a:r>
              <a:rPr lang="en-US" sz="2200" b="1" dirty="0"/>
              <a:t>2D and 3D seismic data interpretation</a:t>
            </a:r>
          </a:p>
          <a:p>
            <a:pPr lvl="0">
              <a:buFont typeface="Wingdings" pitchFamily="2" charset="2"/>
              <a:buChar char="ü"/>
            </a:pPr>
            <a:r>
              <a:rPr lang="en-US" sz="2200" b="1" dirty="0"/>
              <a:t>Velocity modeling and depth conversion</a:t>
            </a:r>
          </a:p>
          <a:p>
            <a:pPr lvl="0">
              <a:buFont typeface="Wingdings" pitchFamily="2" charset="2"/>
              <a:buChar char="ü"/>
            </a:pPr>
            <a:r>
              <a:rPr lang="en-US" sz="2200" b="1" dirty="0"/>
              <a:t>Seismic attributes analysis</a:t>
            </a:r>
          </a:p>
          <a:p>
            <a:pPr lvl="0">
              <a:buFont typeface="Wingdings" pitchFamily="2" charset="2"/>
              <a:buChar char="ü"/>
            </a:pPr>
            <a:r>
              <a:rPr lang="en-US" sz="2200" b="1" dirty="0"/>
              <a:t>4D seismic feasibility study</a:t>
            </a:r>
          </a:p>
          <a:p>
            <a:endParaRPr lang="en-US" dirty="0"/>
          </a:p>
        </p:txBody>
      </p:sp>
      <p:pic>
        <p:nvPicPr>
          <p:cNvPr id="1026" name="Picture 6" descr="Description: DP-3_inv-lithology"/>
          <p:cNvPicPr>
            <a:picLocks noChangeAspect="1" noChangeArrowheads="1"/>
          </p:cNvPicPr>
          <p:nvPr/>
        </p:nvPicPr>
        <p:blipFill>
          <a:blip r:embed="rId2" cstate="print">
            <a:extLst>
              <a:ext uri="{28A0092B-C50C-407E-A947-70E740481C1C}">
                <a14:useLocalDpi xmlns:a14="http://schemas.microsoft.com/office/drawing/2010/main" val="0"/>
              </a:ext>
            </a:extLst>
          </a:blip>
          <a:srcRect t="11971" r="8098"/>
          <a:stretch>
            <a:fillRect/>
          </a:stretch>
        </p:blipFill>
        <p:spPr bwMode="auto">
          <a:xfrm>
            <a:off x="7162800" y="3936304"/>
            <a:ext cx="3352800" cy="200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4585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Geophysics</a:t>
            </a:r>
            <a:endParaRPr lang="en-US" dirty="0"/>
          </a:p>
        </p:txBody>
      </p:sp>
      <p:sp>
        <p:nvSpPr>
          <p:cNvPr id="3" name="Content Placeholder 2"/>
          <p:cNvSpPr>
            <a:spLocks noGrp="1"/>
          </p:cNvSpPr>
          <p:nvPr>
            <p:ph idx="1"/>
          </p:nvPr>
        </p:nvSpPr>
        <p:spPr/>
        <p:txBody>
          <a:bodyPr>
            <a:normAutofit/>
          </a:bodyPr>
          <a:lstStyle/>
          <a:p>
            <a:pPr lvl="0"/>
            <a:r>
              <a:rPr lang="en-US" sz="2700" b="1" dirty="0"/>
              <a:t>Reservoir Geophysics Studies</a:t>
            </a:r>
            <a:endParaRPr lang="en-US" sz="2700" dirty="0"/>
          </a:p>
          <a:p>
            <a:pPr lvl="0">
              <a:buFont typeface="Wingdings" pitchFamily="2" charset="2"/>
              <a:buChar char="ü"/>
            </a:pPr>
            <a:r>
              <a:rPr lang="en-US" sz="2000" b="1" dirty="0"/>
              <a:t>Stochastic and deterministic seismic data inversion</a:t>
            </a:r>
          </a:p>
          <a:p>
            <a:pPr lvl="0">
              <a:buFont typeface="Wingdings" pitchFamily="2" charset="2"/>
              <a:buChar char="ü"/>
            </a:pPr>
            <a:r>
              <a:rPr lang="en-US" sz="2000" b="1" dirty="0" err="1"/>
              <a:t>Prestack</a:t>
            </a:r>
            <a:r>
              <a:rPr lang="en-US" sz="2000" b="1" dirty="0"/>
              <a:t> seismic data inversion</a:t>
            </a:r>
          </a:p>
          <a:p>
            <a:pPr lvl="0">
              <a:buFont typeface="Wingdings" pitchFamily="2" charset="2"/>
              <a:buChar char="ü"/>
            </a:pPr>
            <a:r>
              <a:rPr lang="en-US" sz="2000" b="1" dirty="0"/>
              <a:t>AVO studies</a:t>
            </a:r>
          </a:p>
          <a:p>
            <a:pPr lvl="0">
              <a:buFont typeface="Wingdings" pitchFamily="2" charset="2"/>
              <a:buChar char="ü"/>
            </a:pPr>
            <a:r>
              <a:rPr lang="en-US" sz="2000" b="1" dirty="0"/>
              <a:t>Seismic facies analysis</a:t>
            </a:r>
          </a:p>
          <a:p>
            <a:pPr lvl="0">
              <a:buFont typeface="Wingdings" pitchFamily="2" charset="2"/>
              <a:buChar char="ü"/>
            </a:pPr>
            <a:r>
              <a:rPr lang="en-US" sz="2000" b="1" dirty="0"/>
              <a:t>Pore pressure prediction and water saturation modeling</a:t>
            </a:r>
          </a:p>
          <a:p>
            <a:pPr lvl="0">
              <a:buFont typeface="Wingdings" pitchFamily="2" charset="2"/>
              <a:buChar char="ü"/>
            </a:pPr>
            <a:r>
              <a:rPr lang="en-US" sz="2000" b="1" dirty="0"/>
              <a:t>Reservoir </a:t>
            </a:r>
            <a:r>
              <a:rPr lang="en-US" sz="2000" b="1" dirty="0" err="1"/>
              <a:t>geomechanics</a:t>
            </a:r>
            <a:r>
              <a:rPr lang="en-US" sz="2000" b="1" dirty="0"/>
              <a:t> analysis</a:t>
            </a:r>
          </a:p>
          <a:p>
            <a:endParaRPr lang="en-US" sz="2700" dirty="0"/>
          </a:p>
        </p:txBody>
      </p:sp>
      <p:pic>
        <p:nvPicPr>
          <p:cNvPr id="2050" name="Picture 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4355836"/>
            <a:ext cx="4762863" cy="234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8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Geophysics</a:t>
            </a:r>
            <a:endParaRPr lang="en-US" dirty="0"/>
          </a:p>
        </p:txBody>
      </p:sp>
      <p:sp>
        <p:nvSpPr>
          <p:cNvPr id="3" name="Content Placeholder 2"/>
          <p:cNvSpPr>
            <a:spLocks noGrp="1"/>
          </p:cNvSpPr>
          <p:nvPr>
            <p:ph idx="1"/>
          </p:nvPr>
        </p:nvSpPr>
        <p:spPr/>
        <p:txBody>
          <a:bodyPr/>
          <a:lstStyle/>
          <a:p>
            <a:pPr lvl="0"/>
            <a:r>
              <a:rPr lang="en-US" b="1" dirty="0"/>
              <a:t>VSP Services</a:t>
            </a:r>
          </a:p>
          <a:p>
            <a:pPr lvl="0">
              <a:buFont typeface="Wingdings" pitchFamily="2" charset="2"/>
              <a:buChar char="ü"/>
            </a:pPr>
            <a:r>
              <a:rPr lang="en-US" sz="2000" b="1" dirty="0"/>
              <a:t>Operation Supervision</a:t>
            </a:r>
          </a:p>
          <a:p>
            <a:pPr lvl="0">
              <a:buFont typeface="Wingdings" pitchFamily="2" charset="2"/>
              <a:buChar char="ü"/>
            </a:pPr>
            <a:r>
              <a:rPr lang="en-US" sz="2000" b="1" dirty="0"/>
              <a:t>VSP Data Processing</a:t>
            </a:r>
          </a:p>
          <a:p>
            <a:r>
              <a:rPr lang="en-US" b="1" dirty="0"/>
              <a:t> Seismic Data Management</a:t>
            </a:r>
          </a:p>
          <a:p>
            <a:pPr lvl="0">
              <a:buFont typeface="Wingdings" pitchFamily="2" charset="2"/>
              <a:buChar char="ü"/>
            </a:pPr>
            <a:r>
              <a:rPr lang="en-US" sz="2000" b="1" dirty="0"/>
              <a:t>Supporting 3490/3590-DLT-SDLT-LTO3/LTO4/LTO5/LTO6</a:t>
            </a:r>
          </a:p>
          <a:p>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949" b="7416"/>
          <a:stretch/>
        </p:blipFill>
        <p:spPr bwMode="auto">
          <a:xfrm>
            <a:off x="1676401" y="3886201"/>
            <a:ext cx="5444836" cy="258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496" t="22374" r="5882" b="17556"/>
          <a:stretch/>
        </p:blipFill>
        <p:spPr bwMode="auto">
          <a:xfrm>
            <a:off x="7315200" y="4191001"/>
            <a:ext cx="3186546" cy="161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89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Geology</a:t>
            </a:r>
          </a:p>
        </p:txBody>
      </p:sp>
      <p:sp>
        <p:nvSpPr>
          <p:cNvPr id="3" name="Content Placeholder 2"/>
          <p:cNvSpPr>
            <a:spLocks noGrp="1"/>
          </p:cNvSpPr>
          <p:nvPr>
            <p:ph idx="1"/>
          </p:nvPr>
        </p:nvSpPr>
        <p:spPr/>
        <p:txBody>
          <a:bodyPr>
            <a:normAutofit fontScale="40000" lnSpcReduction="20000"/>
          </a:bodyPr>
          <a:lstStyle/>
          <a:p>
            <a:pPr lvl="0"/>
            <a:r>
              <a:rPr lang="en-US" sz="6300" b="1" dirty="0"/>
              <a:t>Stratigraphy and Paleontology</a:t>
            </a:r>
          </a:p>
          <a:p>
            <a:pPr marL="0" indent="0">
              <a:buNone/>
            </a:pPr>
            <a:r>
              <a:rPr lang="en-US" dirty="0"/>
              <a:t> </a:t>
            </a:r>
          </a:p>
          <a:p>
            <a:pPr lvl="0">
              <a:buFont typeface="Wingdings" pitchFamily="2" charset="2"/>
              <a:buChar char="ü"/>
            </a:pPr>
            <a:r>
              <a:rPr lang="en-US" sz="4200" b="1" dirty="0"/>
              <a:t>Field studies and field mapping</a:t>
            </a:r>
          </a:p>
          <a:p>
            <a:pPr lvl="0">
              <a:buFont typeface="Wingdings" pitchFamily="2" charset="2"/>
              <a:buChar char="ü"/>
            </a:pPr>
            <a:r>
              <a:rPr lang="en-US" sz="4200" b="1" dirty="0"/>
              <a:t>Outcrop measurement and preparing the lithological log, description and sampling</a:t>
            </a:r>
          </a:p>
          <a:p>
            <a:pPr lvl="0">
              <a:buFont typeface="Wingdings" pitchFamily="2" charset="2"/>
              <a:buChar char="ü"/>
            </a:pPr>
            <a:r>
              <a:rPr lang="en-US" sz="4200" b="1" dirty="0"/>
              <a:t>Thin section preparation from cutting, core and field sample</a:t>
            </a:r>
          </a:p>
          <a:p>
            <a:pPr lvl="0">
              <a:buFont typeface="Wingdings" pitchFamily="2" charset="2"/>
              <a:buChar char="ü"/>
            </a:pPr>
            <a:r>
              <a:rPr lang="en-US" sz="4200" b="1" dirty="0"/>
              <a:t>Palynological slides Preparation</a:t>
            </a:r>
          </a:p>
          <a:p>
            <a:pPr lvl="0">
              <a:buFont typeface="Wingdings" pitchFamily="2" charset="2"/>
              <a:buChar char="ü"/>
            </a:pPr>
            <a:r>
              <a:rPr lang="en-US" sz="4200" b="1" dirty="0"/>
              <a:t>Washed sample preparation and picking</a:t>
            </a:r>
          </a:p>
          <a:p>
            <a:pPr lvl="0">
              <a:buFont typeface="Wingdings" pitchFamily="2" charset="2"/>
              <a:buChar char="ü"/>
            </a:pPr>
            <a:r>
              <a:rPr lang="en-US" sz="4200" b="1" dirty="0"/>
              <a:t>Core analysis</a:t>
            </a:r>
          </a:p>
          <a:p>
            <a:pPr lvl="0">
              <a:buFont typeface="Wingdings" pitchFamily="2" charset="2"/>
              <a:buChar char="ü"/>
            </a:pPr>
            <a:r>
              <a:rPr lang="en-US" sz="4200" b="1" dirty="0"/>
              <a:t>Micro paleontological studies in order to age determination and biozonation</a:t>
            </a:r>
          </a:p>
          <a:p>
            <a:pPr lvl="0">
              <a:buFont typeface="Wingdings" pitchFamily="2" charset="2"/>
              <a:buChar char="ü"/>
            </a:pPr>
            <a:r>
              <a:rPr lang="en-US" sz="4200" b="1" dirty="0"/>
              <a:t>Preparation of microfossil stratigraphic distribution chart and preparation of </a:t>
            </a:r>
            <a:r>
              <a:rPr lang="en-US" sz="4200" b="1" dirty="0" err="1"/>
              <a:t>Paleolog</a:t>
            </a:r>
            <a:endParaRPr lang="en-US" sz="4200" b="1" dirty="0"/>
          </a:p>
          <a:p>
            <a:pPr lvl="0">
              <a:buFont typeface="Wingdings" pitchFamily="2" charset="2"/>
              <a:buChar char="ü"/>
            </a:pPr>
            <a:r>
              <a:rPr lang="en-US" sz="4200" b="1" dirty="0"/>
              <a:t>Preparation of microfossil plates and paleontological report</a:t>
            </a:r>
          </a:p>
          <a:p>
            <a:pPr lvl="0">
              <a:buFont typeface="Wingdings" pitchFamily="2" charset="2"/>
              <a:buChar char="ü"/>
            </a:pPr>
            <a:r>
              <a:rPr lang="en-US" sz="4200" b="1" dirty="0"/>
              <a:t>Top Formation determination based on lithology, electrical log and biozonation</a:t>
            </a:r>
          </a:p>
          <a:p>
            <a:pPr lvl="0">
              <a:buFont typeface="Wingdings" pitchFamily="2" charset="2"/>
              <a:buChar char="ü"/>
            </a:pPr>
            <a:r>
              <a:rPr lang="en-US" sz="4200" b="1" dirty="0"/>
              <a:t>Preparation of Correlation Chart</a:t>
            </a:r>
          </a:p>
          <a:p>
            <a:pPr lvl="0">
              <a:buFont typeface="Wingdings" pitchFamily="2" charset="2"/>
              <a:buChar char="ü"/>
            </a:pPr>
            <a:r>
              <a:rPr lang="en-US" sz="4200" b="1" dirty="0"/>
              <a:t>Sedimentological and petrography studies</a:t>
            </a:r>
          </a:p>
          <a:p>
            <a:pPr lvl="0">
              <a:buFont typeface="Wingdings" pitchFamily="2" charset="2"/>
              <a:buChar char="ü"/>
            </a:pPr>
            <a:r>
              <a:rPr lang="en-US" sz="4200" b="1" dirty="0"/>
              <a:t>Preparing of petrography and sedimentology report</a:t>
            </a:r>
          </a:p>
          <a:p>
            <a:pPr>
              <a:buFont typeface="Wingdings" pitchFamily="2" charset="2"/>
              <a:buChar char="ü"/>
            </a:pPr>
            <a:r>
              <a:rPr lang="en-US" sz="4200" b="1" dirty="0"/>
              <a:t>Sequence stratigraphy studies</a:t>
            </a:r>
          </a:p>
        </p:txBody>
      </p:sp>
    </p:spTree>
    <p:extLst>
      <p:ext uri="{BB962C8B-B14F-4D97-AF65-F5344CB8AC3E}">
        <p14:creationId xmlns:p14="http://schemas.microsoft.com/office/powerpoint/2010/main" val="149068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Geology</a:t>
            </a:r>
            <a:endParaRPr lang="en-US" dirty="0"/>
          </a:p>
        </p:txBody>
      </p:sp>
      <p:sp>
        <p:nvSpPr>
          <p:cNvPr id="3" name="Content Placeholder 2"/>
          <p:cNvSpPr>
            <a:spLocks noGrp="1"/>
          </p:cNvSpPr>
          <p:nvPr>
            <p:ph idx="1"/>
          </p:nvPr>
        </p:nvSpPr>
        <p:spPr/>
        <p:txBody>
          <a:bodyPr/>
          <a:lstStyle/>
          <a:p>
            <a:pPr lvl="0"/>
            <a:r>
              <a:rPr lang="en-US" b="1" dirty="0"/>
              <a:t>Structural Geology </a:t>
            </a:r>
          </a:p>
          <a:p>
            <a:pPr lvl="0">
              <a:buFont typeface="Wingdings" pitchFamily="2" charset="2"/>
              <a:buChar char="ü"/>
            </a:pPr>
            <a:r>
              <a:rPr lang="en-US" sz="2000" b="1" dirty="0"/>
              <a:t>Structural analysis and seismic data interpretation</a:t>
            </a:r>
          </a:p>
          <a:p>
            <a:pPr lvl="0">
              <a:buFont typeface="Wingdings" pitchFamily="2" charset="2"/>
              <a:buChar char="ü"/>
            </a:pPr>
            <a:r>
              <a:rPr lang="en-US" sz="2000" b="1" dirty="0"/>
              <a:t>2D and 3D structural restoration</a:t>
            </a:r>
          </a:p>
          <a:p>
            <a:pPr lvl="0">
              <a:buFont typeface="Wingdings" pitchFamily="2" charset="2"/>
              <a:buChar char="ü"/>
            </a:pPr>
            <a:r>
              <a:rPr lang="en-US" sz="2000" b="1" dirty="0"/>
              <a:t>Fault systems and structural models analysis</a:t>
            </a:r>
          </a:p>
          <a:p>
            <a:pPr marL="0" indent="0">
              <a:buNone/>
            </a:pPr>
            <a:endParaRPr lang="en-US" dirty="0"/>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t="34370"/>
          <a:stretch>
            <a:fillRect/>
          </a:stretch>
        </p:blipFill>
        <p:spPr bwMode="auto">
          <a:xfrm>
            <a:off x="3505200" y="3311526"/>
            <a:ext cx="5189538"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75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Geology</a:t>
            </a:r>
            <a:endParaRPr lang="en-US" dirty="0"/>
          </a:p>
        </p:txBody>
      </p:sp>
      <p:sp>
        <p:nvSpPr>
          <p:cNvPr id="3" name="Content Placeholder 2"/>
          <p:cNvSpPr>
            <a:spLocks noGrp="1"/>
          </p:cNvSpPr>
          <p:nvPr>
            <p:ph idx="1"/>
          </p:nvPr>
        </p:nvSpPr>
        <p:spPr/>
        <p:txBody>
          <a:bodyPr>
            <a:normAutofit/>
          </a:bodyPr>
          <a:lstStyle/>
          <a:p>
            <a:pPr lvl="0"/>
            <a:r>
              <a:rPr lang="en-US" b="1" dirty="0"/>
              <a:t>Static Reservoir Modeling</a:t>
            </a:r>
          </a:p>
          <a:p>
            <a:pPr lvl="0">
              <a:buFont typeface="Wingdings" pitchFamily="2" charset="2"/>
              <a:buChar char="ü"/>
            </a:pPr>
            <a:r>
              <a:rPr lang="en-US" sz="2200" b="1" dirty="0"/>
              <a:t>Reservoir structural modeling</a:t>
            </a:r>
          </a:p>
          <a:p>
            <a:pPr lvl="0">
              <a:buFont typeface="Wingdings" pitchFamily="2" charset="2"/>
              <a:buChar char="ü"/>
            </a:pPr>
            <a:r>
              <a:rPr lang="en-US" sz="2200" b="1" dirty="0"/>
              <a:t>Petrophysical modeling of reservoir properties</a:t>
            </a:r>
          </a:p>
          <a:p>
            <a:pPr lvl="0">
              <a:buFont typeface="Wingdings" pitchFamily="2" charset="2"/>
              <a:buChar char="ü"/>
            </a:pPr>
            <a:r>
              <a:rPr lang="en-US" sz="2200" b="1" dirty="0"/>
              <a:t>Stochastic and deterministic facies modeling</a:t>
            </a:r>
          </a:p>
          <a:p>
            <a:pPr lvl="0">
              <a:buFont typeface="Wingdings" pitchFamily="2" charset="2"/>
              <a:buChar char="ü"/>
            </a:pPr>
            <a:r>
              <a:rPr lang="en-US" sz="2200" b="1" dirty="0"/>
              <a:t>Water saturation modeling</a:t>
            </a:r>
          </a:p>
          <a:p>
            <a:pPr lvl="0">
              <a:buFont typeface="Wingdings" pitchFamily="2" charset="2"/>
              <a:buChar char="ü"/>
            </a:pPr>
            <a:r>
              <a:rPr lang="en-US" sz="2200" b="1" dirty="0"/>
              <a:t>Fracture studies</a:t>
            </a:r>
          </a:p>
          <a:p>
            <a:pPr lvl="0">
              <a:buFont typeface="Wingdings" pitchFamily="2" charset="2"/>
              <a:buChar char="ü"/>
            </a:pPr>
            <a:r>
              <a:rPr lang="en-US" sz="2200" b="1" dirty="0"/>
              <a:t>Field development and proposing new wells</a:t>
            </a:r>
          </a:p>
          <a:p>
            <a:pPr>
              <a:buFont typeface="Wingdings" pitchFamily="2" charset="2"/>
              <a:buChar char="ü"/>
            </a:pPr>
            <a:r>
              <a:rPr lang="en-US" sz="2200" b="1" dirty="0"/>
              <a:t>Volume calculation and uncertainty analysis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044" y="4267201"/>
            <a:ext cx="2450356" cy="21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604</Words>
  <Application>Microsoft Office PowerPoint</Application>
  <PresentationFormat>Widescreen</PresentationFormat>
  <Paragraphs>137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Montserrat</vt:lpstr>
      <vt:lpstr>Sahel Black</vt:lpstr>
      <vt:lpstr>Wingdings</vt:lpstr>
      <vt:lpstr>Office Theme</vt:lpstr>
      <vt:lpstr>PowerPoint Presentation</vt:lpstr>
      <vt:lpstr>Introduction</vt:lpstr>
      <vt:lpstr>Upstream section</vt:lpstr>
      <vt:lpstr>Geophysics</vt:lpstr>
      <vt:lpstr>Geophysics</vt:lpstr>
      <vt:lpstr>Geophysics</vt:lpstr>
      <vt:lpstr>Geology</vt:lpstr>
      <vt:lpstr>Geology</vt:lpstr>
      <vt:lpstr>Geology</vt:lpstr>
      <vt:lpstr>Geology</vt:lpstr>
      <vt:lpstr>Petrophysics</vt:lpstr>
      <vt:lpstr>Reservoir</vt:lpstr>
      <vt:lpstr>Drilling</vt:lpstr>
      <vt:lpstr>Software</vt:lpstr>
      <vt:lpstr>Software: Log Master</vt:lpstr>
      <vt:lpstr>Skills and Software Knowledge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Decamond Vision Sama Company</dc:title>
  <dc:creator>Mohsen</dc:creator>
  <cp:lastModifiedBy>Mohammad Fendereski</cp:lastModifiedBy>
  <cp:revision>43</cp:revision>
  <dcterms:created xsi:type="dcterms:W3CDTF">2016-02-28T16:21:58Z</dcterms:created>
  <dcterms:modified xsi:type="dcterms:W3CDTF">2025-03-09T06:34:45Z</dcterms:modified>
</cp:coreProperties>
</file>